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21"/>
  </p:notesMasterIdLst>
  <p:sldIdLst>
    <p:sldId id="256" r:id="rId5"/>
    <p:sldId id="297" r:id="rId6"/>
    <p:sldId id="275" r:id="rId7"/>
    <p:sldId id="274" r:id="rId8"/>
    <p:sldId id="294" r:id="rId9"/>
    <p:sldId id="257" r:id="rId10"/>
    <p:sldId id="258" r:id="rId11"/>
    <p:sldId id="259" r:id="rId12"/>
    <p:sldId id="260" r:id="rId13"/>
    <p:sldId id="262" r:id="rId14"/>
    <p:sldId id="295" r:id="rId15"/>
    <p:sldId id="261" r:id="rId16"/>
    <p:sldId id="283" r:id="rId17"/>
    <p:sldId id="279" r:id="rId18"/>
    <p:sldId id="296" r:id="rId19"/>
    <p:sldId id="278" r:id="rId20"/>
  </p:sldIdLst>
  <p:sldSz cx="18288000" cy="10287000"/>
  <p:notesSz cx="10021888" cy="6889750"/>
  <p:embeddedFontLst>
    <p:embeddedFont>
      <p:font typeface="Arial Nova Condensed" panose="020B0604020202020204" charset="0"/>
      <p:regular r:id="rId22"/>
    </p:embeddedFont>
    <p:embeddedFont>
      <p:font typeface="Arial Nova Condensed Bold" panose="020B0604020202020204" charset="0"/>
      <p:regular r:id="rId23"/>
    </p:embeddedFont>
    <p:embeddedFont>
      <p:font typeface="Arial Nova Condensed Italics" panose="020B0604020202020204" charset="0"/>
      <p:regular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355C"/>
    <a:srgbClr val="455468"/>
    <a:srgbClr val="1A3776"/>
    <a:srgbClr val="F4F5B7"/>
    <a:srgbClr val="C6E5D3"/>
    <a:srgbClr val="5252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79AE3FB-17AC-46CD-B5D3-4D0251A7D527}" v="16" dt="2026-08-13T05:11:05.826"/>
    <p1510:client id="{9FA94A2F-AE6A-61B4-0588-9005BFC4278A}" v="2" dt="2026-08-13T02:33:28.22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114" y="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3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2.fntdata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1.fntdata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Undarmaa Khurelbaatar" userId="5c2952e1-0473-4291-b0be-3e8ae8c125ec" providerId="ADAL" clId="{B87715E0-C4F0-4986-9074-2001355DC184}"/>
    <pc:docChg chg="undo custSel addSld delSld modSld sldOrd">
      <pc:chgData name="Undarmaa Khurelbaatar" userId="5c2952e1-0473-4291-b0be-3e8ae8c125ec" providerId="ADAL" clId="{B87715E0-C4F0-4986-9074-2001355DC184}" dt="2026-08-13T05:48:08.516" v="1550" actId="207"/>
      <pc:docMkLst>
        <pc:docMk/>
      </pc:docMkLst>
      <pc:sldChg chg="delSp modSp mod">
        <pc:chgData name="Undarmaa Khurelbaatar" userId="5c2952e1-0473-4291-b0be-3e8ae8c125ec" providerId="ADAL" clId="{B87715E0-C4F0-4986-9074-2001355DC184}" dt="2026-08-13T04:27:37.676" v="81" actId="20577"/>
        <pc:sldMkLst>
          <pc:docMk/>
          <pc:sldMk cId="0" sldId="256"/>
        </pc:sldMkLst>
        <pc:spChg chg="mod">
          <ac:chgData name="Undarmaa Khurelbaatar" userId="5c2952e1-0473-4291-b0be-3e8ae8c125ec" providerId="ADAL" clId="{B87715E0-C4F0-4986-9074-2001355DC184}" dt="2026-08-13T04:27:37.676" v="81" actId="20577"/>
          <ac:spMkLst>
            <pc:docMk/>
            <pc:sldMk cId="0" sldId="256"/>
            <ac:spMk id="9" creationId="{00000000-0000-0000-0000-000000000000}"/>
          </ac:spMkLst>
        </pc:spChg>
        <pc:spChg chg="del mod">
          <ac:chgData name="Undarmaa Khurelbaatar" userId="5c2952e1-0473-4291-b0be-3e8ae8c125ec" providerId="ADAL" clId="{B87715E0-C4F0-4986-9074-2001355DC184}" dt="2026-08-13T04:26:09.076" v="5" actId="478"/>
          <ac:spMkLst>
            <pc:docMk/>
            <pc:sldMk cId="0" sldId="256"/>
            <ac:spMk id="11" creationId="{00000000-0000-0000-0000-000000000000}"/>
          </ac:spMkLst>
        </pc:spChg>
      </pc:sldChg>
      <pc:sldChg chg="addSp modSp add mod ord setBg">
        <pc:chgData name="Undarmaa Khurelbaatar" userId="5c2952e1-0473-4291-b0be-3e8ae8c125ec" providerId="ADAL" clId="{B87715E0-C4F0-4986-9074-2001355DC184}" dt="2026-08-13T05:14:14.671" v="1392" actId="29295"/>
        <pc:sldMkLst>
          <pc:docMk/>
          <pc:sldMk cId="0" sldId="257"/>
        </pc:sldMkLst>
        <pc:spChg chg="mod">
          <ac:chgData name="Undarmaa Khurelbaatar" userId="5c2952e1-0473-4291-b0be-3e8ae8c125ec" providerId="ADAL" clId="{B87715E0-C4F0-4986-9074-2001355DC184}" dt="2026-08-13T04:28:44.824" v="86" actId="403"/>
          <ac:spMkLst>
            <pc:docMk/>
            <pc:sldMk cId="0" sldId="257"/>
            <ac:spMk id="3" creationId="{00000000-0000-0000-0000-000000000000}"/>
          </ac:spMkLst>
        </pc:spChg>
        <pc:spChg chg="mod">
          <ac:chgData name="Undarmaa Khurelbaatar" userId="5c2952e1-0473-4291-b0be-3e8ae8c125ec" providerId="ADAL" clId="{B87715E0-C4F0-4986-9074-2001355DC184}" dt="2026-08-13T04:28:44.824" v="86" actId="403"/>
          <ac:spMkLst>
            <pc:docMk/>
            <pc:sldMk cId="0" sldId="257"/>
            <ac:spMk id="4" creationId="{00000000-0000-0000-0000-000000000000}"/>
          </ac:spMkLst>
        </pc:spChg>
        <pc:spChg chg="mod">
          <ac:chgData name="Undarmaa Khurelbaatar" userId="5c2952e1-0473-4291-b0be-3e8ae8c125ec" providerId="ADAL" clId="{B87715E0-C4F0-4986-9074-2001355DC184}" dt="2026-08-13T04:28:44.824" v="86" actId="403"/>
          <ac:spMkLst>
            <pc:docMk/>
            <pc:sldMk cId="0" sldId="257"/>
            <ac:spMk id="9" creationId="{00000000-0000-0000-0000-000000000000}"/>
          </ac:spMkLst>
        </pc:spChg>
        <pc:spChg chg="mod">
          <ac:chgData name="Undarmaa Khurelbaatar" userId="5c2952e1-0473-4291-b0be-3e8ae8c125ec" providerId="ADAL" clId="{B87715E0-C4F0-4986-9074-2001355DC184}" dt="2026-08-13T04:28:44.824" v="86" actId="403"/>
          <ac:spMkLst>
            <pc:docMk/>
            <pc:sldMk cId="0" sldId="257"/>
            <ac:spMk id="18" creationId="{00000000-0000-0000-0000-000000000000}"/>
          </ac:spMkLst>
        </pc:spChg>
        <pc:spChg chg="mod">
          <ac:chgData name="Undarmaa Khurelbaatar" userId="5c2952e1-0473-4291-b0be-3e8ae8c125ec" providerId="ADAL" clId="{B87715E0-C4F0-4986-9074-2001355DC184}" dt="2026-08-13T04:28:44.824" v="86" actId="403"/>
          <ac:spMkLst>
            <pc:docMk/>
            <pc:sldMk cId="0" sldId="257"/>
            <ac:spMk id="19" creationId="{00000000-0000-0000-0000-000000000000}"/>
          </ac:spMkLst>
        </pc:spChg>
        <pc:spChg chg="mod">
          <ac:chgData name="Undarmaa Khurelbaatar" userId="5c2952e1-0473-4291-b0be-3e8ae8c125ec" providerId="ADAL" clId="{B87715E0-C4F0-4986-9074-2001355DC184}" dt="2026-08-13T04:28:44.824" v="86" actId="403"/>
          <ac:spMkLst>
            <pc:docMk/>
            <pc:sldMk cId="0" sldId="257"/>
            <ac:spMk id="21" creationId="{00000000-0000-0000-0000-000000000000}"/>
          </ac:spMkLst>
        </pc:spChg>
        <pc:spChg chg="mod">
          <ac:chgData name="Undarmaa Khurelbaatar" userId="5c2952e1-0473-4291-b0be-3e8ae8c125ec" providerId="ADAL" clId="{B87715E0-C4F0-4986-9074-2001355DC184}" dt="2026-08-13T04:28:44.824" v="86" actId="403"/>
          <ac:spMkLst>
            <pc:docMk/>
            <pc:sldMk cId="0" sldId="257"/>
            <ac:spMk id="22" creationId="{00000000-0000-0000-0000-000000000000}"/>
          </ac:spMkLst>
        </pc:spChg>
        <pc:spChg chg="mod">
          <ac:chgData name="Undarmaa Khurelbaatar" userId="5c2952e1-0473-4291-b0be-3e8ae8c125ec" providerId="ADAL" clId="{B87715E0-C4F0-4986-9074-2001355DC184}" dt="2026-08-13T04:28:44.824" v="86" actId="403"/>
          <ac:spMkLst>
            <pc:docMk/>
            <pc:sldMk cId="0" sldId="257"/>
            <ac:spMk id="23" creationId="{00000000-0000-0000-0000-000000000000}"/>
          </ac:spMkLst>
        </pc:spChg>
        <pc:spChg chg="mod">
          <ac:chgData name="Undarmaa Khurelbaatar" userId="5c2952e1-0473-4291-b0be-3e8ae8c125ec" providerId="ADAL" clId="{B87715E0-C4F0-4986-9074-2001355DC184}" dt="2026-08-13T04:28:44.824" v="86" actId="403"/>
          <ac:spMkLst>
            <pc:docMk/>
            <pc:sldMk cId="0" sldId="257"/>
            <ac:spMk id="24" creationId="{00000000-0000-0000-0000-000000000000}"/>
          </ac:spMkLst>
        </pc:spChg>
        <pc:spChg chg="mod">
          <ac:chgData name="Undarmaa Khurelbaatar" userId="5c2952e1-0473-4291-b0be-3e8ae8c125ec" providerId="ADAL" clId="{B87715E0-C4F0-4986-9074-2001355DC184}" dt="2026-08-13T04:28:44.824" v="86" actId="403"/>
          <ac:spMkLst>
            <pc:docMk/>
            <pc:sldMk cId="0" sldId="257"/>
            <ac:spMk id="28" creationId="{00000000-0000-0000-0000-000000000000}"/>
          </ac:spMkLst>
        </pc:spChg>
        <pc:spChg chg="add mod ord">
          <ac:chgData name="Undarmaa Khurelbaatar" userId="5c2952e1-0473-4291-b0be-3e8ae8c125ec" providerId="ADAL" clId="{B87715E0-C4F0-4986-9074-2001355DC184}" dt="2026-08-13T05:14:14.671" v="1392" actId="29295"/>
          <ac:spMkLst>
            <pc:docMk/>
            <pc:sldMk cId="0" sldId="257"/>
            <ac:spMk id="34" creationId="{1D8442D3-72BA-E655-79EC-1821190E8FE5}"/>
          </ac:spMkLst>
        </pc:spChg>
      </pc:sldChg>
      <pc:sldChg chg="modSp mod">
        <pc:chgData name="Undarmaa Khurelbaatar" userId="5c2952e1-0473-4291-b0be-3e8ae8c125ec" providerId="ADAL" clId="{B87715E0-C4F0-4986-9074-2001355DC184}" dt="2026-08-13T05:14:29.316" v="1419" actId="29295"/>
        <pc:sldMkLst>
          <pc:docMk/>
          <pc:sldMk cId="0" sldId="258"/>
        </pc:sldMkLst>
        <pc:spChg chg="mod">
          <ac:chgData name="Undarmaa Khurelbaatar" userId="5c2952e1-0473-4291-b0be-3e8ae8c125ec" providerId="ADAL" clId="{B87715E0-C4F0-4986-9074-2001355DC184}" dt="2026-08-13T05:14:29.316" v="1419" actId="29295"/>
          <ac:spMkLst>
            <pc:docMk/>
            <pc:sldMk cId="0" sldId="258"/>
            <ac:spMk id="2" creationId="{00000000-0000-0000-0000-000000000000}"/>
          </ac:spMkLst>
        </pc:spChg>
        <pc:spChg chg="mod">
          <ac:chgData name="Undarmaa Khurelbaatar" userId="5c2952e1-0473-4291-b0be-3e8ae8c125ec" providerId="ADAL" clId="{B87715E0-C4F0-4986-9074-2001355DC184}" dt="2026-08-13T04:38:21.919" v="475" actId="207"/>
          <ac:spMkLst>
            <pc:docMk/>
            <pc:sldMk cId="0" sldId="258"/>
            <ac:spMk id="4" creationId="{00000000-0000-0000-0000-000000000000}"/>
          </ac:spMkLst>
        </pc:spChg>
        <pc:spChg chg="mod">
          <ac:chgData name="Undarmaa Khurelbaatar" userId="5c2952e1-0473-4291-b0be-3e8ae8c125ec" providerId="ADAL" clId="{B87715E0-C4F0-4986-9074-2001355DC184}" dt="2026-08-13T04:38:26.803" v="476" actId="207"/>
          <ac:spMkLst>
            <pc:docMk/>
            <pc:sldMk cId="0" sldId="258"/>
            <ac:spMk id="5" creationId="{00000000-0000-0000-0000-000000000000}"/>
          </ac:spMkLst>
        </pc:spChg>
      </pc:sldChg>
      <pc:sldChg chg="addSp delSp modSp add mod ord setBg">
        <pc:chgData name="Undarmaa Khurelbaatar" userId="5c2952e1-0473-4291-b0be-3e8ae8c125ec" providerId="ADAL" clId="{B87715E0-C4F0-4986-9074-2001355DC184}" dt="2026-08-13T04:39:42.666" v="487"/>
        <pc:sldMkLst>
          <pc:docMk/>
          <pc:sldMk cId="0" sldId="259"/>
        </pc:sldMkLst>
        <pc:spChg chg="mod">
          <ac:chgData name="Undarmaa Khurelbaatar" userId="5c2952e1-0473-4291-b0be-3e8ae8c125ec" providerId="ADAL" clId="{B87715E0-C4F0-4986-9074-2001355DC184}" dt="2026-08-13T04:37:55.743" v="471" actId="207"/>
          <ac:spMkLst>
            <pc:docMk/>
            <pc:sldMk cId="0" sldId="259"/>
            <ac:spMk id="2" creationId="{00000000-0000-0000-0000-000000000000}"/>
          </ac:spMkLst>
        </pc:spChg>
        <pc:spChg chg="mod">
          <ac:chgData name="Undarmaa Khurelbaatar" userId="5c2952e1-0473-4291-b0be-3e8ae8c125ec" providerId="ADAL" clId="{B87715E0-C4F0-4986-9074-2001355DC184}" dt="2026-08-13T04:35:24.732" v="293" actId="1076"/>
          <ac:spMkLst>
            <pc:docMk/>
            <pc:sldMk cId="0" sldId="259"/>
            <ac:spMk id="3" creationId="{00000000-0000-0000-0000-000000000000}"/>
          </ac:spMkLst>
        </pc:spChg>
        <pc:spChg chg="mod">
          <ac:chgData name="Undarmaa Khurelbaatar" userId="5c2952e1-0473-4291-b0be-3e8ae8c125ec" providerId="ADAL" clId="{B87715E0-C4F0-4986-9074-2001355DC184}" dt="2026-08-13T04:38:14.491" v="473" actId="207"/>
          <ac:spMkLst>
            <pc:docMk/>
            <pc:sldMk cId="0" sldId="259"/>
            <ac:spMk id="4" creationId="{00000000-0000-0000-0000-000000000000}"/>
          </ac:spMkLst>
        </pc:spChg>
        <pc:spChg chg="mod">
          <ac:chgData name="Undarmaa Khurelbaatar" userId="5c2952e1-0473-4291-b0be-3e8ae8c125ec" providerId="ADAL" clId="{B87715E0-C4F0-4986-9074-2001355DC184}" dt="2026-08-13T04:35:36.021" v="297" actId="1076"/>
          <ac:spMkLst>
            <pc:docMk/>
            <pc:sldMk cId="0" sldId="259"/>
            <ac:spMk id="6" creationId="{00000000-0000-0000-0000-000000000000}"/>
          </ac:spMkLst>
        </pc:spChg>
        <pc:spChg chg="mod">
          <ac:chgData name="Undarmaa Khurelbaatar" userId="5c2952e1-0473-4291-b0be-3e8ae8c125ec" providerId="ADAL" clId="{B87715E0-C4F0-4986-9074-2001355DC184}" dt="2026-08-13T04:35:36.021" v="297" actId="1076"/>
          <ac:spMkLst>
            <pc:docMk/>
            <pc:sldMk cId="0" sldId="259"/>
            <ac:spMk id="7" creationId="{00000000-0000-0000-0000-000000000000}"/>
          </ac:spMkLst>
        </pc:spChg>
        <pc:spChg chg="mod">
          <ac:chgData name="Undarmaa Khurelbaatar" userId="5c2952e1-0473-4291-b0be-3e8ae8c125ec" providerId="ADAL" clId="{B87715E0-C4F0-4986-9074-2001355DC184}" dt="2026-08-13T04:35:36.021" v="297" actId="1076"/>
          <ac:spMkLst>
            <pc:docMk/>
            <pc:sldMk cId="0" sldId="259"/>
            <ac:spMk id="8" creationId="{00000000-0000-0000-0000-000000000000}"/>
          </ac:spMkLst>
        </pc:spChg>
        <pc:spChg chg="mod">
          <ac:chgData name="Undarmaa Khurelbaatar" userId="5c2952e1-0473-4291-b0be-3e8ae8c125ec" providerId="ADAL" clId="{B87715E0-C4F0-4986-9074-2001355DC184}" dt="2026-08-13T04:31:16.812" v="109" actId="403"/>
          <ac:spMkLst>
            <pc:docMk/>
            <pc:sldMk cId="0" sldId="259"/>
            <ac:spMk id="9" creationId="{00000000-0000-0000-0000-000000000000}"/>
          </ac:spMkLst>
        </pc:spChg>
        <pc:spChg chg="mod">
          <ac:chgData name="Undarmaa Khurelbaatar" userId="5c2952e1-0473-4291-b0be-3e8ae8c125ec" providerId="ADAL" clId="{B87715E0-C4F0-4986-9074-2001355DC184}" dt="2026-08-13T04:35:36.021" v="297" actId="1076"/>
          <ac:spMkLst>
            <pc:docMk/>
            <pc:sldMk cId="0" sldId="259"/>
            <ac:spMk id="12" creationId="{00000000-0000-0000-0000-000000000000}"/>
          </ac:spMkLst>
        </pc:spChg>
        <pc:spChg chg="mod">
          <ac:chgData name="Undarmaa Khurelbaatar" userId="5c2952e1-0473-4291-b0be-3e8ae8c125ec" providerId="ADAL" clId="{B87715E0-C4F0-4986-9074-2001355DC184}" dt="2026-08-13T04:35:36.021" v="297" actId="1076"/>
          <ac:spMkLst>
            <pc:docMk/>
            <pc:sldMk cId="0" sldId="259"/>
            <ac:spMk id="13" creationId="{00000000-0000-0000-0000-000000000000}"/>
          </ac:spMkLst>
        </pc:spChg>
        <pc:spChg chg="mod">
          <ac:chgData name="Undarmaa Khurelbaatar" userId="5c2952e1-0473-4291-b0be-3e8ae8c125ec" providerId="ADAL" clId="{B87715E0-C4F0-4986-9074-2001355DC184}" dt="2026-08-13T04:35:36.021" v="297" actId="1076"/>
          <ac:spMkLst>
            <pc:docMk/>
            <pc:sldMk cId="0" sldId="259"/>
            <ac:spMk id="14" creationId="{00000000-0000-0000-0000-000000000000}"/>
          </ac:spMkLst>
        </pc:spChg>
        <pc:spChg chg="mod">
          <ac:chgData name="Undarmaa Khurelbaatar" userId="5c2952e1-0473-4291-b0be-3e8ae8c125ec" providerId="ADAL" clId="{B87715E0-C4F0-4986-9074-2001355DC184}" dt="2026-08-13T04:35:36.021" v="297" actId="1076"/>
          <ac:spMkLst>
            <pc:docMk/>
            <pc:sldMk cId="0" sldId="259"/>
            <ac:spMk id="15" creationId="{00000000-0000-0000-0000-000000000000}"/>
          </ac:spMkLst>
        </pc:spChg>
        <pc:spChg chg="mod">
          <ac:chgData name="Undarmaa Khurelbaatar" userId="5c2952e1-0473-4291-b0be-3e8ae8c125ec" providerId="ADAL" clId="{B87715E0-C4F0-4986-9074-2001355DC184}" dt="2026-08-13T04:35:36.021" v="297" actId="1076"/>
          <ac:spMkLst>
            <pc:docMk/>
            <pc:sldMk cId="0" sldId="259"/>
            <ac:spMk id="16" creationId="{00000000-0000-0000-0000-000000000000}"/>
          </ac:spMkLst>
        </pc:spChg>
        <pc:spChg chg="mod">
          <ac:chgData name="Undarmaa Khurelbaatar" userId="5c2952e1-0473-4291-b0be-3e8ae8c125ec" providerId="ADAL" clId="{B87715E0-C4F0-4986-9074-2001355DC184}" dt="2026-08-13T04:34:58.325" v="289" actId="20577"/>
          <ac:spMkLst>
            <pc:docMk/>
            <pc:sldMk cId="0" sldId="259"/>
            <ac:spMk id="19" creationId="{00000000-0000-0000-0000-000000000000}"/>
          </ac:spMkLst>
        </pc:spChg>
        <pc:spChg chg="mod">
          <ac:chgData name="Undarmaa Khurelbaatar" userId="5c2952e1-0473-4291-b0be-3e8ae8c125ec" providerId="ADAL" clId="{B87715E0-C4F0-4986-9074-2001355DC184}" dt="2026-08-13T04:32:59.135" v="213" actId="20577"/>
          <ac:spMkLst>
            <pc:docMk/>
            <pc:sldMk cId="0" sldId="259"/>
            <ac:spMk id="20" creationId="{00000000-0000-0000-0000-000000000000}"/>
          </ac:spMkLst>
        </pc:spChg>
        <pc:spChg chg="mod">
          <ac:chgData name="Undarmaa Khurelbaatar" userId="5c2952e1-0473-4291-b0be-3e8ae8c125ec" providerId="ADAL" clId="{B87715E0-C4F0-4986-9074-2001355DC184}" dt="2026-08-13T04:35:36.021" v="297" actId="1076"/>
          <ac:spMkLst>
            <pc:docMk/>
            <pc:sldMk cId="0" sldId="259"/>
            <ac:spMk id="21" creationId="{00000000-0000-0000-0000-000000000000}"/>
          </ac:spMkLst>
        </pc:spChg>
        <pc:spChg chg="mod">
          <ac:chgData name="Undarmaa Khurelbaatar" userId="5c2952e1-0473-4291-b0be-3e8ae8c125ec" providerId="ADAL" clId="{B87715E0-C4F0-4986-9074-2001355DC184}" dt="2026-08-13T04:31:16.812" v="109" actId="403"/>
          <ac:spMkLst>
            <pc:docMk/>
            <pc:sldMk cId="0" sldId="259"/>
            <ac:spMk id="22" creationId="{00000000-0000-0000-0000-000000000000}"/>
          </ac:spMkLst>
        </pc:spChg>
        <pc:spChg chg="mod">
          <ac:chgData name="Undarmaa Khurelbaatar" userId="5c2952e1-0473-4291-b0be-3e8ae8c125ec" providerId="ADAL" clId="{B87715E0-C4F0-4986-9074-2001355DC184}" dt="2026-08-13T04:35:36.021" v="297" actId="1076"/>
          <ac:spMkLst>
            <pc:docMk/>
            <pc:sldMk cId="0" sldId="259"/>
            <ac:spMk id="24" creationId="{00000000-0000-0000-0000-000000000000}"/>
          </ac:spMkLst>
        </pc:spChg>
        <pc:spChg chg="mod">
          <ac:chgData name="Undarmaa Khurelbaatar" userId="5c2952e1-0473-4291-b0be-3e8ae8c125ec" providerId="ADAL" clId="{B87715E0-C4F0-4986-9074-2001355DC184}" dt="2026-08-13T04:31:16.812" v="109" actId="403"/>
          <ac:spMkLst>
            <pc:docMk/>
            <pc:sldMk cId="0" sldId="259"/>
            <ac:spMk id="25" creationId="{00000000-0000-0000-0000-000000000000}"/>
          </ac:spMkLst>
        </pc:spChg>
        <pc:spChg chg="mod">
          <ac:chgData name="Undarmaa Khurelbaatar" userId="5c2952e1-0473-4291-b0be-3e8ae8c125ec" providerId="ADAL" clId="{B87715E0-C4F0-4986-9074-2001355DC184}" dt="2026-08-13T04:31:55.895" v="120" actId="404"/>
          <ac:spMkLst>
            <pc:docMk/>
            <pc:sldMk cId="0" sldId="259"/>
            <ac:spMk id="26" creationId="{00000000-0000-0000-0000-000000000000}"/>
          </ac:spMkLst>
        </pc:spChg>
        <pc:spChg chg="add del">
          <ac:chgData name="Undarmaa Khurelbaatar" userId="5c2952e1-0473-4291-b0be-3e8ae8c125ec" providerId="ADAL" clId="{B87715E0-C4F0-4986-9074-2001355DC184}" dt="2026-08-13T04:35:19.593" v="291" actId="22"/>
          <ac:spMkLst>
            <pc:docMk/>
            <pc:sldMk cId="0" sldId="259"/>
            <ac:spMk id="28" creationId="{99DC2B10-961B-E2F2-29E0-B78FA41905D2}"/>
          </ac:spMkLst>
        </pc:spChg>
        <pc:spChg chg="add del mod">
          <ac:chgData name="Undarmaa Khurelbaatar" userId="5c2952e1-0473-4291-b0be-3e8ae8c125ec" providerId="ADAL" clId="{B87715E0-C4F0-4986-9074-2001355DC184}" dt="2026-08-13T04:35:30.030" v="296"/>
          <ac:spMkLst>
            <pc:docMk/>
            <pc:sldMk cId="0" sldId="259"/>
            <ac:spMk id="29" creationId="{D19AC717-65EA-D4DA-B63C-AC9E7FCA6B8C}"/>
          </ac:spMkLst>
        </pc:spChg>
        <pc:spChg chg="add mod">
          <ac:chgData name="Undarmaa Khurelbaatar" userId="5c2952e1-0473-4291-b0be-3e8ae8c125ec" providerId="ADAL" clId="{B87715E0-C4F0-4986-9074-2001355DC184}" dt="2026-08-13T04:36:56.878" v="466" actId="20577"/>
          <ac:spMkLst>
            <pc:docMk/>
            <pc:sldMk cId="0" sldId="259"/>
            <ac:spMk id="31" creationId="{AD464200-FFFF-9A7B-B929-82DE62F7FD35}"/>
          </ac:spMkLst>
        </pc:spChg>
        <pc:picChg chg="mod">
          <ac:chgData name="Undarmaa Khurelbaatar" userId="5c2952e1-0473-4291-b0be-3e8ae8c125ec" providerId="ADAL" clId="{B87715E0-C4F0-4986-9074-2001355DC184}" dt="2026-08-13T04:34:46.092" v="281" actId="1076"/>
          <ac:picMkLst>
            <pc:docMk/>
            <pc:sldMk cId="0" sldId="259"/>
            <ac:picMk id="17" creationId="{00000000-0000-0000-0000-000000000000}"/>
          </ac:picMkLst>
        </pc:picChg>
      </pc:sldChg>
      <pc:sldChg chg="modSp mod">
        <pc:chgData name="Undarmaa Khurelbaatar" userId="5c2952e1-0473-4291-b0be-3e8ae8c125ec" providerId="ADAL" clId="{B87715E0-C4F0-4986-9074-2001355DC184}" dt="2026-08-13T05:15:31.716" v="1435" actId="20577"/>
        <pc:sldMkLst>
          <pc:docMk/>
          <pc:sldMk cId="0" sldId="260"/>
        </pc:sldMkLst>
        <pc:spChg chg="mod">
          <ac:chgData name="Undarmaa Khurelbaatar" userId="5c2952e1-0473-4291-b0be-3e8ae8c125ec" providerId="ADAL" clId="{B87715E0-C4F0-4986-9074-2001355DC184}" dt="2026-08-13T05:15:31.716" v="1435" actId="20577"/>
          <ac:spMkLst>
            <pc:docMk/>
            <pc:sldMk cId="0" sldId="260"/>
            <ac:spMk id="66" creationId="{E8B06497-EE48-977D-E993-68BED7888CD0}"/>
          </ac:spMkLst>
        </pc:spChg>
      </pc:sldChg>
      <pc:sldChg chg="addSp delSp modSp add mod setBg">
        <pc:chgData name="Undarmaa Khurelbaatar" userId="5c2952e1-0473-4291-b0be-3e8ae8c125ec" providerId="ADAL" clId="{B87715E0-C4F0-4986-9074-2001355DC184}" dt="2026-08-13T04:55:13.864" v="894" actId="167"/>
        <pc:sldMkLst>
          <pc:docMk/>
          <pc:sldMk cId="0" sldId="261"/>
        </pc:sldMkLst>
        <pc:spChg chg="mod">
          <ac:chgData name="Undarmaa Khurelbaatar" userId="5c2952e1-0473-4291-b0be-3e8ae8c125ec" providerId="ADAL" clId="{B87715E0-C4F0-4986-9074-2001355DC184}" dt="2026-08-13T04:42:55.899" v="582" actId="403"/>
          <ac:spMkLst>
            <pc:docMk/>
            <pc:sldMk cId="0" sldId="261"/>
            <ac:spMk id="4" creationId="{00000000-0000-0000-0000-000000000000}"/>
          </ac:spMkLst>
        </pc:spChg>
        <pc:spChg chg="mod">
          <ac:chgData name="Undarmaa Khurelbaatar" userId="5c2952e1-0473-4291-b0be-3e8ae8c125ec" providerId="ADAL" clId="{B87715E0-C4F0-4986-9074-2001355DC184}" dt="2026-08-13T04:42:55.899" v="582" actId="403"/>
          <ac:spMkLst>
            <pc:docMk/>
            <pc:sldMk cId="0" sldId="261"/>
            <ac:spMk id="7" creationId="{00000000-0000-0000-0000-000000000000}"/>
          </ac:spMkLst>
        </pc:spChg>
        <pc:spChg chg="mod">
          <ac:chgData name="Undarmaa Khurelbaatar" userId="5c2952e1-0473-4291-b0be-3e8ae8c125ec" providerId="ADAL" clId="{B87715E0-C4F0-4986-9074-2001355DC184}" dt="2026-08-13T04:42:55.899" v="582" actId="403"/>
          <ac:spMkLst>
            <pc:docMk/>
            <pc:sldMk cId="0" sldId="261"/>
            <ac:spMk id="8" creationId="{00000000-0000-0000-0000-000000000000}"/>
          </ac:spMkLst>
        </pc:spChg>
        <pc:spChg chg="mod">
          <ac:chgData name="Undarmaa Khurelbaatar" userId="5c2952e1-0473-4291-b0be-3e8ae8c125ec" providerId="ADAL" clId="{B87715E0-C4F0-4986-9074-2001355DC184}" dt="2026-08-13T04:42:55.899" v="582" actId="403"/>
          <ac:spMkLst>
            <pc:docMk/>
            <pc:sldMk cId="0" sldId="261"/>
            <ac:spMk id="9" creationId="{00000000-0000-0000-0000-000000000000}"/>
          </ac:spMkLst>
        </pc:spChg>
        <pc:spChg chg="mod">
          <ac:chgData name="Undarmaa Khurelbaatar" userId="5c2952e1-0473-4291-b0be-3e8ae8c125ec" providerId="ADAL" clId="{B87715E0-C4F0-4986-9074-2001355DC184}" dt="2026-08-13T04:42:55.899" v="582" actId="403"/>
          <ac:spMkLst>
            <pc:docMk/>
            <pc:sldMk cId="0" sldId="261"/>
            <ac:spMk id="12" creationId="{00000000-0000-0000-0000-000000000000}"/>
          </ac:spMkLst>
        </pc:spChg>
        <pc:spChg chg="mod">
          <ac:chgData name="Undarmaa Khurelbaatar" userId="5c2952e1-0473-4291-b0be-3e8ae8c125ec" providerId="ADAL" clId="{B87715E0-C4F0-4986-9074-2001355DC184}" dt="2026-08-13T04:42:55.899" v="582" actId="403"/>
          <ac:spMkLst>
            <pc:docMk/>
            <pc:sldMk cId="0" sldId="261"/>
            <ac:spMk id="13" creationId="{00000000-0000-0000-0000-000000000000}"/>
          </ac:spMkLst>
        </pc:spChg>
        <pc:spChg chg="mod">
          <ac:chgData name="Undarmaa Khurelbaatar" userId="5c2952e1-0473-4291-b0be-3e8ae8c125ec" providerId="ADAL" clId="{B87715E0-C4F0-4986-9074-2001355DC184}" dt="2026-08-13T04:42:55.899" v="582" actId="403"/>
          <ac:spMkLst>
            <pc:docMk/>
            <pc:sldMk cId="0" sldId="261"/>
            <ac:spMk id="16" creationId="{00000000-0000-0000-0000-000000000000}"/>
          </ac:spMkLst>
        </pc:spChg>
        <pc:spChg chg="mod">
          <ac:chgData name="Undarmaa Khurelbaatar" userId="5c2952e1-0473-4291-b0be-3e8ae8c125ec" providerId="ADAL" clId="{B87715E0-C4F0-4986-9074-2001355DC184}" dt="2026-08-13T04:42:55.899" v="582" actId="403"/>
          <ac:spMkLst>
            <pc:docMk/>
            <pc:sldMk cId="0" sldId="261"/>
            <ac:spMk id="17" creationId="{00000000-0000-0000-0000-000000000000}"/>
          </ac:spMkLst>
        </pc:spChg>
        <pc:spChg chg="mod">
          <ac:chgData name="Undarmaa Khurelbaatar" userId="5c2952e1-0473-4291-b0be-3e8ae8c125ec" providerId="ADAL" clId="{B87715E0-C4F0-4986-9074-2001355DC184}" dt="2026-08-13T04:42:55.899" v="582" actId="403"/>
          <ac:spMkLst>
            <pc:docMk/>
            <pc:sldMk cId="0" sldId="261"/>
            <ac:spMk id="21" creationId="{00000000-0000-0000-0000-000000000000}"/>
          </ac:spMkLst>
        </pc:spChg>
        <pc:spChg chg="mod">
          <ac:chgData name="Undarmaa Khurelbaatar" userId="5c2952e1-0473-4291-b0be-3e8ae8c125ec" providerId="ADAL" clId="{B87715E0-C4F0-4986-9074-2001355DC184}" dt="2026-08-13T04:42:55.899" v="582" actId="403"/>
          <ac:spMkLst>
            <pc:docMk/>
            <pc:sldMk cId="0" sldId="261"/>
            <ac:spMk id="22" creationId="{00000000-0000-0000-0000-000000000000}"/>
          </ac:spMkLst>
        </pc:spChg>
        <pc:spChg chg="add del ord">
          <ac:chgData name="Undarmaa Khurelbaatar" userId="5c2952e1-0473-4291-b0be-3e8ae8c125ec" providerId="ADAL" clId="{B87715E0-C4F0-4986-9074-2001355DC184}" dt="2026-08-13T04:55:10.860" v="892" actId="478"/>
          <ac:spMkLst>
            <pc:docMk/>
            <pc:sldMk cId="0" sldId="261"/>
            <ac:spMk id="24" creationId="{E66077A0-5D74-1AAE-6F17-DB4D0FB0782C}"/>
          </ac:spMkLst>
        </pc:spChg>
        <pc:spChg chg="add ord">
          <ac:chgData name="Undarmaa Khurelbaatar" userId="5c2952e1-0473-4291-b0be-3e8ae8c125ec" providerId="ADAL" clId="{B87715E0-C4F0-4986-9074-2001355DC184}" dt="2026-08-13T04:55:13.864" v="894" actId="167"/>
          <ac:spMkLst>
            <pc:docMk/>
            <pc:sldMk cId="0" sldId="261"/>
            <ac:spMk id="26" creationId="{0AA08F08-0DAE-FD57-DFE0-C3289B1A5AF2}"/>
          </ac:spMkLst>
        </pc:spChg>
      </pc:sldChg>
      <pc:sldChg chg="modSp mod">
        <pc:chgData name="Undarmaa Khurelbaatar" userId="5c2952e1-0473-4291-b0be-3e8ae8c125ec" providerId="ADAL" clId="{B87715E0-C4F0-4986-9074-2001355DC184}" dt="2026-08-13T04:54:34.103" v="844" actId="29295"/>
        <pc:sldMkLst>
          <pc:docMk/>
          <pc:sldMk cId="0" sldId="262"/>
        </pc:sldMkLst>
        <pc:spChg chg="mod">
          <ac:chgData name="Undarmaa Khurelbaatar" userId="5c2952e1-0473-4291-b0be-3e8ae8c125ec" providerId="ADAL" clId="{B87715E0-C4F0-4986-9074-2001355DC184}" dt="2026-08-13T04:54:34.103" v="844" actId="29295"/>
          <ac:spMkLst>
            <pc:docMk/>
            <pc:sldMk cId="0" sldId="262"/>
            <ac:spMk id="9" creationId="{00000000-0000-0000-0000-000000000000}"/>
          </ac:spMkLst>
        </pc:spChg>
      </pc:sldChg>
      <pc:sldChg chg="del">
        <pc:chgData name="Undarmaa Khurelbaatar" userId="5c2952e1-0473-4291-b0be-3e8ae8c125ec" providerId="ADAL" clId="{B87715E0-C4F0-4986-9074-2001355DC184}" dt="2026-08-13T04:52:07.891" v="719" actId="47"/>
        <pc:sldMkLst>
          <pc:docMk/>
          <pc:sldMk cId="0" sldId="265"/>
        </pc:sldMkLst>
      </pc:sldChg>
      <pc:sldChg chg="modSp mod ord">
        <pc:chgData name="Undarmaa Khurelbaatar" userId="5c2952e1-0473-4291-b0be-3e8ae8c125ec" providerId="ADAL" clId="{B87715E0-C4F0-4986-9074-2001355DC184}" dt="2026-08-13T05:05:35.497" v="1159" actId="1076"/>
        <pc:sldMkLst>
          <pc:docMk/>
          <pc:sldMk cId="0" sldId="274"/>
        </pc:sldMkLst>
        <pc:spChg chg="mod">
          <ac:chgData name="Undarmaa Khurelbaatar" userId="5c2952e1-0473-4291-b0be-3e8ae8c125ec" providerId="ADAL" clId="{B87715E0-C4F0-4986-9074-2001355DC184}" dt="2026-08-13T05:05:35.497" v="1159" actId="1076"/>
          <ac:spMkLst>
            <pc:docMk/>
            <pc:sldMk cId="0" sldId="274"/>
            <ac:spMk id="10" creationId="{00000000-0000-0000-0000-000000000000}"/>
          </ac:spMkLst>
        </pc:spChg>
      </pc:sldChg>
      <pc:sldChg chg="addSp modSp mod ord">
        <pc:chgData name="Undarmaa Khurelbaatar" userId="5c2952e1-0473-4291-b0be-3e8ae8c125ec" providerId="ADAL" clId="{B87715E0-C4F0-4986-9074-2001355DC184}" dt="2026-08-13T05:13:31.995" v="1371" actId="167"/>
        <pc:sldMkLst>
          <pc:docMk/>
          <pc:sldMk cId="0" sldId="275"/>
        </pc:sldMkLst>
        <pc:spChg chg="mod">
          <ac:chgData name="Undarmaa Khurelbaatar" userId="5c2952e1-0473-4291-b0be-3e8ae8c125ec" providerId="ADAL" clId="{B87715E0-C4F0-4986-9074-2001355DC184}" dt="2026-08-13T05:05:20.840" v="1158" actId="207"/>
          <ac:spMkLst>
            <pc:docMk/>
            <pc:sldMk cId="0" sldId="275"/>
            <ac:spMk id="3" creationId="{00000000-0000-0000-0000-000000000000}"/>
          </ac:spMkLst>
        </pc:spChg>
        <pc:spChg chg="add ord">
          <ac:chgData name="Undarmaa Khurelbaatar" userId="5c2952e1-0473-4291-b0be-3e8ae8c125ec" providerId="ADAL" clId="{B87715E0-C4F0-4986-9074-2001355DC184}" dt="2026-08-13T05:13:31.995" v="1371" actId="167"/>
          <ac:spMkLst>
            <pc:docMk/>
            <pc:sldMk cId="0" sldId="275"/>
            <ac:spMk id="6" creationId="{42EFAEDA-9DA5-FBB6-30FB-454FC1CDF9EC}"/>
          </ac:spMkLst>
        </pc:spChg>
      </pc:sldChg>
      <pc:sldChg chg="modSp mod">
        <pc:chgData name="Undarmaa Khurelbaatar" userId="5c2952e1-0473-4291-b0be-3e8ae8c125ec" providerId="ADAL" clId="{B87715E0-C4F0-4986-9074-2001355DC184}" dt="2026-08-13T05:31:55.573" v="1534" actId="29295"/>
        <pc:sldMkLst>
          <pc:docMk/>
          <pc:sldMk cId="0" sldId="278"/>
        </pc:sldMkLst>
        <pc:spChg chg="mod">
          <ac:chgData name="Undarmaa Khurelbaatar" userId="5c2952e1-0473-4291-b0be-3e8ae8c125ec" providerId="ADAL" clId="{B87715E0-C4F0-4986-9074-2001355DC184}" dt="2026-08-13T04:56:03.428" v="957" actId="20577"/>
          <ac:spMkLst>
            <pc:docMk/>
            <pc:sldMk cId="0" sldId="278"/>
            <ac:spMk id="17" creationId="{00000000-0000-0000-0000-000000000000}"/>
          </ac:spMkLst>
        </pc:spChg>
        <pc:spChg chg="mod">
          <ac:chgData name="Undarmaa Khurelbaatar" userId="5c2952e1-0473-4291-b0be-3e8ae8c125ec" providerId="ADAL" clId="{B87715E0-C4F0-4986-9074-2001355DC184}" dt="2026-08-13T05:31:55.573" v="1534" actId="29295"/>
          <ac:spMkLst>
            <pc:docMk/>
            <pc:sldMk cId="0" sldId="278"/>
            <ac:spMk id="21" creationId="{5F56D376-B990-0143-8CA8-2206E4AD7D04}"/>
          </ac:spMkLst>
        </pc:spChg>
      </pc:sldChg>
      <pc:sldChg chg="modSp mod">
        <pc:chgData name="Undarmaa Khurelbaatar" userId="5c2952e1-0473-4291-b0be-3e8ae8c125ec" providerId="ADAL" clId="{B87715E0-C4F0-4986-9074-2001355DC184}" dt="2026-08-13T04:58:19.105" v="1151" actId="14100"/>
        <pc:sldMkLst>
          <pc:docMk/>
          <pc:sldMk cId="1232257866" sldId="279"/>
        </pc:sldMkLst>
        <pc:spChg chg="mod">
          <ac:chgData name="Undarmaa Khurelbaatar" userId="5c2952e1-0473-4291-b0be-3e8ae8c125ec" providerId="ADAL" clId="{B87715E0-C4F0-4986-9074-2001355DC184}" dt="2026-08-13T04:55:38.667" v="922" actId="29295"/>
          <ac:spMkLst>
            <pc:docMk/>
            <pc:sldMk cId="1232257866" sldId="279"/>
            <ac:spMk id="2" creationId="{00000000-0000-0000-0000-000000000000}"/>
          </ac:spMkLst>
        </pc:spChg>
        <pc:spChg chg="mod">
          <ac:chgData name="Undarmaa Khurelbaatar" userId="5c2952e1-0473-4291-b0be-3e8ae8c125ec" providerId="ADAL" clId="{B87715E0-C4F0-4986-9074-2001355DC184}" dt="2026-08-13T04:52:23.836" v="724" actId="20577"/>
          <ac:spMkLst>
            <pc:docMk/>
            <pc:sldMk cId="1232257866" sldId="279"/>
            <ac:spMk id="9" creationId="{00000000-0000-0000-0000-000000000000}"/>
          </ac:spMkLst>
        </pc:spChg>
        <pc:spChg chg="mod">
          <ac:chgData name="Undarmaa Khurelbaatar" userId="5c2952e1-0473-4291-b0be-3e8ae8c125ec" providerId="ADAL" clId="{B87715E0-C4F0-4986-9074-2001355DC184}" dt="2026-08-13T04:58:15.231" v="1150" actId="404"/>
          <ac:spMkLst>
            <pc:docMk/>
            <pc:sldMk cId="1232257866" sldId="279"/>
            <ac:spMk id="11" creationId="{00000000-0000-0000-0000-000000000000}"/>
          </ac:spMkLst>
        </pc:spChg>
        <pc:spChg chg="mod">
          <ac:chgData name="Undarmaa Khurelbaatar" userId="5c2952e1-0473-4291-b0be-3e8ae8c125ec" providerId="ADAL" clId="{B87715E0-C4F0-4986-9074-2001355DC184}" dt="2026-08-13T04:58:03.617" v="1146" actId="404"/>
          <ac:spMkLst>
            <pc:docMk/>
            <pc:sldMk cId="1232257866" sldId="279"/>
            <ac:spMk id="12" creationId="{00000000-0000-0000-0000-000000000000}"/>
          </ac:spMkLst>
        </pc:spChg>
        <pc:spChg chg="mod">
          <ac:chgData name="Undarmaa Khurelbaatar" userId="5c2952e1-0473-4291-b0be-3e8ae8c125ec" providerId="ADAL" clId="{B87715E0-C4F0-4986-9074-2001355DC184}" dt="2026-08-13T04:57:59.939" v="1145" actId="404"/>
          <ac:spMkLst>
            <pc:docMk/>
            <pc:sldMk cId="1232257866" sldId="279"/>
            <ac:spMk id="15" creationId="{00000000-0000-0000-0000-000000000000}"/>
          </ac:spMkLst>
        </pc:spChg>
        <pc:spChg chg="mod">
          <ac:chgData name="Undarmaa Khurelbaatar" userId="5c2952e1-0473-4291-b0be-3e8ae8c125ec" providerId="ADAL" clId="{B87715E0-C4F0-4986-9074-2001355DC184}" dt="2026-08-13T04:58:07.629" v="1148" actId="404"/>
          <ac:spMkLst>
            <pc:docMk/>
            <pc:sldMk cId="1232257866" sldId="279"/>
            <ac:spMk id="18" creationId="{00000000-0000-0000-0000-000000000000}"/>
          </ac:spMkLst>
        </pc:spChg>
        <pc:spChg chg="mod">
          <ac:chgData name="Undarmaa Khurelbaatar" userId="5c2952e1-0473-4291-b0be-3e8ae8c125ec" providerId="ADAL" clId="{B87715E0-C4F0-4986-9074-2001355DC184}" dt="2026-08-13T04:58:05.395" v="1147" actId="404"/>
          <ac:spMkLst>
            <pc:docMk/>
            <pc:sldMk cId="1232257866" sldId="279"/>
            <ac:spMk id="21" creationId="{00000000-0000-0000-0000-000000000000}"/>
          </ac:spMkLst>
        </pc:spChg>
        <pc:grpChg chg="mod">
          <ac:chgData name="Undarmaa Khurelbaatar" userId="5c2952e1-0473-4291-b0be-3e8ae8c125ec" providerId="ADAL" clId="{B87715E0-C4F0-4986-9074-2001355DC184}" dt="2026-08-13T04:58:19.105" v="1151" actId="14100"/>
          <ac:grpSpMkLst>
            <pc:docMk/>
            <pc:sldMk cId="1232257866" sldId="279"/>
            <ac:grpSpMk id="10" creationId="{00000000-0000-0000-0000-000000000000}"/>
          </ac:grpSpMkLst>
        </pc:grpChg>
      </pc:sldChg>
      <pc:sldChg chg="modSp del mod">
        <pc:chgData name="Undarmaa Khurelbaatar" userId="5c2952e1-0473-4291-b0be-3e8ae8c125ec" providerId="ADAL" clId="{B87715E0-C4F0-4986-9074-2001355DC184}" dt="2026-08-13T04:38:35.418" v="477" actId="47"/>
        <pc:sldMkLst>
          <pc:docMk/>
          <pc:sldMk cId="2159529181" sldId="281"/>
        </pc:sldMkLst>
        <pc:spChg chg="mod">
          <ac:chgData name="Undarmaa Khurelbaatar" userId="5c2952e1-0473-4291-b0be-3e8ae8c125ec" providerId="ADAL" clId="{B87715E0-C4F0-4986-9074-2001355DC184}" dt="2026-08-13T04:38:18.371" v="474" actId="207"/>
          <ac:spMkLst>
            <pc:docMk/>
            <pc:sldMk cId="2159529181" sldId="281"/>
            <ac:spMk id="4" creationId="{183DE515-11FC-DF82-47A3-0F3524ED5C29}"/>
          </ac:spMkLst>
        </pc:spChg>
        <pc:spChg chg="mod">
          <ac:chgData name="Undarmaa Khurelbaatar" userId="5c2952e1-0473-4291-b0be-3e8ae8c125ec" providerId="ADAL" clId="{B87715E0-C4F0-4986-9074-2001355DC184}" dt="2026-08-13T04:37:16.180" v="467" actId="1076"/>
          <ac:spMkLst>
            <pc:docMk/>
            <pc:sldMk cId="2159529181" sldId="281"/>
            <ac:spMk id="18" creationId="{F40960BD-680A-EB38-097E-1BB050269904}"/>
          </ac:spMkLst>
        </pc:spChg>
      </pc:sldChg>
      <pc:sldChg chg="addSp delSp modSp mod">
        <pc:chgData name="Undarmaa Khurelbaatar" userId="5c2952e1-0473-4291-b0be-3e8ae8c125ec" providerId="ADAL" clId="{B87715E0-C4F0-4986-9074-2001355DC184}" dt="2026-08-13T05:31:38.895" v="1522" actId="20577"/>
        <pc:sldMkLst>
          <pc:docMk/>
          <pc:sldMk cId="3878284567" sldId="283"/>
        </pc:sldMkLst>
        <pc:spChg chg="del">
          <ac:chgData name="Undarmaa Khurelbaatar" userId="5c2952e1-0473-4291-b0be-3e8ae8c125ec" providerId="ADAL" clId="{B87715E0-C4F0-4986-9074-2001355DC184}" dt="2026-08-13T04:55:22.744" v="898" actId="478"/>
          <ac:spMkLst>
            <pc:docMk/>
            <pc:sldMk cId="3878284567" sldId="283"/>
            <ac:spMk id="2" creationId="{36A60C4E-B74C-99BB-1E15-4EFB65B891E8}"/>
          </ac:spMkLst>
        </pc:spChg>
        <pc:spChg chg="mod">
          <ac:chgData name="Undarmaa Khurelbaatar" userId="5c2952e1-0473-4291-b0be-3e8ae8c125ec" providerId="ADAL" clId="{B87715E0-C4F0-4986-9074-2001355DC184}" dt="2026-08-13T05:31:38.895" v="1522" actId="20577"/>
          <ac:spMkLst>
            <pc:docMk/>
            <pc:sldMk cId="3878284567" sldId="283"/>
            <ac:spMk id="3" creationId="{856CD237-C87E-96D2-1888-BE705E3D411E}"/>
          </ac:spMkLst>
        </pc:spChg>
        <pc:spChg chg="add ord">
          <ac:chgData name="Undarmaa Khurelbaatar" userId="5c2952e1-0473-4291-b0be-3e8ae8c125ec" providerId="ADAL" clId="{B87715E0-C4F0-4986-9074-2001355DC184}" dt="2026-08-13T04:55:25.837" v="900" actId="167"/>
          <ac:spMkLst>
            <pc:docMk/>
            <pc:sldMk cId="3878284567" sldId="283"/>
            <ac:spMk id="6" creationId="{333A6789-DFF7-F6B4-6C71-B03208065115}"/>
          </ac:spMkLst>
        </pc:spChg>
      </pc:sldChg>
      <pc:sldChg chg="del">
        <pc:chgData name="Undarmaa Khurelbaatar" userId="5c2952e1-0473-4291-b0be-3e8ae8c125ec" providerId="ADAL" clId="{B87715E0-C4F0-4986-9074-2001355DC184}" dt="2026-08-13T04:40:48.248" v="494" actId="47"/>
        <pc:sldMkLst>
          <pc:docMk/>
          <pc:sldMk cId="1981494529" sldId="285"/>
        </pc:sldMkLst>
      </pc:sldChg>
      <pc:sldChg chg="del">
        <pc:chgData name="Undarmaa Khurelbaatar" userId="5c2952e1-0473-4291-b0be-3e8ae8c125ec" providerId="ADAL" clId="{B87715E0-C4F0-4986-9074-2001355DC184}" dt="2026-08-13T04:37:28.832" v="468" actId="47"/>
        <pc:sldMkLst>
          <pc:docMk/>
          <pc:sldMk cId="4019403698" sldId="287"/>
        </pc:sldMkLst>
      </pc:sldChg>
      <pc:sldChg chg="modSp del mod">
        <pc:chgData name="Undarmaa Khurelbaatar" userId="5c2952e1-0473-4291-b0be-3e8ae8c125ec" providerId="ADAL" clId="{B87715E0-C4F0-4986-9074-2001355DC184}" dt="2026-08-13T04:40:41.595" v="492" actId="47"/>
        <pc:sldMkLst>
          <pc:docMk/>
          <pc:sldMk cId="1989100854" sldId="290"/>
        </pc:sldMkLst>
        <pc:spChg chg="mod">
          <ac:chgData name="Undarmaa Khurelbaatar" userId="5c2952e1-0473-4291-b0be-3e8ae8c125ec" providerId="ADAL" clId="{B87715E0-C4F0-4986-9074-2001355DC184}" dt="2026-08-13T04:40:38.165" v="491" actId="6549"/>
          <ac:spMkLst>
            <pc:docMk/>
            <pc:sldMk cId="1989100854" sldId="290"/>
            <ac:spMk id="5" creationId="{DC87DED1-C718-1D87-05E2-897685DF8836}"/>
          </ac:spMkLst>
        </pc:spChg>
      </pc:sldChg>
      <pc:sldChg chg="del">
        <pc:chgData name="Undarmaa Khurelbaatar" userId="5c2952e1-0473-4291-b0be-3e8ae8c125ec" providerId="ADAL" clId="{B87715E0-C4F0-4986-9074-2001355DC184}" dt="2026-08-13T04:40:46.281" v="493" actId="47"/>
        <pc:sldMkLst>
          <pc:docMk/>
          <pc:sldMk cId="1388296130" sldId="291"/>
        </pc:sldMkLst>
      </pc:sldChg>
      <pc:sldChg chg="del">
        <pc:chgData name="Undarmaa Khurelbaatar" userId="5c2952e1-0473-4291-b0be-3e8ae8c125ec" providerId="ADAL" clId="{B87715E0-C4F0-4986-9074-2001355DC184}" dt="2026-08-13T04:40:24.735" v="490" actId="47"/>
        <pc:sldMkLst>
          <pc:docMk/>
          <pc:sldMk cId="2804443132" sldId="293"/>
        </pc:sldMkLst>
      </pc:sldChg>
      <pc:sldChg chg="addSp modSp add mod ord setBg">
        <pc:chgData name="Undarmaa Khurelbaatar" userId="5c2952e1-0473-4291-b0be-3e8ae8c125ec" providerId="ADAL" clId="{B87715E0-C4F0-4986-9074-2001355DC184}" dt="2026-08-13T05:13:24.616" v="1369" actId="14100"/>
        <pc:sldMkLst>
          <pc:docMk/>
          <pc:sldMk cId="0" sldId="294"/>
        </pc:sldMkLst>
        <pc:spChg chg="mod">
          <ac:chgData name="Undarmaa Khurelbaatar" userId="5c2952e1-0473-4291-b0be-3e8ae8c125ec" providerId="ADAL" clId="{B87715E0-C4F0-4986-9074-2001355DC184}" dt="2026-08-13T04:29:37.088" v="95" actId="404"/>
          <ac:spMkLst>
            <pc:docMk/>
            <pc:sldMk cId="0" sldId="294"/>
            <ac:spMk id="2" creationId="{00000000-0000-0000-0000-000000000000}"/>
          </ac:spMkLst>
        </pc:spChg>
        <pc:spChg chg="mod">
          <ac:chgData name="Undarmaa Khurelbaatar" userId="5c2952e1-0473-4291-b0be-3e8ae8c125ec" providerId="ADAL" clId="{B87715E0-C4F0-4986-9074-2001355DC184}" dt="2026-08-13T04:29:32.337" v="92" actId="1076"/>
          <ac:spMkLst>
            <pc:docMk/>
            <pc:sldMk cId="0" sldId="294"/>
            <ac:spMk id="3" creationId="{00000000-0000-0000-0000-000000000000}"/>
          </ac:spMkLst>
        </pc:spChg>
        <pc:spChg chg="mod">
          <ac:chgData name="Undarmaa Khurelbaatar" userId="5c2952e1-0473-4291-b0be-3e8ae8c125ec" providerId="ADAL" clId="{B87715E0-C4F0-4986-9074-2001355DC184}" dt="2026-08-13T04:29:32.337" v="92" actId="1076"/>
          <ac:spMkLst>
            <pc:docMk/>
            <pc:sldMk cId="0" sldId="294"/>
            <ac:spMk id="5" creationId="{00000000-0000-0000-0000-000000000000}"/>
          </ac:spMkLst>
        </pc:spChg>
        <pc:spChg chg="mod">
          <ac:chgData name="Undarmaa Khurelbaatar" userId="5c2952e1-0473-4291-b0be-3e8ae8c125ec" providerId="ADAL" clId="{B87715E0-C4F0-4986-9074-2001355DC184}" dt="2026-08-13T04:29:32.337" v="92" actId="1076"/>
          <ac:spMkLst>
            <pc:docMk/>
            <pc:sldMk cId="0" sldId="294"/>
            <ac:spMk id="6" creationId="{00000000-0000-0000-0000-000000000000}"/>
          </ac:spMkLst>
        </pc:spChg>
        <pc:spChg chg="mod">
          <ac:chgData name="Undarmaa Khurelbaatar" userId="5c2952e1-0473-4291-b0be-3e8ae8c125ec" providerId="ADAL" clId="{B87715E0-C4F0-4986-9074-2001355DC184}" dt="2026-08-13T04:29:32.337" v="92" actId="1076"/>
          <ac:spMkLst>
            <pc:docMk/>
            <pc:sldMk cId="0" sldId="294"/>
            <ac:spMk id="7" creationId="{00000000-0000-0000-0000-000000000000}"/>
          </ac:spMkLst>
        </pc:spChg>
        <pc:spChg chg="mod">
          <ac:chgData name="Undarmaa Khurelbaatar" userId="5c2952e1-0473-4291-b0be-3e8ae8c125ec" providerId="ADAL" clId="{B87715E0-C4F0-4986-9074-2001355DC184}" dt="2026-08-13T04:29:32.337" v="92" actId="1076"/>
          <ac:spMkLst>
            <pc:docMk/>
            <pc:sldMk cId="0" sldId="294"/>
            <ac:spMk id="9" creationId="{00000000-0000-0000-0000-000000000000}"/>
          </ac:spMkLst>
        </pc:spChg>
        <pc:spChg chg="mod">
          <ac:chgData name="Undarmaa Khurelbaatar" userId="5c2952e1-0473-4291-b0be-3e8ae8c125ec" providerId="ADAL" clId="{B87715E0-C4F0-4986-9074-2001355DC184}" dt="2026-08-13T04:30:11.756" v="102" actId="1076"/>
          <ac:spMkLst>
            <pc:docMk/>
            <pc:sldMk cId="0" sldId="294"/>
            <ac:spMk id="10" creationId="{00000000-0000-0000-0000-000000000000}"/>
          </ac:spMkLst>
        </pc:spChg>
        <pc:spChg chg="mod">
          <ac:chgData name="Undarmaa Khurelbaatar" userId="5c2952e1-0473-4291-b0be-3e8ae8c125ec" providerId="ADAL" clId="{B87715E0-C4F0-4986-9074-2001355DC184}" dt="2026-08-13T04:29:32.337" v="92" actId="1076"/>
          <ac:spMkLst>
            <pc:docMk/>
            <pc:sldMk cId="0" sldId="294"/>
            <ac:spMk id="11" creationId="{00000000-0000-0000-0000-000000000000}"/>
          </ac:spMkLst>
        </pc:spChg>
        <pc:spChg chg="mod">
          <ac:chgData name="Undarmaa Khurelbaatar" userId="5c2952e1-0473-4291-b0be-3e8ae8c125ec" providerId="ADAL" clId="{B87715E0-C4F0-4986-9074-2001355DC184}" dt="2026-08-13T04:29:32.337" v="92" actId="1076"/>
          <ac:spMkLst>
            <pc:docMk/>
            <pc:sldMk cId="0" sldId="294"/>
            <ac:spMk id="13" creationId="{00000000-0000-0000-0000-000000000000}"/>
          </ac:spMkLst>
        </pc:spChg>
        <pc:spChg chg="mod">
          <ac:chgData name="Undarmaa Khurelbaatar" userId="5c2952e1-0473-4291-b0be-3e8ae8c125ec" providerId="ADAL" clId="{B87715E0-C4F0-4986-9074-2001355DC184}" dt="2026-08-13T04:29:32.337" v="92" actId="1076"/>
          <ac:spMkLst>
            <pc:docMk/>
            <pc:sldMk cId="0" sldId="294"/>
            <ac:spMk id="14" creationId="{00000000-0000-0000-0000-000000000000}"/>
          </ac:spMkLst>
        </pc:spChg>
        <pc:spChg chg="mod">
          <ac:chgData name="Undarmaa Khurelbaatar" userId="5c2952e1-0473-4291-b0be-3e8ae8c125ec" providerId="ADAL" clId="{B87715E0-C4F0-4986-9074-2001355DC184}" dt="2026-08-13T04:29:16.933" v="91" actId="403"/>
          <ac:spMkLst>
            <pc:docMk/>
            <pc:sldMk cId="0" sldId="294"/>
            <ac:spMk id="15" creationId="{00000000-0000-0000-0000-000000000000}"/>
          </ac:spMkLst>
        </pc:spChg>
        <pc:spChg chg="mod">
          <ac:chgData name="Undarmaa Khurelbaatar" userId="5c2952e1-0473-4291-b0be-3e8ae8c125ec" providerId="ADAL" clId="{B87715E0-C4F0-4986-9074-2001355DC184}" dt="2026-08-13T04:29:16.933" v="91" actId="403"/>
          <ac:spMkLst>
            <pc:docMk/>
            <pc:sldMk cId="0" sldId="294"/>
            <ac:spMk id="18" creationId="{00000000-0000-0000-0000-000000000000}"/>
          </ac:spMkLst>
        </pc:spChg>
        <pc:spChg chg="mod">
          <ac:chgData name="Undarmaa Khurelbaatar" userId="5c2952e1-0473-4291-b0be-3e8ae8c125ec" providerId="ADAL" clId="{B87715E0-C4F0-4986-9074-2001355DC184}" dt="2026-08-13T04:29:50.599" v="101" actId="20577"/>
          <ac:spMkLst>
            <pc:docMk/>
            <pc:sldMk cId="0" sldId="294"/>
            <ac:spMk id="19" creationId="{00000000-0000-0000-0000-000000000000}"/>
          </ac:spMkLst>
        </pc:spChg>
        <pc:spChg chg="add mod ord">
          <ac:chgData name="Undarmaa Khurelbaatar" userId="5c2952e1-0473-4291-b0be-3e8ae8c125ec" providerId="ADAL" clId="{B87715E0-C4F0-4986-9074-2001355DC184}" dt="2026-08-13T05:13:24.616" v="1369" actId="14100"/>
          <ac:spMkLst>
            <pc:docMk/>
            <pc:sldMk cId="0" sldId="294"/>
            <ac:spMk id="21" creationId="{A21E5B11-A579-1FFA-E98A-B91000F43BB1}"/>
          </ac:spMkLst>
        </pc:spChg>
        <pc:picChg chg="mod">
          <ac:chgData name="Undarmaa Khurelbaatar" userId="5c2952e1-0473-4291-b0be-3e8ae8c125ec" providerId="ADAL" clId="{B87715E0-C4F0-4986-9074-2001355DC184}" dt="2026-08-13T04:29:32.337" v="92" actId="1076"/>
          <ac:picMkLst>
            <pc:docMk/>
            <pc:sldMk cId="0" sldId="294"/>
            <ac:picMk id="8" creationId="{00000000-0000-0000-0000-000000000000}"/>
          </ac:picMkLst>
        </pc:picChg>
      </pc:sldChg>
      <pc:sldChg chg="addSp delSp modSp add mod setBg">
        <pc:chgData name="Undarmaa Khurelbaatar" userId="5c2952e1-0473-4291-b0be-3e8ae8c125ec" providerId="ADAL" clId="{B87715E0-C4F0-4986-9074-2001355DC184}" dt="2026-08-13T05:48:08.516" v="1550" actId="207"/>
        <pc:sldMkLst>
          <pc:docMk/>
          <pc:sldMk cId="0" sldId="295"/>
        </pc:sldMkLst>
        <pc:spChg chg="mod">
          <ac:chgData name="Undarmaa Khurelbaatar" userId="5c2952e1-0473-4291-b0be-3e8ae8c125ec" providerId="ADAL" clId="{B87715E0-C4F0-4986-9074-2001355DC184}" dt="2026-08-13T04:51:59.510" v="718" actId="1076"/>
          <ac:spMkLst>
            <pc:docMk/>
            <pc:sldMk cId="0" sldId="295"/>
            <ac:spMk id="2" creationId="{00000000-0000-0000-0000-000000000000}"/>
          </ac:spMkLst>
        </pc:spChg>
        <pc:spChg chg="del mod">
          <ac:chgData name="Undarmaa Khurelbaatar" userId="5c2952e1-0473-4291-b0be-3e8ae8c125ec" providerId="ADAL" clId="{B87715E0-C4F0-4986-9074-2001355DC184}" dt="2026-08-13T04:51:56.835" v="717" actId="478"/>
          <ac:spMkLst>
            <pc:docMk/>
            <pc:sldMk cId="0" sldId="295"/>
            <ac:spMk id="3" creationId="{00000000-0000-0000-0000-000000000000}"/>
          </ac:spMkLst>
        </pc:spChg>
        <pc:spChg chg="mod">
          <ac:chgData name="Undarmaa Khurelbaatar" userId="5c2952e1-0473-4291-b0be-3e8ae8c125ec" providerId="ADAL" clId="{B87715E0-C4F0-4986-9074-2001355DC184}" dt="2026-08-13T04:43:56.037" v="595" actId="14100"/>
          <ac:spMkLst>
            <pc:docMk/>
            <pc:sldMk cId="0" sldId="295"/>
            <ac:spMk id="4" creationId="{00000000-0000-0000-0000-000000000000}"/>
          </ac:spMkLst>
        </pc:spChg>
        <pc:spChg chg="mod">
          <ac:chgData name="Undarmaa Khurelbaatar" userId="5c2952e1-0473-4291-b0be-3e8ae8c125ec" providerId="ADAL" clId="{B87715E0-C4F0-4986-9074-2001355DC184}" dt="2026-08-13T04:43:41.809" v="592" actId="403"/>
          <ac:spMkLst>
            <pc:docMk/>
            <pc:sldMk cId="0" sldId="295"/>
            <ac:spMk id="5" creationId="{00000000-0000-0000-0000-000000000000}"/>
          </ac:spMkLst>
        </pc:spChg>
        <pc:spChg chg="mod">
          <ac:chgData name="Undarmaa Khurelbaatar" userId="5c2952e1-0473-4291-b0be-3e8ae8c125ec" providerId="ADAL" clId="{B87715E0-C4F0-4986-9074-2001355DC184}" dt="2026-08-13T04:43:41.809" v="592" actId="403"/>
          <ac:spMkLst>
            <pc:docMk/>
            <pc:sldMk cId="0" sldId="295"/>
            <ac:spMk id="7" creationId="{00000000-0000-0000-0000-000000000000}"/>
          </ac:spMkLst>
        </pc:spChg>
        <pc:spChg chg="mod">
          <ac:chgData name="Undarmaa Khurelbaatar" userId="5c2952e1-0473-4291-b0be-3e8ae8c125ec" providerId="ADAL" clId="{B87715E0-C4F0-4986-9074-2001355DC184}" dt="2026-08-13T04:43:41.809" v="592" actId="403"/>
          <ac:spMkLst>
            <pc:docMk/>
            <pc:sldMk cId="0" sldId="295"/>
            <ac:spMk id="8" creationId="{00000000-0000-0000-0000-000000000000}"/>
          </ac:spMkLst>
        </pc:spChg>
        <pc:spChg chg="mod">
          <ac:chgData name="Undarmaa Khurelbaatar" userId="5c2952e1-0473-4291-b0be-3e8ae8c125ec" providerId="ADAL" clId="{B87715E0-C4F0-4986-9074-2001355DC184}" dt="2026-08-13T04:43:41.809" v="592" actId="403"/>
          <ac:spMkLst>
            <pc:docMk/>
            <pc:sldMk cId="0" sldId="295"/>
            <ac:spMk id="9" creationId="{00000000-0000-0000-0000-000000000000}"/>
          </ac:spMkLst>
        </pc:spChg>
        <pc:spChg chg="mod">
          <ac:chgData name="Undarmaa Khurelbaatar" userId="5c2952e1-0473-4291-b0be-3e8ae8c125ec" providerId="ADAL" clId="{B87715E0-C4F0-4986-9074-2001355DC184}" dt="2026-08-13T04:43:52.648" v="594" actId="14100"/>
          <ac:spMkLst>
            <pc:docMk/>
            <pc:sldMk cId="0" sldId="295"/>
            <ac:spMk id="10" creationId="{00000000-0000-0000-0000-000000000000}"/>
          </ac:spMkLst>
        </pc:spChg>
        <pc:spChg chg="mod">
          <ac:chgData name="Undarmaa Khurelbaatar" userId="5c2952e1-0473-4291-b0be-3e8ae8c125ec" providerId="ADAL" clId="{B87715E0-C4F0-4986-9074-2001355DC184}" dt="2026-08-13T05:47:29.155" v="1549" actId="20577"/>
          <ac:spMkLst>
            <pc:docMk/>
            <pc:sldMk cId="0" sldId="295"/>
            <ac:spMk id="14" creationId="{00000000-0000-0000-0000-000000000000}"/>
          </ac:spMkLst>
        </pc:spChg>
        <pc:spChg chg="mod">
          <ac:chgData name="Undarmaa Khurelbaatar" userId="5c2952e1-0473-4291-b0be-3e8ae8c125ec" providerId="ADAL" clId="{B87715E0-C4F0-4986-9074-2001355DC184}" dt="2026-08-13T04:43:41.809" v="592" actId="403"/>
          <ac:spMkLst>
            <pc:docMk/>
            <pc:sldMk cId="0" sldId="295"/>
            <ac:spMk id="15" creationId="{00000000-0000-0000-0000-000000000000}"/>
          </ac:spMkLst>
        </pc:spChg>
        <pc:spChg chg="mod">
          <ac:chgData name="Undarmaa Khurelbaatar" userId="5c2952e1-0473-4291-b0be-3e8ae8c125ec" providerId="ADAL" clId="{B87715E0-C4F0-4986-9074-2001355DC184}" dt="2026-08-13T05:46:48.688" v="1546" actId="207"/>
          <ac:spMkLst>
            <pc:docMk/>
            <pc:sldMk cId="0" sldId="295"/>
            <ac:spMk id="16" creationId="{00000000-0000-0000-0000-000000000000}"/>
          </ac:spMkLst>
        </pc:spChg>
        <pc:spChg chg="mod">
          <ac:chgData name="Undarmaa Khurelbaatar" userId="5c2952e1-0473-4291-b0be-3e8ae8c125ec" providerId="ADAL" clId="{B87715E0-C4F0-4986-9074-2001355DC184}" dt="2026-08-13T04:43:41.809" v="592" actId="403"/>
          <ac:spMkLst>
            <pc:docMk/>
            <pc:sldMk cId="0" sldId="295"/>
            <ac:spMk id="17" creationId="{00000000-0000-0000-0000-000000000000}"/>
          </ac:spMkLst>
        </pc:spChg>
        <pc:spChg chg="mod">
          <ac:chgData name="Undarmaa Khurelbaatar" userId="5c2952e1-0473-4291-b0be-3e8ae8c125ec" providerId="ADAL" clId="{B87715E0-C4F0-4986-9074-2001355DC184}" dt="2026-08-13T05:48:08.516" v="1550" actId="207"/>
          <ac:spMkLst>
            <pc:docMk/>
            <pc:sldMk cId="0" sldId="295"/>
            <ac:spMk id="19" creationId="{00000000-0000-0000-0000-000000000000}"/>
          </ac:spMkLst>
        </pc:spChg>
        <pc:spChg chg="mod">
          <ac:chgData name="Undarmaa Khurelbaatar" userId="5c2952e1-0473-4291-b0be-3e8ae8c125ec" providerId="ADAL" clId="{B87715E0-C4F0-4986-9074-2001355DC184}" dt="2026-08-13T04:43:41.809" v="592" actId="403"/>
          <ac:spMkLst>
            <pc:docMk/>
            <pc:sldMk cId="0" sldId="295"/>
            <ac:spMk id="20" creationId="{00000000-0000-0000-0000-000000000000}"/>
          </ac:spMkLst>
        </pc:spChg>
        <pc:spChg chg="mod">
          <ac:chgData name="Undarmaa Khurelbaatar" userId="5c2952e1-0473-4291-b0be-3e8ae8c125ec" providerId="ADAL" clId="{B87715E0-C4F0-4986-9074-2001355DC184}" dt="2026-08-13T04:45:05.908" v="716" actId="20577"/>
          <ac:spMkLst>
            <pc:docMk/>
            <pc:sldMk cId="0" sldId="295"/>
            <ac:spMk id="21" creationId="{00000000-0000-0000-0000-000000000000}"/>
          </ac:spMkLst>
        </pc:spChg>
        <pc:spChg chg="add mod ord">
          <ac:chgData name="Undarmaa Khurelbaatar" userId="5c2952e1-0473-4291-b0be-3e8ae8c125ec" providerId="ADAL" clId="{B87715E0-C4F0-4986-9074-2001355DC184}" dt="2026-08-13T04:54:56.459" v="891" actId="29295"/>
          <ac:spMkLst>
            <pc:docMk/>
            <pc:sldMk cId="0" sldId="295"/>
            <ac:spMk id="23" creationId="{11CDA519-E39F-870D-6BF3-226064B4CE73}"/>
          </ac:spMkLst>
        </pc:spChg>
      </pc:sldChg>
      <pc:sldChg chg="addSp delSp modSp add mod ord setBg">
        <pc:chgData name="Undarmaa Khurelbaatar" userId="5c2952e1-0473-4291-b0be-3e8ae8c125ec" providerId="ADAL" clId="{B87715E0-C4F0-4986-9074-2001355DC184}" dt="2026-08-13T05:12:39.391" v="1326" actId="1076"/>
        <pc:sldMkLst>
          <pc:docMk/>
          <pc:sldMk cId="0" sldId="296"/>
        </pc:sldMkLst>
        <pc:spChg chg="mod">
          <ac:chgData name="Undarmaa Khurelbaatar" userId="5c2952e1-0473-4291-b0be-3e8ae8c125ec" providerId="ADAL" clId="{B87715E0-C4F0-4986-9074-2001355DC184}" dt="2026-08-13T05:10:42.940" v="1181" actId="20577"/>
          <ac:spMkLst>
            <pc:docMk/>
            <pc:sldMk cId="0" sldId="296"/>
            <ac:spMk id="2" creationId="{00000000-0000-0000-0000-000000000000}"/>
          </ac:spMkLst>
        </pc:spChg>
        <pc:spChg chg="mod">
          <ac:chgData name="Undarmaa Khurelbaatar" userId="5c2952e1-0473-4291-b0be-3e8ae8c125ec" providerId="ADAL" clId="{B87715E0-C4F0-4986-9074-2001355DC184}" dt="2026-08-13T05:11:42.677" v="1259" actId="6549"/>
          <ac:spMkLst>
            <pc:docMk/>
            <pc:sldMk cId="0" sldId="296"/>
            <ac:spMk id="3" creationId="{00000000-0000-0000-0000-000000000000}"/>
          </ac:spMkLst>
        </pc:spChg>
        <pc:spChg chg="mod">
          <ac:chgData name="Undarmaa Khurelbaatar" userId="5c2952e1-0473-4291-b0be-3e8ae8c125ec" providerId="ADAL" clId="{B87715E0-C4F0-4986-9074-2001355DC184}" dt="2026-08-13T04:42:09.339" v="506" actId="403"/>
          <ac:spMkLst>
            <pc:docMk/>
            <pc:sldMk cId="0" sldId="296"/>
            <ac:spMk id="5" creationId="{00000000-0000-0000-0000-000000000000}"/>
          </ac:spMkLst>
        </pc:spChg>
        <pc:spChg chg="mod">
          <ac:chgData name="Undarmaa Khurelbaatar" userId="5c2952e1-0473-4291-b0be-3e8ae8c125ec" providerId="ADAL" clId="{B87715E0-C4F0-4986-9074-2001355DC184}" dt="2026-08-13T04:42:09.339" v="506" actId="403"/>
          <ac:spMkLst>
            <pc:docMk/>
            <pc:sldMk cId="0" sldId="296"/>
            <ac:spMk id="8" creationId="{00000000-0000-0000-0000-000000000000}"/>
          </ac:spMkLst>
        </pc:spChg>
        <pc:spChg chg="mod">
          <ac:chgData name="Undarmaa Khurelbaatar" userId="5c2952e1-0473-4291-b0be-3e8ae8c125ec" providerId="ADAL" clId="{B87715E0-C4F0-4986-9074-2001355DC184}" dt="2026-08-13T04:42:09.339" v="506" actId="403"/>
          <ac:spMkLst>
            <pc:docMk/>
            <pc:sldMk cId="0" sldId="296"/>
            <ac:spMk id="9" creationId="{00000000-0000-0000-0000-000000000000}"/>
          </ac:spMkLst>
        </pc:spChg>
        <pc:spChg chg="mod">
          <ac:chgData name="Undarmaa Khurelbaatar" userId="5c2952e1-0473-4291-b0be-3e8ae8c125ec" providerId="ADAL" clId="{B87715E0-C4F0-4986-9074-2001355DC184}" dt="2026-08-13T04:42:09.339" v="506" actId="403"/>
          <ac:spMkLst>
            <pc:docMk/>
            <pc:sldMk cId="0" sldId="296"/>
            <ac:spMk id="10" creationId="{00000000-0000-0000-0000-000000000000}"/>
          </ac:spMkLst>
        </pc:spChg>
        <pc:spChg chg="mod">
          <ac:chgData name="Undarmaa Khurelbaatar" userId="5c2952e1-0473-4291-b0be-3e8ae8c125ec" providerId="ADAL" clId="{B87715E0-C4F0-4986-9074-2001355DC184}" dt="2026-08-13T04:42:09.339" v="506" actId="403"/>
          <ac:spMkLst>
            <pc:docMk/>
            <pc:sldMk cId="0" sldId="296"/>
            <ac:spMk id="12" creationId="{00000000-0000-0000-0000-000000000000}"/>
          </ac:spMkLst>
        </pc:spChg>
        <pc:spChg chg="mod">
          <ac:chgData name="Undarmaa Khurelbaatar" userId="5c2952e1-0473-4291-b0be-3e8ae8c125ec" providerId="ADAL" clId="{B87715E0-C4F0-4986-9074-2001355DC184}" dt="2026-08-13T04:42:09.339" v="506" actId="403"/>
          <ac:spMkLst>
            <pc:docMk/>
            <pc:sldMk cId="0" sldId="296"/>
            <ac:spMk id="13" creationId="{00000000-0000-0000-0000-000000000000}"/>
          </ac:spMkLst>
        </pc:spChg>
        <pc:spChg chg="mod">
          <ac:chgData name="Undarmaa Khurelbaatar" userId="5c2952e1-0473-4291-b0be-3e8ae8c125ec" providerId="ADAL" clId="{B87715E0-C4F0-4986-9074-2001355DC184}" dt="2026-08-13T04:42:09.339" v="506" actId="403"/>
          <ac:spMkLst>
            <pc:docMk/>
            <pc:sldMk cId="0" sldId="296"/>
            <ac:spMk id="14" creationId="{00000000-0000-0000-0000-000000000000}"/>
          </ac:spMkLst>
        </pc:spChg>
        <pc:spChg chg="mod">
          <ac:chgData name="Undarmaa Khurelbaatar" userId="5c2952e1-0473-4291-b0be-3e8ae8c125ec" providerId="ADAL" clId="{B87715E0-C4F0-4986-9074-2001355DC184}" dt="2026-08-13T04:42:09.339" v="506" actId="403"/>
          <ac:spMkLst>
            <pc:docMk/>
            <pc:sldMk cId="0" sldId="296"/>
            <ac:spMk id="17" creationId="{00000000-0000-0000-0000-000000000000}"/>
          </ac:spMkLst>
        </pc:spChg>
        <pc:spChg chg="mod">
          <ac:chgData name="Undarmaa Khurelbaatar" userId="5c2952e1-0473-4291-b0be-3e8ae8c125ec" providerId="ADAL" clId="{B87715E0-C4F0-4986-9074-2001355DC184}" dt="2026-08-13T05:12:33.690" v="1324" actId="1076"/>
          <ac:spMkLst>
            <pc:docMk/>
            <pc:sldMk cId="0" sldId="296"/>
            <ac:spMk id="20" creationId="{00000000-0000-0000-0000-000000000000}"/>
          </ac:spMkLst>
        </pc:spChg>
        <pc:spChg chg="mod">
          <ac:chgData name="Undarmaa Khurelbaatar" userId="5c2952e1-0473-4291-b0be-3e8ae8c125ec" providerId="ADAL" clId="{B87715E0-C4F0-4986-9074-2001355DC184}" dt="2026-08-13T05:12:36.250" v="1325" actId="1076"/>
          <ac:spMkLst>
            <pc:docMk/>
            <pc:sldMk cId="0" sldId="296"/>
            <ac:spMk id="22" creationId="{00000000-0000-0000-0000-000000000000}"/>
          </ac:spMkLst>
        </pc:spChg>
        <pc:spChg chg="mod">
          <ac:chgData name="Undarmaa Khurelbaatar" userId="5c2952e1-0473-4291-b0be-3e8ae8c125ec" providerId="ADAL" clId="{B87715E0-C4F0-4986-9074-2001355DC184}" dt="2026-08-13T05:12:39.391" v="1326" actId="1076"/>
          <ac:spMkLst>
            <pc:docMk/>
            <pc:sldMk cId="0" sldId="296"/>
            <ac:spMk id="23" creationId="{00000000-0000-0000-0000-000000000000}"/>
          </ac:spMkLst>
        </pc:spChg>
        <pc:spChg chg="add del ord">
          <ac:chgData name="Undarmaa Khurelbaatar" userId="5c2952e1-0473-4291-b0be-3e8ae8c125ec" providerId="ADAL" clId="{B87715E0-C4F0-4986-9074-2001355DC184}" dt="2026-08-13T04:55:17.542" v="895" actId="478"/>
          <ac:spMkLst>
            <pc:docMk/>
            <pc:sldMk cId="0" sldId="296"/>
            <ac:spMk id="25" creationId="{173AD8C0-0694-A862-4362-92ECB65B96A8}"/>
          </ac:spMkLst>
        </pc:spChg>
        <pc:spChg chg="add ord">
          <ac:chgData name="Undarmaa Khurelbaatar" userId="5c2952e1-0473-4291-b0be-3e8ae8c125ec" providerId="ADAL" clId="{B87715E0-C4F0-4986-9074-2001355DC184}" dt="2026-08-13T04:55:20.061" v="897" actId="167"/>
          <ac:spMkLst>
            <pc:docMk/>
            <pc:sldMk cId="0" sldId="296"/>
            <ac:spMk id="27" creationId="{B2996F00-FB39-FFEC-6769-CA6518A62EE8}"/>
          </ac:spMkLst>
        </pc:spChg>
        <pc:picChg chg="mod">
          <ac:chgData name="Undarmaa Khurelbaatar" userId="5c2952e1-0473-4291-b0be-3e8ae8c125ec" providerId="ADAL" clId="{B87715E0-C4F0-4986-9074-2001355DC184}" dt="2026-08-13T05:12:33.690" v="1324" actId="1076"/>
          <ac:picMkLst>
            <pc:docMk/>
            <pc:sldMk cId="0" sldId="296"/>
            <ac:picMk id="21" creationId="{00000000-0000-0000-0000-000000000000}"/>
          </ac:picMkLst>
        </pc:picChg>
      </pc:sldChg>
      <pc:sldChg chg="addSp delSp modSp add mod">
        <pc:chgData name="Undarmaa Khurelbaatar" userId="5c2952e1-0473-4291-b0be-3e8ae8c125ec" providerId="ADAL" clId="{B87715E0-C4F0-4986-9074-2001355DC184}" dt="2026-08-13T05:14:01.451" v="1377" actId="478"/>
        <pc:sldMkLst>
          <pc:docMk/>
          <pc:sldMk cId="1006096723" sldId="297"/>
        </pc:sldMkLst>
        <pc:spChg chg="mod">
          <ac:chgData name="Undarmaa Khurelbaatar" userId="5c2952e1-0473-4291-b0be-3e8ae8c125ec" providerId="ADAL" clId="{B87715E0-C4F0-4986-9074-2001355DC184}" dt="2026-08-13T05:13:48.856" v="1375" actId="207"/>
          <ac:spMkLst>
            <pc:docMk/>
            <pc:sldMk cId="1006096723" sldId="297"/>
            <ac:spMk id="2" creationId="{00000000-0000-0000-0000-000000000000}"/>
          </ac:spMkLst>
        </pc:spChg>
        <pc:spChg chg="mod">
          <ac:chgData name="Undarmaa Khurelbaatar" userId="5c2952e1-0473-4291-b0be-3e8ae8c125ec" providerId="ADAL" clId="{B87715E0-C4F0-4986-9074-2001355DC184}" dt="2026-08-13T05:04:44.265" v="1153" actId="2711"/>
          <ac:spMkLst>
            <pc:docMk/>
            <pc:sldMk cId="1006096723" sldId="297"/>
            <ac:spMk id="3" creationId="{00000000-0000-0000-0000-000000000000}"/>
          </ac:spMkLst>
        </pc:spChg>
        <pc:spChg chg="mod">
          <ac:chgData name="Undarmaa Khurelbaatar" userId="5c2952e1-0473-4291-b0be-3e8ae8c125ec" providerId="ADAL" clId="{B87715E0-C4F0-4986-9074-2001355DC184}" dt="2026-08-13T05:04:44.265" v="1153" actId="2711"/>
          <ac:spMkLst>
            <pc:docMk/>
            <pc:sldMk cId="1006096723" sldId="297"/>
            <ac:spMk id="4" creationId="{00000000-0000-0000-0000-000000000000}"/>
          </ac:spMkLst>
        </pc:spChg>
        <pc:spChg chg="add ord">
          <ac:chgData name="Undarmaa Khurelbaatar" userId="5c2952e1-0473-4291-b0be-3e8ae8c125ec" providerId="ADAL" clId="{B87715E0-C4F0-4986-9074-2001355DC184}" dt="2026-08-13T05:13:41.330" v="1374" actId="167"/>
          <ac:spMkLst>
            <pc:docMk/>
            <pc:sldMk cId="1006096723" sldId="297"/>
            <ac:spMk id="6" creationId="{4E925197-5F6D-9054-8C9C-8E0998FE1A46}"/>
          </ac:spMkLst>
        </pc:spChg>
        <pc:spChg chg="mod">
          <ac:chgData name="Undarmaa Khurelbaatar" userId="5c2952e1-0473-4291-b0be-3e8ae8c125ec" providerId="ADAL" clId="{B87715E0-C4F0-4986-9074-2001355DC184}" dt="2026-08-13T05:04:56.203" v="1154" actId="2085"/>
          <ac:spMkLst>
            <pc:docMk/>
            <pc:sldMk cId="1006096723" sldId="297"/>
            <ac:spMk id="7" creationId="{00000000-0000-0000-0000-000000000000}"/>
          </ac:spMkLst>
        </pc:spChg>
        <pc:spChg chg="mod">
          <ac:chgData name="Undarmaa Khurelbaatar" userId="5c2952e1-0473-4291-b0be-3e8ae8c125ec" providerId="ADAL" clId="{B87715E0-C4F0-4986-9074-2001355DC184}" dt="2026-08-13T05:04:58.861" v="1155" actId="2085"/>
          <ac:spMkLst>
            <pc:docMk/>
            <pc:sldMk cId="1006096723" sldId="297"/>
            <ac:spMk id="8" creationId="{00000000-0000-0000-0000-000000000000}"/>
          </ac:spMkLst>
        </pc:spChg>
        <pc:spChg chg="mod">
          <ac:chgData name="Undarmaa Khurelbaatar" userId="5c2952e1-0473-4291-b0be-3e8ae8c125ec" providerId="ADAL" clId="{B87715E0-C4F0-4986-9074-2001355DC184}" dt="2026-08-13T05:05:00.752" v="1156" actId="2085"/>
          <ac:spMkLst>
            <pc:docMk/>
            <pc:sldMk cId="1006096723" sldId="297"/>
            <ac:spMk id="9" creationId="{00000000-0000-0000-0000-000000000000}"/>
          </ac:spMkLst>
        </pc:spChg>
        <pc:spChg chg="mod">
          <ac:chgData name="Undarmaa Khurelbaatar" userId="5c2952e1-0473-4291-b0be-3e8ae8c125ec" providerId="ADAL" clId="{B87715E0-C4F0-4986-9074-2001355DC184}" dt="2026-08-13T05:13:57.966" v="1376" actId="1076"/>
          <ac:spMkLst>
            <pc:docMk/>
            <pc:sldMk cId="1006096723" sldId="297"/>
            <ac:spMk id="10" creationId="{00000000-0000-0000-0000-000000000000}"/>
          </ac:spMkLst>
        </pc:spChg>
        <pc:spChg chg="del mod">
          <ac:chgData name="Undarmaa Khurelbaatar" userId="5c2952e1-0473-4291-b0be-3e8ae8c125ec" providerId="ADAL" clId="{B87715E0-C4F0-4986-9074-2001355DC184}" dt="2026-08-13T05:14:01.451" v="1377" actId="478"/>
          <ac:spMkLst>
            <pc:docMk/>
            <pc:sldMk cId="1006096723" sldId="297"/>
            <ac:spMk id="11" creationId="{00000000-0000-0000-0000-000000000000}"/>
          </ac:spMkLst>
        </pc:spChg>
      </pc:sldChg>
      <pc:sldChg chg="new del">
        <pc:chgData name="Undarmaa Khurelbaatar" userId="5c2952e1-0473-4291-b0be-3e8ae8c125ec" providerId="ADAL" clId="{B87715E0-C4F0-4986-9074-2001355DC184}" dt="2026-08-13T05:31:06.936" v="1437" actId="47"/>
        <pc:sldMkLst>
          <pc:docMk/>
          <pc:sldMk cId="3550811378" sldId="298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spc="0" normalizeH="0" baseline="0">
                <a:solidFill>
                  <a:schemeClr val="dk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mn-MN" sz="2400" b="0">
                <a:solidFill>
                  <a:srgbClr val="1A3776"/>
                </a:solidFill>
                <a:latin typeface="Arial Nova Condensed" panose="020B0604020202020204" charset="0"/>
              </a:rPr>
              <a:t>Төслийн санхүүжилтийн хуваарилалт (ам.доллар)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spc="0" normalizeH="0" baseline="0">
              <a:solidFill>
                <a:schemeClr val="dk1">
                  <a:lumMod val="50000"/>
                  <a:lumOff val="50000"/>
                </a:schemeClr>
              </a:solidFill>
              <a:latin typeface="+mj-lt"/>
              <a:ea typeface="+mj-ea"/>
              <a:cs typeface="+mj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7445808100035715"/>
          <c:y val="0.10709005905511809"/>
          <c:w val="0.73726830020596046"/>
          <c:h val="0.78578088090551179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Төслийн санхүүжилтийн хуваарилалт (ам.доллар)</c:v>
                </c:pt>
              </c:strCache>
            </c:strRef>
          </c:tx>
          <c:dPt>
            <c:idx val="0"/>
            <c:bubble3D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E5E-4DEE-90EC-C2048A462581}"/>
              </c:ext>
            </c:extLst>
          </c:dPt>
          <c:dPt>
            <c:idx val="1"/>
            <c:bubble3D val="0"/>
            <c:spPr>
              <a:gradFill>
                <a:gsLst>
                  <a:gs pos="100000">
                    <a:schemeClr val="accent3">
                      <a:lumMod val="60000"/>
                      <a:lumOff val="40000"/>
                    </a:schemeClr>
                  </a:gs>
                  <a:gs pos="0">
                    <a:schemeClr val="accent3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E5E-4DEE-90EC-C2048A462581}"/>
              </c:ext>
            </c:extLst>
          </c:dPt>
          <c:dPt>
            <c:idx val="2"/>
            <c:bubble3D val="0"/>
            <c:spPr>
              <a:gradFill>
                <a:gsLst>
                  <a:gs pos="100000">
                    <a:schemeClr val="accent5">
                      <a:lumMod val="60000"/>
                      <a:lumOff val="40000"/>
                    </a:schemeClr>
                  </a:gs>
                  <a:gs pos="0">
                    <a:schemeClr val="accent5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E5E-4DEE-90EC-C2048A46258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УЦУОСМХ</c:v>
                </c:pt>
                <c:pt idx="1">
                  <c:v>УАӨСХАТ</c:v>
                </c:pt>
                <c:pt idx="2">
                  <c:v>НҮБ-ын ХХААБ (FAO)</c:v>
                </c:pt>
              </c:strCache>
            </c:strRef>
          </c:cat>
          <c:val>
            <c:numRef>
              <c:f>Sheet1!$B$2:$B$4</c:f>
              <c:numCache>
                <c:formatCode>#,##0</c:formatCode>
                <c:ptCount val="3"/>
                <c:pt idx="0">
                  <c:v>1243721</c:v>
                </c:pt>
                <c:pt idx="1">
                  <c:v>285488</c:v>
                </c:pt>
                <c:pt idx="2">
                  <c:v>247275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8A1-4E1B-98AC-C4E4E91983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14938854826358053"/>
          <c:y val="0.92477300688976383"/>
          <c:w val="0.78024180561862833"/>
          <c:h val="5.1977485236220478E-2"/>
        </c:manualLayout>
      </c:layout>
      <c:overlay val="0"/>
      <c:spPr>
        <a:solidFill>
          <a:schemeClr val="lt1">
            <a:alpha val="50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6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/>
        </a:fgClr>
        <a:bgClr>
          <a:schemeClr val="dk1">
            <a:lumMod val="10000"/>
            <a:lumOff val="90000"/>
          </a:schemeClr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508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50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43400" cy="3460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76900" y="0"/>
            <a:ext cx="4343400" cy="3460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20C128-0A59-4A60-BAD6-035CB2B5AC3B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44813" y="862013"/>
            <a:ext cx="4132262" cy="2324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01713" y="3316288"/>
            <a:ext cx="8018462" cy="27130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43675"/>
            <a:ext cx="4343400" cy="3460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76900" y="6543675"/>
            <a:ext cx="4343400" cy="3460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7E61B0-8554-4755-838B-F5FF3B8B5B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0065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4140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3.sv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sv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image" Target="../media/image22.png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6.sv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sv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5" y="7581278"/>
            <a:ext cx="18288000" cy="2720989"/>
          </a:xfrm>
          <a:custGeom>
            <a:avLst/>
            <a:gdLst/>
            <a:ahLst/>
            <a:cxnLst/>
            <a:rect l="l" t="t" r="r" b="b"/>
            <a:pathLst>
              <a:path w="18288000" h="2720989">
                <a:moveTo>
                  <a:pt x="0" y="0"/>
                </a:moveTo>
                <a:lnTo>
                  <a:pt x="18288000" y="0"/>
                </a:lnTo>
                <a:lnTo>
                  <a:pt x="18288000" y="2720989"/>
                </a:lnTo>
                <a:lnTo>
                  <a:pt x="0" y="272098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b="-27806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AutoShape 3"/>
          <p:cNvSpPr/>
          <p:nvPr/>
        </p:nvSpPr>
        <p:spPr>
          <a:xfrm>
            <a:off x="963865" y="966788"/>
            <a:ext cx="16230600" cy="23812"/>
          </a:xfrm>
          <a:prstGeom prst="line">
            <a:avLst/>
          </a:prstGeom>
          <a:ln w="9525" cap="flat">
            <a:solidFill>
              <a:srgbClr val="2C2C2C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2814578" y="3438981"/>
            <a:ext cx="12529174" cy="20005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52"/>
              </a:lnSpc>
            </a:pPr>
            <a:r>
              <a:rPr lang="mn-MN" sz="4600" spc="-92" dirty="0">
                <a:solidFill>
                  <a:srgbClr val="1A3776"/>
                </a:solidFill>
                <a:latin typeface="Arial Nova Condensed Bold"/>
              </a:rPr>
              <a:t>"МОНГОЛ УЛСАД УУР АМЬСГАЛЫН ӨӨРЧЛӨЛТИЙН ИЛ ТОД БАЙДЛЫГ ХАНГАХ НЬ" (</a:t>
            </a:r>
            <a:r>
              <a:rPr lang="en-US" sz="4600" spc="-92" dirty="0">
                <a:solidFill>
                  <a:srgbClr val="1A3776"/>
                </a:solidFill>
                <a:latin typeface="Arial Nova Condensed Bold"/>
              </a:rPr>
              <a:t>CBIT-2) </a:t>
            </a:r>
            <a:r>
              <a:rPr lang="mn-MN" sz="4600" spc="-92" dirty="0">
                <a:solidFill>
                  <a:srgbClr val="1A3776"/>
                </a:solidFill>
                <a:latin typeface="Arial Nova Condensed Bold"/>
              </a:rPr>
              <a:t>ТӨСӨЛ </a:t>
            </a:r>
            <a:r>
              <a:rPr lang="en-US" sz="4600" spc="-92" dirty="0">
                <a:solidFill>
                  <a:srgbClr val="1A3776"/>
                </a:solidFill>
                <a:latin typeface="Arial Nova Condensed Bold"/>
              </a:rPr>
              <a:t>- GCP /MON/11377/GFF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63865" y="7715138"/>
            <a:ext cx="11107560" cy="6862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8"/>
              </a:lnSpc>
            </a:pPr>
            <a:r>
              <a:rPr lang="mn-MN" sz="1999" dirty="0">
                <a:solidFill>
                  <a:srgbClr val="2C2C2C"/>
                </a:solidFill>
                <a:latin typeface="Arial Nova Condensed"/>
              </a:rPr>
              <a:t>Ус, цаг уур, орчны шинжилгээний газар</a:t>
            </a:r>
            <a:r>
              <a:rPr lang="en-US" sz="1999" dirty="0">
                <a:solidFill>
                  <a:srgbClr val="2C2C2C"/>
                </a:solidFill>
                <a:latin typeface="Arial Nova Condensed"/>
              </a:rPr>
              <a:t>, 3</a:t>
            </a:r>
            <a:r>
              <a:rPr lang="mn-MN" sz="1999" dirty="0">
                <a:solidFill>
                  <a:srgbClr val="2C2C2C"/>
                </a:solidFill>
                <a:latin typeface="Arial Nova Condensed"/>
              </a:rPr>
              <a:t> давхрын у</a:t>
            </a:r>
            <a:r>
              <a:rPr lang="en-US" sz="1999" dirty="0" err="1">
                <a:solidFill>
                  <a:srgbClr val="2C2C2C"/>
                </a:solidFill>
                <a:latin typeface="Arial Nova Condensed"/>
              </a:rPr>
              <a:t>улзалтын</a:t>
            </a:r>
            <a:r>
              <a:rPr lang="en-US" sz="1999" dirty="0">
                <a:solidFill>
                  <a:srgbClr val="2C2C2C"/>
                </a:solidFill>
                <a:latin typeface="Arial Nova Condensed"/>
              </a:rPr>
              <a:t> </a:t>
            </a:r>
            <a:r>
              <a:rPr lang="en-US" sz="1999" dirty="0" err="1">
                <a:solidFill>
                  <a:srgbClr val="2C2C2C"/>
                </a:solidFill>
                <a:latin typeface="Arial Nova Condensed"/>
              </a:rPr>
              <a:t>танхим</a:t>
            </a:r>
            <a:endParaRPr lang="mn-MN" sz="1999" dirty="0">
              <a:solidFill>
                <a:srgbClr val="2C2C2C"/>
              </a:solidFill>
              <a:latin typeface="Arial Nova Condensed"/>
            </a:endParaRPr>
          </a:p>
          <a:p>
            <a:pPr algn="l">
              <a:lnSpc>
                <a:spcPts val="2798"/>
              </a:lnSpc>
            </a:pPr>
            <a:r>
              <a:rPr lang="en-US" sz="1999" dirty="0">
                <a:solidFill>
                  <a:srgbClr val="2C2C2C"/>
                </a:solidFill>
                <a:latin typeface="Arial Nova Condensed"/>
              </a:rPr>
              <a:t>202</a:t>
            </a:r>
            <a:r>
              <a:rPr lang="mn-MN" sz="1999" dirty="0">
                <a:solidFill>
                  <a:srgbClr val="2C2C2C"/>
                </a:solidFill>
                <a:latin typeface="Arial Nova Condensed"/>
              </a:rPr>
              <a:t>6</a:t>
            </a:r>
            <a:r>
              <a:rPr lang="en-US" sz="1999" dirty="0">
                <a:solidFill>
                  <a:srgbClr val="2C2C2C"/>
                </a:solidFill>
                <a:latin typeface="Arial Nova Condensed"/>
              </a:rPr>
              <a:t> </a:t>
            </a:r>
            <a:r>
              <a:rPr lang="en-US" sz="1999" dirty="0" err="1">
                <a:solidFill>
                  <a:srgbClr val="2C2C2C"/>
                </a:solidFill>
                <a:latin typeface="Arial Nova Condensed"/>
              </a:rPr>
              <a:t>оны</a:t>
            </a:r>
            <a:r>
              <a:rPr lang="en-US" sz="1999" dirty="0">
                <a:solidFill>
                  <a:srgbClr val="2C2C2C"/>
                </a:solidFill>
                <a:latin typeface="Arial Nova Condensed"/>
              </a:rPr>
              <a:t> </a:t>
            </a:r>
            <a:r>
              <a:rPr lang="mn-MN" sz="1999" dirty="0">
                <a:solidFill>
                  <a:srgbClr val="2C2C2C"/>
                </a:solidFill>
                <a:latin typeface="Arial Nova Condensed"/>
              </a:rPr>
              <a:t>8</a:t>
            </a:r>
            <a:r>
              <a:rPr lang="en-US" sz="1999" dirty="0">
                <a:solidFill>
                  <a:srgbClr val="2C2C2C"/>
                </a:solidFill>
                <a:latin typeface="Arial Nova Condensed"/>
              </a:rPr>
              <a:t> д</a:t>
            </a:r>
            <a:r>
              <a:rPr lang="mn-MN" sz="1999" dirty="0">
                <a:solidFill>
                  <a:srgbClr val="2C2C2C"/>
                </a:solidFill>
                <a:latin typeface="Arial Nova Condensed"/>
              </a:rPr>
              <a:t>у</a:t>
            </a:r>
            <a:r>
              <a:rPr lang="en-US" sz="1999" dirty="0">
                <a:solidFill>
                  <a:srgbClr val="2C2C2C"/>
                </a:solidFill>
                <a:latin typeface="Arial Nova Condensed"/>
              </a:rPr>
              <a:t>г</a:t>
            </a:r>
            <a:r>
              <a:rPr lang="mn-MN" sz="1999" dirty="0">
                <a:solidFill>
                  <a:srgbClr val="2C2C2C"/>
                </a:solidFill>
                <a:latin typeface="Arial Nova Condensed"/>
              </a:rPr>
              <a:t>аа</a:t>
            </a:r>
            <a:r>
              <a:rPr lang="en-US" sz="1999" dirty="0">
                <a:solidFill>
                  <a:srgbClr val="2C2C2C"/>
                </a:solidFill>
                <a:latin typeface="Arial Nova Condensed"/>
              </a:rPr>
              <a:t>р </a:t>
            </a:r>
            <a:r>
              <a:rPr lang="en-US" sz="1999" dirty="0" err="1">
                <a:solidFill>
                  <a:srgbClr val="2C2C2C"/>
                </a:solidFill>
                <a:latin typeface="Arial Nova Condensed"/>
              </a:rPr>
              <a:t>сарын</a:t>
            </a:r>
            <a:r>
              <a:rPr lang="en-US" sz="1999" dirty="0">
                <a:solidFill>
                  <a:srgbClr val="2C2C2C"/>
                </a:solidFill>
                <a:latin typeface="Arial Nova Condensed"/>
              </a:rPr>
              <a:t> </a:t>
            </a:r>
            <a:r>
              <a:rPr lang="mn-MN" sz="1999" dirty="0">
                <a:solidFill>
                  <a:srgbClr val="2C2C2C"/>
                </a:solidFill>
                <a:latin typeface="Arial Nova Condensed"/>
              </a:rPr>
              <a:t>1</a:t>
            </a:r>
            <a:endParaRPr lang="en-US" sz="1999" dirty="0">
              <a:solidFill>
                <a:srgbClr val="2C2C2C"/>
              </a:solidFill>
              <a:latin typeface="Arial Nova Condense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5642115" y="389719"/>
            <a:ext cx="2101407" cy="290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79"/>
              </a:lnSpc>
              <a:spcBef>
                <a:spcPct val="0"/>
              </a:spcBef>
            </a:pPr>
            <a:r>
              <a:rPr lang="en-US" sz="1699">
                <a:solidFill>
                  <a:srgbClr val="FFFFFF"/>
                </a:solidFill>
                <a:latin typeface="Arial Nova Condensed Bold"/>
              </a:rPr>
              <a:t>NC4BUR2 төсөл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AAA418C-EC22-7A3A-973A-5BA524EE48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011" y="1320598"/>
            <a:ext cx="4085193" cy="1074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E1E8869-0F3F-6F78-9687-97B30E62AD9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90" b="17516"/>
          <a:stretch>
            <a:fillRect/>
          </a:stretch>
        </p:blipFill>
        <p:spPr bwMode="auto">
          <a:xfrm>
            <a:off x="10591675" y="1356093"/>
            <a:ext cx="2959500" cy="104594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10CADD9-FB0E-42A2-E773-4D02C8B98E2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423825"/>
            <a:ext cx="2171700" cy="9782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17EA551-9163-F56E-3E6A-36B60C402C4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55103" y="1325389"/>
            <a:ext cx="1102684" cy="1076647"/>
          </a:xfrm>
          <a:prstGeom prst="rect">
            <a:avLst/>
          </a:prstGeom>
          <a:noFill/>
        </p:spPr>
      </p:pic>
      <p:sp>
        <p:nvSpPr>
          <p:cNvPr id="18" name="TextBox 10"/>
          <p:cNvSpPr txBox="1"/>
          <p:nvPr/>
        </p:nvSpPr>
        <p:spPr>
          <a:xfrm>
            <a:off x="3590185" y="6434096"/>
            <a:ext cx="11107560" cy="409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262"/>
              </a:lnSpc>
            </a:pPr>
            <a:r>
              <a:rPr lang="en-US" sz="2718" dirty="0" err="1">
                <a:solidFill>
                  <a:srgbClr val="2C2C2C"/>
                </a:solidFill>
                <a:latin typeface="Arial Nova Condensed"/>
              </a:rPr>
              <a:t>Х.Ундармаа</a:t>
            </a:r>
            <a:r>
              <a:rPr lang="mn-MN" sz="2718" dirty="0">
                <a:solidFill>
                  <a:srgbClr val="2C2C2C"/>
                </a:solidFill>
                <a:latin typeface="Arial Nova Condensed"/>
              </a:rPr>
              <a:t>, Төслийн зохицуулагч</a:t>
            </a:r>
            <a:endParaRPr lang="en-US" sz="2718" dirty="0">
              <a:solidFill>
                <a:srgbClr val="2C2C2C"/>
              </a:solidFill>
              <a:latin typeface="Arial Nova Condense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9"/>
          <p:cNvSpPr/>
          <p:nvPr/>
        </p:nvSpPr>
        <p:spPr>
          <a:xfrm>
            <a:off x="-4021120" y="-6705963"/>
            <a:ext cx="12988748" cy="12988748"/>
          </a:xfrm>
          <a:custGeom>
            <a:avLst/>
            <a:gdLst/>
            <a:ahLst/>
            <a:cxnLst/>
            <a:rect l="l" t="t" r="r" b="b"/>
            <a:pathLst>
              <a:path w="12988748" h="12988748">
                <a:moveTo>
                  <a:pt x="0" y="0"/>
                </a:moveTo>
                <a:lnTo>
                  <a:pt x="12988748" y="0"/>
                </a:lnTo>
                <a:lnTo>
                  <a:pt x="12988748" y="12988748"/>
                </a:lnTo>
                <a:lnTo>
                  <a:pt x="0" y="129887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49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757112" y="707848"/>
            <a:ext cx="9525054" cy="10375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8399"/>
              </a:lnSpc>
              <a:spcBef>
                <a:spcPct val="0"/>
              </a:spcBef>
            </a:pPr>
            <a:r>
              <a:rPr lang="en-US" sz="6000" err="1">
                <a:solidFill>
                  <a:srgbClr val="1A3776"/>
                </a:solidFill>
                <a:latin typeface="Arial Nova Condensed"/>
              </a:rPr>
              <a:t>Санхүүжилтийн</a:t>
            </a:r>
            <a:r>
              <a:rPr lang="en-US" sz="6000">
                <a:solidFill>
                  <a:srgbClr val="1A3776"/>
                </a:solidFill>
                <a:latin typeface="Arial Nova Condensed"/>
              </a:rPr>
              <a:t> </a:t>
            </a:r>
            <a:r>
              <a:rPr lang="en-US" sz="6000" err="1">
                <a:solidFill>
                  <a:srgbClr val="1A3776"/>
                </a:solidFill>
                <a:latin typeface="Arial Nova Condensed"/>
              </a:rPr>
              <a:t>мэдээлэл</a:t>
            </a:r>
            <a:endParaRPr lang="en-US" sz="6000">
              <a:solidFill>
                <a:srgbClr val="1A3776"/>
              </a:solidFill>
              <a:latin typeface="Arial Nova Condensed"/>
            </a:endParaRPr>
          </a:p>
        </p:txBody>
      </p:sp>
      <p:graphicFrame>
        <p:nvGraphicFramePr>
          <p:cNvPr id="25" name="Table 24">
            <a:extLst>
              <a:ext uri="{FF2B5EF4-FFF2-40B4-BE49-F238E27FC236}">
                <a16:creationId xmlns:a16="http://schemas.microsoft.com/office/drawing/2014/main" id="{B5870561-167C-3745-2A6C-153805202C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6746994"/>
              </p:ext>
            </p:extLst>
          </p:nvPr>
        </p:nvGraphicFramePr>
        <p:xfrm>
          <a:off x="896502" y="5207897"/>
          <a:ext cx="9523848" cy="4620680"/>
        </p:xfrm>
        <a:graphic>
          <a:graphicData uri="http://schemas.openxmlformats.org/drawingml/2006/table">
            <a:tbl>
              <a:tblPr firstRow="1" firstCol="1" bandRow="1"/>
              <a:tblGrid>
                <a:gridCol w="7256898">
                  <a:extLst>
                    <a:ext uri="{9D8B030D-6E8A-4147-A177-3AD203B41FA5}">
                      <a16:colId xmlns:a16="http://schemas.microsoft.com/office/drawing/2014/main" val="2901975522"/>
                    </a:ext>
                  </a:extLst>
                </a:gridCol>
                <a:gridCol w="2266950">
                  <a:extLst>
                    <a:ext uri="{9D8B030D-6E8A-4147-A177-3AD203B41FA5}">
                      <a16:colId xmlns:a16="http://schemas.microsoft.com/office/drawing/2014/main" val="1664122305"/>
                    </a:ext>
                  </a:extLst>
                </a:gridCol>
              </a:tblGrid>
              <a:tr h="69841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b="1" kern="100">
                          <a:solidFill>
                            <a:srgbClr val="FFFFFF"/>
                          </a:solidFill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ДДБОС (GEF)-</a:t>
                      </a:r>
                      <a:r>
                        <a:rPr lang="en-US" sz="2400" b="1" kern="100" err="1">
                          <a:solidFill>
                            <a:srgbClr val="FFFFFF"/>
                          </a:solidFill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ийн</a:t>
                      </a:r>
                      <a:r>
                        <a:rPr lang="en-US" sz="2400" b="1" kern="100">
                          <a:solidFill>
                            <a:srgbClr val="FFFFFF"/>
                          </a:solidFill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err="1">
                          <a:solidFill>
                            <a:srgbClr val="FFFFFF"/>
                          </a:solidFill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санхүүжилтээрх</a:t>
                      </a:r>
                      <a:r>
                        <a:rPr lang="en-US" sz="2400" b="1" kern="100">
                          <a:solidFill>
                            <a:srgbClr val="FFFFFF"/>
                          </a:solidFill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err="1">
                          <a:solidFill>
                            <a:srgbClr val="FFFFFF"/>
                          </a:solidFill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төслийн</a:t>
                      </a:r>
                      <a:r>
                        <a:rPr lang="en-US" sz="2400" b="1" kern="100">
                          <a:solidFill>
                            <a:srgbClr val="FFFFFF"/>
                          </a:solidFill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err="1">
                          <a:solidFill>
                            <a:srgbClr val="FFFFFF"/>
                          </a:solidFill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нийт</a:t>
                      </a:r>
                      <a:r>
                        <a:rPr lang="en-US" sz="2400" b="1" kern="100">
                          <a:solidFill>
                            <a:srgbClr val="FFFFFF"/>
                          </a:solidFill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err="1">
                          <a:solidFill>
                            <a:srgbClr val="FFFFFF"/>
                          </a:solidFill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төсөв</a:t>
                      </a:r>
                      <a:endParaRPr lang="en-US" sz="2400" kern="100">
                        <a:effectLst/>
                        <a:latin typeface="Arial Nova Condensed" panose="020B060402020202020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b="1" kern="100">
                          <a:solidFill>
                            <a:srgbClr val="FFFFFF"/>
                          </a:solidFill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1,776,484 </a:t>
                      </a:r>
                      <a:r>
                        <a:rPr lang="en-US" sz="2400" b="1" kern="100" err="1">
                          <a:solidFill>
                            <a:srgbClr val="FFFFFF"/>
                          </a:solidFill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ам.доллар</a:t>
                      </a:r>
                      <a:endParaRPr lang="en-US" sz="2400" kern="100">
                        <a:effectLst/>
                        <a:latin typeface="Arial Nova Condensed" panose="020B060402020202020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5856928"/>
                  </a:ext>
                </a:extLst>
              </a:tr>
              <a:tr h="91896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00">
                          <a:solidFill>
                            <a:srgbClr val="000000"/>
                          </a:solidFill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УЦУОСМХ-</a:t>
                      </a:r>
                      <a:r>
                        <a:rPr lang="en-US" sz="2400" kern="100" err="1">
                          <a:solidFill>
                            <a:srgbClr val="000000"/>
                          </a:solidFill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тэй</a:t>
                      </a:r>
                      <a:r>
                        <a:rPr lang="en-US" sz="2400" kern="100">
                          <a:solidFill>
                            <a:srgbClr val="000000"/>
                          </a:solidFill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err="1">
                          <a:solidFill>
                            <a:srgbClr val="000000"/>
                          </a:solidFill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байгуулсан</a:t>
                      </a:r>
                      <a:r>
                        <a:rPr lang="en-US" sz="2400" kern="100">
                          <a:solidFill>
                            <a:srgbClr val="000000"/>
                          </a:solidFill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err="1">
                          <a:solidFill>
                            <a:srgbClr val="000000"/>
                          </a:solidFill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Үйл</a:t>
                      </a:r>
                      <a:r>
                        <a:rPr lang="en-US" sz="2400" kern="100">
                          <a:solidFill>
                            <a:srgbClr val="000000"/>
                          </a:solidFill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err="1">
                          <a:solidFill>
                            <a:srgbClr val="000000"/>
                          </a:solidFill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ажиллагааны</a:t>
                      </a:r>
                      <a:r>
                        <a:rPr lang="en-US" sz="2400" kern="100">
                          <a:solidFill>
                            <a:srgbClr val="000000"/>
                          </a:solidFill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err="1">
                          <a:solidFill>
                            <a:srgbClr val="000000"/>
                          </a:solidFill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түншлэлийн</a:t>
                      </a:r>
                      <a:r>
                        <a:rPr lang="en-US" sz="2400" kern="100">
                          <a:solidFill>
                            <a:srgbClr val="000000"/>
                          </a:solidFill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err="1">
                          <a:solidFill>
                            <a:srgbClr val="000000"/>
                          </a:solidFill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гэрээ</a:t>
                      </a:r>
                      <a:r>
                        <a:rPr lang="en-US" sz="2400" kern="100">
                          <a:solidFill>
                            <a:srgbClr val="000000"/>
                          </a:solidFill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(OPA)</a:t>
                      </a:r>
                      <a:endParaRPr lang="en-US" sz="2400" kern="100">
                        <a:effectLst/>
                        <a:latin typeface="Arial Nova Condensed" panose="020B060402020202020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00" dirty="0"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1,243,721 </a:t>
                      </a:r>
                      <a:r>
                        <a:rPr lang="en-US" sz="2400" kern="100" dirty="0" err="1"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ам.доллар</a:t>
                      </a:r>
                      <a:endParaRPr lang="en-US" sz="2400" kern="100" dirty="0">
                        <a:effectLst/>
                        <a:latin typeface="Arial Nova Condensed" panose="020B060402020202020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8500986"/>
                  </a:ext>
                </a:extLst>
              </a:tr>
              <a:tr h="168963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00" err="1">
                          <a:solidFill>
                            <a:srgbClr val="000000"/>
                          </a:solidFill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Уур</a:t>
                      </a:r>
                      <a:r>
                        <a:rPr lang="en-US" sz="2400" kern="100">
                          <a:solidFill>
                            <a:srgbClr val="000000"/>
                          </a:solidFill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err="1">
                          <a:solidFill>
                            <a:srgbClr val="000000"/>
                          </a:solidFill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амьсгалын</a:t>
                      </a:r>
                      <a:r>
                        <a:rPr lang="en-US" sz="2400" kern="100">
                          <a:solidFill>
                            <a:srgbClr val="000000"/>
                          </a:solidFill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err="1">
                          <a:solidFill>
                            <a:srgbClr val="000000"/>
                          </a:solidFill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өөрчлөлтийн</a:t>
                      </a:r>
                      <a:r>
                        <a:rPr lang="en-US" sz="2400" kern="100">
                          <a:solidFill>
                            <a:srgbClr val="000000"/>
                          </a:solidFill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err="1">
                          <a:solidFill>
                            <a:srgbClr val="000000"/>
                          </a:solidFill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судалгаа</a:t>
                      </a:r>
                      <a:r>
                        <a:rPr lang="en-US" sz="2400" kern="100">
                          <a:solidFill>
                            <a:srgbClr val="000000"/>
                          </a:solidFill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kern="100" err="1">
                          <a:solidFill>
                            <a:srgbClr val="000000"/>
                          </a:solidFill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хамтын</a:t>
                      </a:r>
                      <a:r>
                        <a:rPr lang="en-US" sz="2400" kern="100">
                          <a:solidFill>
                            <a:srgbClr val="000000"/>
                          </a:solidFill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err="1">
                          <a:solidFill>
                            <a:srgbClr val="000000"/>
                          </a:solidFill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ажиллагааны</a:t>
                      </a:r>
                      <a:r>
                        <a:rPr lang="en-US" sz="2400" kern="100">
                          <a:solidFill>
                            <a:srgbClr val="000000"/>
                          </a:solidFill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err="1">
                          <a:solidFill>
                            <a:srgbClr val="000000"/>
                          </a:solidFill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төв</a:t>
                      </a:r>
                      <a:r>
                        <a:rPr lang="en-US" sz="2400" kern="100">
                          <a:solidFill>
                            <a:srgbClr val="000000"/>
                          </a:solidFill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(УАӨСХАТ)-</a:t>
                      </a:r>
                      <a:r>
                        <a:rPr lang="en-US" sz="2400" kern="100" err="1">
                          <a:solidFill>
                            <a:srgbClr val="000000"/>
                          </a:solidFill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тэй</a:t>
                      </a:r>
                      <a:r>
                        <a:rPr lang="en-US" sz="2400" kern="100">
                          <a:solidFill>
                            <a:srgbClr val="000000"/>
                          </a:solidFill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>
                          <a:solidFill>
                            <a:srgbClr val="000000"/>
                          </a:solidFill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НҮБ-</a:t>
                      </a:r>
                      <a:r>
                        <a:rPr lang="en-US" sz="2400" b="1" kern="100" err="1">
                          <a:solidFill>
                            <a:srgbClr val="000000"/>
                          </a:solidFill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ын</a:t>
                      </a:r>
                      <a:r>
                        <a:rPr lang="en-US" sz="2400" b="1" kern="100">
                          <a:solidFill>
                            <a:srgbClr val="000000"/>
                          </a:solidFill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ХХААБ-</a:t>
                      </a:r>
                      <a:r>
                        <a:rPr lang="en-US" sz="2400" b="1" kern="100" err="1">
                          <a:solidFill>
                            <a:srgbClr val="000000"/>
                          </a:solidFill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аар</a:t>
                      </a:r>
                      <a:r>
                        <a:rPr lang="en-US" sz="2400" b="1" kern="100">
                          <a:solidFill>
                            <a:srgbClr val="000000"/>
                          </a:solidFill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err="1">
                          <a:solidFill>
                            <a:srgbClr val="000000"/>
                          </a:solidFill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дамжуулан</a:t>
                      </a:r>
                      <a:r>
                        <a:rPr lang="en-US" sz="2400" b="1" kern="100">
                          <a:solidFill>
                            <a:srgbClr val="000000"/>
                          </a:solidFill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err="1">
                          <a:solidFill>
                            <a:srgbClr val="000000"/>
                          </a:solidFill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байгуул</a:t>
                      </a:r>
                      <a:r>
                        <a:rPr lang="mn-MN" sz="2400" b="1" kern="100">
                          <a:solidFill>
                            <a:srgbClr val="000000"/>
                          </a:solidFill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ах</a:t>
                      </a:r>
                      <a:r>
                        <a:rPr lang="en-US" sz="2400" b="1" kern="100">
                          <a:solidFill>
                            <a:srgbClr val="000000"/>
                          </a:solidFill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err="1">
                          <a:solidFill>
                            <a:srgbClr val="000000"/>
                          </a:solidFill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Хамтын</a:t>
                      </a:r>
                      <a:r>
                        <a:rPr lang="en-US" sz="2400" b="1" kern="100">
                          <a:solidFill>
                            <a:srgbClr val="000000"/>
                          </a:solidFill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err="1">
                          <a:solidFill>
                            <a:srgbClr val="000000"/>
                          </a:solidFill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ажиллагааны</a:t>
                      </a:r>
                      <a:r>
                        <a:rPr lang="en-US" sz="2400" b="1" kern="100">
                          <a:solidFill>
                            <a:srgbClr val="000000"/>
                          </a:solidFill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err="1">
                          <a:solidFill>
                            <a:srgbClr val="000000"/>
                          </a:solidFill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хэлэлцээр</a:t>
                      </a:r>
                      <a:r>
                        <a:rPr lang="en-US" sz="2400" b="1" kern="100">
                          <a:solidFill>
                            <a:srgbClr val="000000"/>
                          </a:solidFill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2400" b="1" kern="100" err="1">
                          <a:solidFill>
                            <a:srgbClr val="000000"/>
                          </a:solidFill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LoA</a:t>
                      </a:r>
                      <a:r>
                        <a:rPr lang="en-US" sz="2400" b="1" kern="100">
                          <a:solidFill>
                            <a:srgbClr val="000000"/>
                          </a:solidFill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00" dirty="0"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285,488 </a:t>
                      </a:r>
                      <a:r>
                        <a:rPr lang="en-US" sz="2400" kern="100" dirty="0" err="1"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ам.доллар</a:t>
                      </a:r>
                      <a:endParaRPr lang="en-US" sz="2400" kern="100" dirty="0">
                        <a:effectLst/>
                        <a:latin typeface="Arial Nova Condensed" panose="020B060402020202020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4662750"/>
                  </a:ext>
                </a:extLst>
              </a:tr>
              <a:tr h="128056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00">
                          <a:solidFill>
                            <a:srgbClr val="000000"/>
                          </a:solidFill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НҮБ-</a:t>
                      </a:r>
                      <a:r>
                        <a:rPr lang="en-US" sz="2400" kern="100" err="1">
                          <a:solidFill>
                            <a:srgbClr val="000000"/>
                          </a:solidFill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ын</a:t>
                      </a:r>
                      <a:r>
                        <a:rPr lang="en-US" sz="2400" kern="100">
                          <a:solidFill>
                            <a:srgbClr val="000000"/>
                          </a:solidFill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ХХААБ (FAO)-</a:t>
                      </a:r>
                      <a:r>
                        <a:rPr lang="en-US" sz="2400" kern="100" err="1">
                          <a:solidFill>
                            <a:srgbClr val="000000"/>
                          </a:solidFill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аас</a:t>
                      </a:r>
                      <a:r>
                        <a:rPr lang="en-US" sz="2400" kern="100">
                          <a:solidFill>
                            <a:srgbClr val="000000"/>
                          </a:solidFill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err="1">
                          <a:solidFill>
                            <a:srgbClr val="000000"/>
                          </a:solidFill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төслийн</a:t>
                      </a:r>
                      <a:r>
                        <a:rPr lang="en-US" sz="2400" kern="100">
                          <a:solidFill>
                            <a:srgbClr val="000000"/>
                          </a:solidFill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err="1">
                          <a:solidFill>
                            <a:srgbClr val="000000"/>
                          </a:solidFill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үнэлгээ</a:t>
                      </a:r>
                      <a:r>
                        <a:rPr lang="en-US" sz="2400" kern="100">
                          <a:solidFill>
                            <a:srgbClr val="000000"/>
                          </a:solidFill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kern="100" err="1">
                          <a:solidFill>
                            <a:srgbClr val="000000"/>
                          </a:solidFill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гадаад</a:t>
                      </a:r>
                      <a:r>
                        <a:rPr lang="en-US" sz="2400" kern="100">
                          <a:solidFill>
                            <a:srgbClr val="000000"/>
                          </a:solidFill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err="1">
                          <a:solidFill>
                            <a:srgbClr val="000000"/>
                          </a:solidFill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томилолт</a:t>
                      </a:r>
                      <a:r>
                        <a:rPr lang="en-US" sz="2400" kern="100">
                          <a:solidFill>
                            <a:srgbClr val="000000"/>
                          </a:solidFill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kern="100" err="1">
                          <a:solidFill>
                            <a:srgbClr val="000000"/>
                          </a:solidFill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олон</a:t>
                      </a:r>
                      <a:r>
                        <a:rPr lang="en-US" sz="2400" kern="100">
                          <a:solidFill>
                            <a:srgbClr val="000000"/>
                          </a:solidFill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err="1">
                          <a:solidFill>
                            <a:srgbClr val="000000"/>
                          </a:solidFill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улсын</a:t>
                      </a:r>
                      <a:r>
                        <a:rPr lang="en-US" sz="2400" kern="100">
                          <a:solidFill>
                            <a:srgbClr val="000000"/>
                          </a:solidFill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err="1">
                          <a:solidFill>
                            <a:srgbClr val="000000"/>
                          </a:solidFill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зөвлөхүүдийг</a:t>
                      </a:r>
                      <a:r>
                        <a:rPr lang="en-US" sz="2400" kern="100">
                          <a:solidFill>
                            <a:srgbClr val="000000"/>
                          </a:solidFill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err="1">
                          <a:solidFill>
                            <a:srgbClr val="000000"/>
                          </a:solidFill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ажиллуулах</a:t>
                      </a:r>
                      <a:r>
                        <a:rPr lang="en-US" sz="2400" kern="100">
                          <a:solidFill>
                            <a:srgbClr val="000000"/>
                          </a:solidFill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err="1">
                          <a:solidFill>
                            <a:srgbClr val="000000"/>
                          </a:solidFill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болон</a:t>
                      </a:r>
                      <a:r>
                        <a:rPr lang="en-US" sz="2400" kern="100">
                          <a:solidFill>
                            <a:srgbClr val="000000"/>
                          </a:solidFill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err="1">
                          <a:solidFill>
                            <a:srgbClr val="000000"/>
                          </a:solidFill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тайлагнал</a:t>
                      </a:r>
                      <a:r>
                        <a:rPr lang="en-US" sz="2400" kern="100">
                          <a:solidFill>
                            <a:srgbClr val="000000"/>
                          </a:solidFill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err="1">
                          <a:solidFill>
                            <a:srgbClr val="000000"/>
                          </a:solidFill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зэрэгт</a:t>
                      </a:r>
                      <a:r>
                        <a:rPr lang="en-US" sz="2400" kern="100">
                          <a:solidFill>
                            <a:srgbClr val="000000"/>
                          </a:solidFill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err="1">
                          <a:solidFill>
                            <a:srgbClr val="000000"/>
                          </a:solidFill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хуваарилсан</a:t>
                      </a:r>
                      <a:r>
                        <a:rPr lang="en-US" sz="2400" kern="100">
                          <a:solidFill>
                            <a:srgbClr val="000000"/>
                          </a:solidFill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err="1">
                          <a:solidFill>
                            <a:srgbClr val="000000"/>
                          </a:solidFill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зардал</a:t>
                      </a:r>
                      <a:endParaRPr lang="en-US" sz="2400" kern="100">
                        <a:effectLst/>
                        <a:latin typeface="Arial Nova Condensed" panose="020B060402020202020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00" dirty="0"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247,275 </a:t>
                      </a:r>
                      <a:r>
                        <a:rPr lang="en-US" sz="2400" kern="100" dirty="0" err="1">
                          <a:effectLst/>
                          <a:latin typeface="Arial Nova Condensed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ам.доллар</a:t>
                      </a:r>
                      <a:endParaRPr lang="en-US" sz="2400" kern="100" dirty="0">
                        <a:effectLst/>
                        <a:latin typeface="Arial Nova Condensed" panose="020B060402020202020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3798097"/>
                  </a:ext>
                </a:extLst>
              </a:tr>
            </a:tbl>
          </a:graphicData>
        </a:graphic>
      </p:graphicFrame>
      <p:graphicFrame>
        <p:nvGraphicFramePr>
          <p:cNvPr id="28" name="Chart 27">
            <a:extLst>
              <a:ext uri="{FF2B5EF4-FFF2-40B4-BE49-F238E27FC236}">
                <a16:creationId xmlns:a16="http://schemas.microsoft.com/office/drawing/2014/main" id="{709137EA-21C5-6080-525C-54C8BDAF8C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91376190"/>
              </p:ext>
            </p:extLst>
          </p:nvPr>
        </p:nvGraphicFramePr>
        <p:xfrm>
          <a:off x="9149281" y="1416596"/>
          <a:ext cx="8662826" cy="812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0" name="TextBox 29">
            <a:extLst>
              <a:ext uri="{FF2B5EF4-FFF2-40B4-BE49-F238E27FC236}">
                <a16:creationId xmlns:a16="http://schemas.microsoft.com/office/drawing/2014/main" id="{80BE127D-3091-520C-9DB7-D6E2FD34885E}"/>
              </a:ext>
            </a:extLst>
          </p:cNvPr>
          <p:cNvSpPr txBox="1"/>
          <p:nvPr/>
        </p:nvSpPr>
        <p:spPr>
          <a:xfrm>
            <a:off x="762000" y="1870827"/>
            <a:ext cx="9161898" cy="2882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algn="just">
              <a:spcAft>
                <a:spcPts val="800"/>
              </a:spcAft>
              <a:buNone/>
            </a:pPr>
            <a:r>
              <a:rPr lang="en-US" sz="2400" kern="100" dirty="0" err="1">
                <a:effectLst/>
                <a:latin typeface="Arial Nova Condense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Нийт</a:t>
            </a:r>
            <a:r>
              <a:rPr lang="en-US" sz="2400" kern="100" dirty="0">
                <a:effectLst/>
                <a:latin typeface="Arial Nova Condense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Arial Nova Condense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төсөв</a:t>
            </a:r>
            <a:r>
              <a:rPr lang="en-US" sz="2400" kern="100" dirty="0">
                <a:effectLst/>
                <a:latin typeface="Arial Nova Condense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400" b="1" kern="100" dirty="0">
                <a:effectLst/>
                <a:latin typeface="Arial Nova Condense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3,184,484 </a:t>
            </a:r>
            <a:r>
              <a:rPr lang="en-US" sz="2400" b="1" kern="100" dirty="0" err="1">
                <a:effectLst/>
                <a:latin typeface="Arial Nova Condense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ам.доллар</a:t>
            </a:r>
            <a:r>
              <a:rPr lang="en-US" sz="2400" kern="100" dirty="0">
                <a:effectLst/>
                <a:latin typeface="Arial Nova Condense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28600" marR="0" algn="just">
              <a:spcAft>
                <a:spcPts val="800"/>
              </a:spcAft>
              <a:buNone/>
            </a:pPr>
            <a:r>
              <a:rPr lang="en-US" sz="2400" kern="100" dirty="0" err="1">
                <a:effectLst/>
                <a:latin typeface="Arial Nova Condense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Санхүүжилтийн</a:t>
            </a:r>
            <a:r>
              <a:rPr lang="en-US" sz="2400" kern="100" dirty="0">
                <a:effectLst/>
                <a:latin typeface="Arial Nova Condense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Arial Nova Condense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бүтэц</a:t>
            </a:r>
            <a:r>
              <a:rPr lang="en-US" sz="2400" kern="100" dirty="0">
                <a:effectLst/>
                <a:latin typeface="Arial Nova Condense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342900" marR="0" lvl="0" indent="-342900" algn="just">
              <a:buFont typeface="Symbol" panose="05050102010706020507" pitchFamily="18" charset="2"/>
              <a:buChar char=""/>
            </a:pPr>
            <a:r>
              <a:rPr lang="en-US" sz="2400" kern="100" dirty="0">
                <a:effectLst/>
                <a:latin typeface="Arial Nova Condense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1,776,484 </a:t>
            </a:r>
            <a:r>
              <a:rPr lang="en-US" sz="2400" kern="100" dirty="0" err="1">
                <a:effectLst/>
                <a:latin typeface="Arial Nova Condense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ам.доллар</a:t>
            </a:r>
            <a:r>
              <a:rPr lang="en-US" sz="2400" kern="100" dirty="0">
                <a:effectLst/>
                <a:latin typeface="Arial Nova Condense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2400" kern="100" dirty="0" err="1">
                <a:effectLst/>
                <a:latin typeface="Arial Nova Condense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Буцалтгүй</a:t>
            </a:r>
            <a:r>
              <a:rPr lang="en-US" sz="2400" kern="100" dirty="0">
                <a:effectLst/>
                <a:latin typeface="Arial Nova Condense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Arial Nova Condense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тусламж</a:t>
            </a:r>
            <a:r>
              <a:rPr lang="en-US" sz="2400" kern="100" dirty="0">
                <a:effectLst/>
                <a:latin typeface="Arial Nova Condense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) - </a:t>
            </a:r>
            <a:r>
              <a:rPr lang="en-US" sz="2400" kern="100" dirty="0" err="1">
                <a:effectLst/>
                <a:latin typeface="Arial Nova Condense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Дэлхийн</a:t>
            </a:r>
            <a:r>
              <a:rPr lang="en-US" sz="2400" kern="100" dirty="0">
                <a:effectLst/>
                <a:latin typeface="Arial Nova Condense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Arial Nova Condense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байгаль</a:t>
            </a:r>
            <a:r>
              <a:rPr lang="en-US" sz="2400" kern="100" dirty="0">
                <a:effectLst/>
                <a:latin typeface="Arial Nova Condense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Arial Nova Condense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орчны</a:t>
            </a:r>
            <a:r>
              <a:rPr lang="en-US" sz="2400" kern="100" dirty="0">
                <a:effectLst/>
                <a:latin typeface="Arial Nova Condense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Arial Nova Condense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сан</a:t>
            </a:r>
            <a:r>
              <a:rPr lang="en-US" sz="2400" kern="100" dirty="0">
                <a:effectLst/>
                <a:latin typeface="Arial Nova Condense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(GEF)</a:t>
            </a:r>
          </a:p>
          <a:p>
            <a:pPr marL="342900" marR="0" lvl="0" indent="-342900" algn="just"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2400" kern="100" dirty="0">
                <a:effectLst/>
                <a:latin typeface="Arial Nova Condense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1,408,000 </a:t>
            </a:r>
            <a:r>
              <a:rPr lang="en-US" sz="2400" kern="100" dirty="0" err="1">
                <a:effectLst/>
                <a:latin typeface="Arial Nova Condense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ам.доллар</a:t>
            </a:r>
            <a:r>
              <a:rPr lang="en-US" sz="2400" kern="100" dirty="0">
                <a:effectLst/>
                <a:latin typeface="Arial Nova Condense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2400" kern="100" dirty="0" err="1">
                <a:effectLst/>
                <a:latin typeface="Arial Nova Condense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Монгол</a:t>
            </a:r>
            <a:r>
              <a:rPr lang="en-US" sz="2400" kern="100" dirty="0">
                <a:effectLst/>
                <a:latin typeface="Arial Nova Condense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Arial Nova Condense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Улсын</a:t>
            </a:r>
            <a:r>
              <a:rPr lang="en-US" sz="2400" kern="100" dirty="0">
                <a:effectLst/>
                <a:latin typeface="Arial Nova Condense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Arial Nova Condense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Засгийн</a:t>
            </a:r>
            <a:r>
              <a:rPr lang="en-US" sz="2400" kern="100" dirty="0">
                <a:effectLst/>
                <a:latin typeface="Arial Nova Condense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Arial Nova Condense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газар</a:t>
            </a:r>
            <a:r>
              <a:rPr lang="en-US" sz="2400" kern="100" dirty="0">
                <a:effectLst/>
                <a:latin typeface="Arial Nova Condense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Arial Nova Condense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болон</a:t>
            </a:r>
            <a:r>
              <a:rPr lang="en-US" sz="2400" kern="100" dirty="0">
                <a:effectLst/>
                <a:latin typeface="Arial Nova Condense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Arial Nova Condense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бусад</a:t>
            </a:r>
            <a:r>
              <a:rPr lang="en-US" sz="2400" kern="100" dirty="0">
                <a:effectLst/>
                <a:latin typeface="Arial Nova Condense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Arial Nova Condense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түншүүдийн</a:t>
            </a:r>
            <a:r>
              <a:rPr lang="en-US" sz="2400" kern="100" dirty="0">
                <a:effectLst/>
                <a:latin typeface="Arial Nova Condense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Arial Nova Condense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мөнгөн</a:t>
            </a:r>
            <a:r>
              <a:rPr lang="en-US" sz="2400" kern="100" dirty="0">
                <a:effectLst/>
                <a:latin typeface="Arial Nova Condense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Arial Nova Condense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бус</a:t>
            </a:r>
            <a:r>
              <a:rPr lang="en-US" sz="2400" kern="100" dirty="0">
                <a:effectLst/>
                <a:latin typeface="Arial Nova Condense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/in-kind </a:t>
            </a:r>
            <a:r>
              <a:rPr lang="en-US" sz="2400" kern="100" dirty="0" err="1">
                <a:effectLst/>
                <a:latin typeface="Arial Nova Condense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хэлбэрийн</a:t>
            </a:r>
            <a:r>
              <a:rPr lang="en-US" sz="2400" kern="100" dirty="0">
                <a:effectLst/>
                <a:latin typeface="Arial Nova Condense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Arial Nova Condense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оролцоо</a:t>
            </a:r>
            <a:r>
              <a:rPr lang="en-US" sz="2400" kern="100" dirty="0">
                <a:effectLst/>
                <a:latin typeface="Arial Nova Condense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).  - </a:t>
            </a:r>
            <a:r>
              <a:rPr lang="en-US" sz="2400" kern="100" dirty="0" err="1">
                <a:effectLst/>
                <a:latin typeface="Arial Nova Condense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Хамтарсан</a:t>
            </a:r>
            <a:r>
              <a:rPr lang="en-US" sz="2400" kern="100" dirty="0">
                <a:effectLst/>
                <a:latin typeface="Arial Nova Condense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Arial Nova Condense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санхүүжилт</a:t>
            </a:r>
            <a:r>
              <a:rPr lang="en-US" sz="2400" kern="100" dirty="0">
                <a:effectLst/>
                <a:latin typeface="Arial Nova Condense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(Co-financing)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">
            <a:extLst>
              <a:ext uri="{FF2B5EF4-FFF2-40B4-BE49-F238E27FC236}">
                <a16:creationId xmlns:a16="http://schemas.microsoft.com/office/drawing/2014/main" id="{11CDA519-E39F-870D-6BF3-226064B4CE73}"/>
              </a:ext>
            </a:extLst>
          </p:cNvPr>
          <p:cNvSpPr/>
          <p:nvPr/>
        </p:nvSpPr>
        <p:spPr>
          <a:xfrm>
            <a:off x="0" y="0"/>
            <a:ext cx="18297525" cy="10287000"/>
          </a:xfrm>
          <a:custGeom>
            <a:avLst/>
            <a:gdLst/>
            <a:ahLst/>
            <a:cxnLst/>
            <a:rect l="l" t="t" r="r" b="b"/>
            <a:pathLst>
              <a:path w="18297525" h="10287000">
                <a:moveTo>
                  <a:pt x="0" y="0"/>
                </a:moveTo>
                <a:lnTo>
                  <a:pt x="18297525" y="0"/>
                </a:lnTo>
                <a:lnTo>
                  <a:pt x="1829752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4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2800">
              <a:latin typeface="Arial Nova Condensed" panose="020B0604020202020204" charset="0"/>
            </a:endParaRPr>
          </a:p>
        </p:txBody>
      </p:sp>
      <p:sp>
        <p:nvSpPr>
          <p:cNvPr id="2" name="Text 0"/>
          <p:cNvSpPr/>
          <p:nvPr/>
        </p:nvSpPr>
        <p:spPr>
          <a:xfrm>
            <a:off x="1028700" y="891539"/>
            <a:ext cx="164592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5400" b="1" dirty="0">
                <a:solidFill>
                  <a:srgbClr val="16355C"/>
                </a:solidFill>
                <a:latin typeface="Arial Nova Condensed" panose="020B0604020202020204" charset="0"/>
                <a:ea typeface="Cambria" pitchFamily="34" charset="-122"/>
                <a:cs typeface="Cambria" pitchFamily="34" charset="-120"/>
              </a:rPr>
              <a:t>Ил тод байдал — карбон зах зээлийн суурь</a:t>
            </a:r>
            <a:endParaRPr lang="en-US" sz="5400" dirty="0">
              <a:latin typeface="Arial Nova Condensed" panose="020B0604020202020204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1028700" y="2743200"/>
            <a:ext cx="5074920" cy="4831306"/>
          </a:xfrm>
          <a:prstGeom prst="roundRect">
            <a:avLst>
              <a:gd name="adj" fmla="val 3030"/>
            </a:avLst>
          </a:prstGeom>
          <a:solidFill>
            <a:srgbClr val="E8F0FA"/>
          </a:solidFill>
          <a:ln/>
        </p:spPr>
        <p:txBody>
          <a:bodyPr/>
          <a:lstStyle/>
          <a:p>
            <a:endParaRPr lang="en-US" sz="3600">
              <a:latin typeface="Arial Nova Condensed" panose="020B0604020202020204" charset="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2990088" y="3223260"/>
            <a:ext cx="1152144" cy="1152144"/>
          </a:xfrm>
          <a:prstGeom prst="ellipse">
            <a:avLst/>
          </a:prstGeom>
          <a:solidFill>
            <a:srgbClr val="2E86AB"/>
          </a:solidFill>
          <a:ln/>
        </p:spPr>
        <p:txBody>
          <a:bodyPr/>
          <a:lstStyle/>
          <a:p>
            <a:endParaRPr lang="en-US" sz="3600">
              <a:latin typeface="Arial Nova Condensed" panose="020B0604020202020204" charset="0"/>
            </a:endParaRPr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9646" y="3522818"/>
            <a:ext cx="553029" cy="553029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371600" y="4663440"/>
            <a:ext cx="4389120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3200" b="1" dirty="0">
                <a:solidFill>
                  <a:srgbClr val="16355C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Найдвартай тооллого, мэдээлэл</a:t>
            </a:r>
            <a:endParaRPr lang="en-US" sz="3200" dirty="0">
              <a:latin typeface="Arial Nova Condensed" panose="020B0604020202020204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1371600" y="5623560"/>
            <a:ext cx="4389120" cy="1508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2800" dirty="0">
                <a:solidFill>
                  <a:srgbClr val="5A6572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Чанартай ХХ тооллого, баталгаажсан мэдээлэл нь бүх тооцооллын эх сурвалж</a:t>
            </a:r>
            <a:endParaRPr lang="en-US" sz="2800" dirty="0">
              <a:latin typeface="Arial Nova Condensed" panose="020B0604020202020204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6131052" y="4594860"/>
            <a:ext cx="6172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>
                <a:solidFill>
                  <a:srgbClr val="2E86AB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4800" dirty="0">
              <a:latin typeface="Arial Nova Condensed" panose="020B0604020202020204" charset="0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6720840" y="2743200"/>
            <a:ext cx="5074920" cy="4831306"/>
          </a:xfrm>
          <a:prstGeom prst="roundRect">
            <a:avLst>
              <a:gd name="adj" fmla="val 3030"/>
            </a:avLst>
          </a:prstGeom>
          <a:solidFill>
            <a:srgbClr val="E8F0FA"/>
          </a:solidFill>
          <a:ln/>
        </p:spPr>
        <p:txBody>
          <a:bodyPr/>
          <a:lstStyle/>
          <a:p>
            <a:endParaRPr lang="en-US" sz="3600">
              <a:latin typeface="Arial Nova Condensed" panose="020B0604020202020204" charset="0"/>
            </a:endParaRPr>
          </a:p>
        </p:txBody>
      </p:sp>
      <p:sp>
        <p:nvSpPr>
          <p:cNvPr id="11" name="Shape 8"/>
          <p:cNvSpPr/>
          <p:nvPr/>
        </p:nvSpPr>
        <p:spPr>
          <a:xfrm>
            <a:off x="8682228" y="3223260"/>
            <a:ext cx="1152144" cy="1152144"/>
          </a:xfrm>
          <a:prstGeom prst="ellipse">
            <a:avLst/>
          </a:prstGeom>
          <a:solidFill>
            <a:srgbClr val="2E86AB"/>
          </a:solidFill>
          <a:ln/>
        </p:spPr>
        <p:txBody>
          <a:bodyPr/>
          <a:lstStyle/>
          <a:p>
            <a:endParaRPr lang="en-US" sz="3600">
              <a:latin typeface="Arial Nova Condensed" panose="020B0604020202020204" charset="0"/>
            </a:endParaRPr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81786" y="3522818"/>
            <a:ext cx="553029" cy="553029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7063740" y="4663440"/>
            <a:ext cx="4389120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3200" b="1" dirty="0">
                <a:solidFill>
                  <a:srgbClr val="16355C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MRV тогтолцоо</a:t>
            </a:r>
            <a:endParaRPr lang="en-US" sz="3200" dirty="0">
              <a:latin typeface="Arial Nova Condensed" panose="020B0604020202020204" charset="0"/>
            </a:endParaRPr>
          </a:p>
        </p:txBody>
      </p:sp>
      <p:sp>
        <p:nvSpPr>
          <p:cNvPr id="14" name="Text 10"/>
          <p:cNvSpPr/>
          <p:nvPr/>
        </p:nvSpPr>
        <p:spPr>
          <a:xfrm>
            <a:off x="7063740" y="5416435"/>
            <a:ext cx="4389120" cy="1508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2800" dirty="0">
                <a:solidFill>
                  <a:srgbClr val="5A6572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Хэмжих, тайлагнах, баталгаажуулах тогтолцоо нь карбон кредитийн </a:t>
            </a:r>
            <a:r>
              <a:rPr lang="en-US" sz="2800" dirty="0" err="1">
                <a:solidFill>
                  <a:srgbClr val="5A6572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үнэн</a:t>
            </a:r>
            <a:r>
              <a:rPr lang="en-US" sz="2800" dirty="0">
                <a:solidFill>
                  <a:srgbClr val="5A6572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800" dirty="0" err="1">
                <a:solidFill>
                  <a:srgbClr val="5A6572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зөв</a:t>
            </a:r>
            <a:r>
              <a:rPr lang="mn-MN" sz="2800" dirty="0">
                <a:solidFill>
                  <a:srgbClr val="5A6572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 байдлы</a:t>
            </a:r>
            <a:r>
              <a:rPr lang="en-US" sz="2800" dirty="0">
                <a:solidFill>
                  <a:srgbClr val="5A6572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г хангана</a:t>
            </a:r>
            <a:endParaRPr lang="en-US" sz="2800" dirty="0">
              <a:latin typeface="Arial Nova Condensed" panose="020B0604020202020204" charset="0"/>
            </a:endParaRPr>
          </a:p>
        </p:txBody>
      </p:sp>
      <p:sp>
        <p:nvSpPr>
          <p:cNvPr id="15" name="Text 11"/>
          <p:cNvSpPr/>
          <p:nvPr/>
        </p:nvSpPr>
        <p:spPr>
          <a:xfrm>
            <a:off x="11823192" y="4594860"/>
            <a:ext cx="6172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>
                <a:solidFill>
                  <a:srgbClr val="2E86AB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4800" dirty="0">
              <a:latin typeface="Arial Nova Condensed" panose="020B0604020202020204" charset="0"/>
            </a:endParaRPr>
          </a:p>
        </p:txBody>
      </p:sp>
      <p:sp>
        <p:nvSpPr>
          <p:cNvPr id="16" name="Shape 12"/>
          <p:cNvSpPr/>
          <p:nvPr/>
        </p:nvSpPr>
        <p:spPr>
          <a:xfrm>
            <a:off x="12412980" y="2743199"/>
            <a:ext cx="5074920" cy="4831307"/>
          </a:xfrm>
          <a:prstGeom prst="roundRect">
            <a:avLst>
              <a:gd name="adj" fmla="val 3030"/>
            </a:avLst>
          </a:prstGeom>
          <a:solidFill>
            <a:schemeClr val="tx2">
              <a:lumMod val="40000"/>
              <a:lumOff val="60000"/>
            </a:schemeClr>
          </a:solidFill>
          <a:ln/>
        </p:spPr>
        <p:txBody>
          <a:bodyPr/>
          <a:lstStyle/>
          <a:p>
            <a:endParaRPr lang="en-US" sz="3600">
              <a:latin typeface="Arial Nova Condensed" panose="020B0604020202020204" charset="0"/>
            </a:endParaRPr>
          </a:p>
        </p:txBody>
      </p:sp>
      <p:sp>
        <p:nvSpPr>
          <p:cNvPr id="17" name="Shape 13"/>
          <p:cNvSpPr/>
          <p:nvPr/>
        </p:nvSpPr>
        <p:spPr>
          <a:xfrm>
            <a:off x="14374368" y="3223260"/>
            <a:ext cx="1152144" cy="1152144"/>
          </a:xfrm>
          <a:prstGeom prst="ellipse">
            <a:avLst/>
          </a:prstGeom>
          <a:solidFill>
            <a:srgbClr val="4C9F70"/>
          </a:solidFill>
          <a:ln/>
        </p:spPr>
        <p:txBody>
          <a:bodyPr/>
          <a:lstStyle/>
          <a:p>
            <a:endParaRPr lang="en-US" sz="3600">
              <a:latin typeface="Arial Nova Condensed" panose="020B0604020202020204" charset="0"/>
            </a:endParaRPr>
          </a:p>
        </p:txBody>
      </p:sp>
      <p:pic>
        <p:nvPicPr>
          <p:cNvPr id="18" name="Image 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673926" y="3522818"/>
            <a:ext cx="553029" cy="553029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12755880" y="4663440"/>
            <a:ext cx="4389120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3200" b="1" dirty="0">
                <a:solidFill>
                  <a:srgbClr val="16355C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Карбон кредит ба зах зээл</a:t>
            </a:r>
            <a:endParaRPr lang="en-US" sz="3200" dirty="0">
              <a:solidFill>
                <a:srgbClr val="16355C"/>
              </a:solidFill>
              <a:latin typeface="Arial Nova Condensed" panose="020B0604020202020204" charset="0"/>
            </a:endParaRPr>
          </a:p>
        </p:txBody>
      </p:sp>
      <p:sp>
        <p:nvSpPr>
          <p:cNvPr id="20" name="Text 15"/>
          <p:cNvSpPr/>
          <p:nvPr/>
        </p:nvSpPr>
        <p:spPr>
          <a:xfrm>
            <a:off x="12755880" y="5623560"/>
            <a:ext cx="4389120" cy="1508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2800" dirty="0">
                <a:solidFill>
                  <a:srgbClr val="CADCFC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Кредит тооцох, бүртгэх, баталгаажуулах болон Парисын хэлэлцээрийн 6-р зүйлийн оролцооны үндэс</a:t>
            </a:r>
            <a:endParaRPr lang="en-US" sz="2800" dirty="0">
              <a:latin typeface="Arial Nova Condensed" panose="020B0604020202020204" charset="0"/>
            </a:endParaRPr>
          </a:p>
        </p:txBody>
      </p:sp>
      <p:sp>
        <p:nvSpPr>
          <p:cNvPr id="21" name="Text 16"/>
          <p:cNvSpPr/>
          <p:nvPr/>
        </p:nvSpPr>
        <p:spPr>
          <a:xfrm>
            <a:off x="1028700" y="7886700"/>
            <a:ext cx="161848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200" b="1" dirty="0">
                <a:solidFill>
                  <a:srgbClr val="4C9F70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CBIT-2 </a:t>
            </a:r>
            <a:r>
              <a:rPr lang="mn-MN" sz="3200" b="1" dirty="0">
                <a:solidFill>
                  <a:srgbClr val="4C9F70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төсөл </a:t>
            </a:r>
            <a:r>
              <a:rPr lang="en-US" sz="3200" b="1" dirty="0" err="1">
                <a:solidFill>
                  <a:srgbClr val="4C9F70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нь</a:t>
            </a:r>
            <a:r>
              <a:rPr lang="en-US" sz="3200" b="1" dirty="0">
                <a:solidFill>
                  <a:srgbClr val="4C9F70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 үндэсний зохицуулагч байгууллагын мэдээлэл, </a:t>
            </a:r>
            <a:r>
              <a:rPr lang="en-US" sz="3200" b="1" dirty="0" err="1">
                <a:solidFill>
                  <a:srgbClr val="4C9F70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тайлагналын</a:t>
            </a:r>
            <a:r>
              <a:rPr lang="en-US" sz="3200" b="1" dirty="0">
                <a:solidFill>
                  <a:srgbClr val="4C9F70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mn-MN" sz="3200" b="1" dirty="0">
                <a:solidFill>
                  <a:srgbClr val="4C9F70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чиглэлээр гарч буй чадавхын зөрүүг тодорхойлох, шаардагдаж буй </a:t>
            </a:r>
            <a:r>
              <a:rPr lang="en-US" sz="3200" b="1" dirty="0" err="1">
                <a:solidFill>
                  <a:srgbClr val="4C9F70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хэрэгцээг</a:t>
            </a:r>
            <a:r>
              <a:rPr lang="mn-MN" sz="3200" b="1" dirty="0">
                <a:solidFill>
                  <a:srgbClr val="4C9F70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 хангах чиглэлээр</a:t>
            </a:r>
            <a:r>
              <a:rPr lang="en-US" sz="3200" b="1" dirty="0">
                <a:solidFill>
                  <a:srgbClr val="4C9F70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 шууд дэмжинэ.</a:t>
            </a:r>
            <a:endParaRPr lang="en-US" sz="3200" dirty="0">
              <a:latin typeface="Arial Nova Condensed" panose="020B060402020202020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 2">
            <a:extLst>
              <a:ext uri="{FF2B5EF4-FFF2-40B4-BE49-F238E27FC236}">
                <a16:creationId xmlns:a16="http://schemas.microsoft.com/office/drawing/2014/main" id="{0AA08F08-0DAE-FD57-DFE0-C3289B1A5AF2}"/>
              </a:ext>
            </a:extLst>
          </p:cNvPr>
          <p:cNvSpPr/>
          <p:nvPr/>
        </p:nvSpPr>
        <p:spPr>
          <a:xfrm>
            <a:off x="0" y="0"/>
            <a:ext cx="18297525" cy="10287000"/>
          </a:xfrm>
          <a:custGeom>
            <a:avLst/>
            <a:gdLst/>
            <a:ahLst/>
            <a:cxnLst/>
            <a:rect l="l" t="t" r="r" b="b"/>
            <a:pathLst>
              <a:path w="18297525" h="10287000">
                <a:moveTo>
                  <a:pt x="0" y="0"/>
                </a:moveTo>
                <a:lnTo>
                  <a:pt x="18297525" y="0"/>
                </a:lnTo>
                <a:lnTo>
                  <a:pt x="1829752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4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2800">
              <a:latin typeface="Arial Nova Condensed" panose="020B0604020202020204" charset="0"/>
            </a:endParaRPr>
          </a:p>
        </p:txBody>
      </p:sp>
      <p:sp>
        <p:nvSpPr>
          <p:cNvPr id="2" name="Text 0"/>
          <p:cNvSpPr/>
          <p:nvPr/>
        </p:nvSpPr>
        <p:spPr>
          <a:xfrm>
            <a:off x="960120" y="617220"/>
            <a:ext cx="164592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5400" b="1" dirty="0">
                <a:solidFill>
                  <a:srgbClr val="16355C"/>
                </a:solidFill>
                <a:latin typeface="Arial Nova Condensed" panose="020B0604020202020204" charset="0"/>
                <a:ea typeface="Cambria" pitchFamily="34" charset="-122"/>
                <a:cs typeface="Cambria" pitchFamily="34" charset="-120"/>
              </a:rPr>
              <a:t>Хүлээгдэж буй гол үр дүн</a:t>
            </a:r>
            <a:endParaRPr lang="en-US" sz="5400" dirty="0">
              <a:latin typeface="Arial Nova Condensed" panose="020B0604020202020204" charset="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960120" y="2194560"/>
            <a:ext cx="16459200" cy="1508760"/>
          </a:xfrm>
          <a:prstGeom prst="roundRect">
            <a:avLst>
              <a:gd name="adj" fmla="val 7273"/>
            </a:avLst>
          </a:prstGeom>
          <a:solidFill>
            <a:srgbClr val="E8F0FA"/>
          </a:solidFill>
          <a:ln/>
        </p:spPr>
        <p:txBody>
          <a:bodyPr/>
          <a:lstStyle/>
          <a:p>
            <a:endParaRPr lang="en-US" sz="3600">
              <a:latin typeface="Arial Nova Condensed" panose="020B0604020202020204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1303020" y="2496312"/>
            <a:ext cx="905256" cy="905256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 sz="3600">
              <a:latin typeface="Arial Nova Condensed" panose="020B0604020202020204" charset="0"/>
            </a:endParaRPr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6192" y="2729484"/>
            <a:ext cx="438912" cy="43891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537460" y="2386584"/>
            <a:ext cx="6309360" cy="11658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b="1" dirty="0">
                <a:solidFill>
                  <a:srgbClr val="16355C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BTR боловсруулалтад дэмжлэг</a:t>
            </a:r>
            <a:endParaRPr lang="en-US" sz="3200" dirty="0">
              <a:latin typeface="Arial Nova Condensed" panose="020B0604020202020204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9052560" y="2386584"/>
            <a:ext cx="8092440" cy="11658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5A6572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Хоёр жил тутмын ил тод байдлын тайланг үндэсний хэмжээнд бэлтгэх чадавх бүрдэнэ</a:t>
            </a:r>
            <a:endParaRPr lang="en-US" sz="2800" dirty="0">
              <a:latin typeface="Arial Nova Condensed" panose="020B0604020202020204" charset="0"/>
            </a:endParaRPr>
          </a:p>
        </p:txBody>
      </p:sp>
      <p:sp>
        <p:nvSpPr>
          <p:cNvPr id="8" name="Shape 5"/>
          <p:cNvSpPr/>
          <p:nvPr/>
        </p:nvSpPr>
        <p:spPr>
          <a:xfrm>
            <a:off x="960120" y="3977640"/>
            <a:ext cx="16459200" cy="1508760"/>
          </a:xfrm>
          <a:prstGeom prst="roundRect">
            <a:avLst>
              <a:gd name="adj" fmla="val 7273"/>
            </a:avLst>
          </a:prstGeom>
          <a:solidFill>
            <a:srgbClr val="EFF6EE"/>
          </a:solidFill>
          <a:ln/>
        </p:spPr>
        <p:txBody>
          <a:bodyPr/>
          <a:lstStyle/>
          <a:p>
            <a:endParaRPr lang="en-US" sz="3600">
              <a:latin typeface="Arial Nova Condensed" panose="020B0604020202020204" charset="0"/>
            </a:endParaRPr>
          </a:p>
        </p:txBody>
      </p:sp>
      <p:sp>
        <p:nvSpPr>
          <p:cNvPr id="9" name="Shape 6"/>
          <p:cNvSpPr/>
          <p:nvPr/>
        </p:nvSpPr>
        <p:spPr>
          <a:xfrm>
            <a:off x="1303020" y="4279392"/>
            <a:ext cx="905256" cy="905256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 sz="3600">
              <a:latin typeface="Arial Nova Condensed" panose="020B0604020202020204" charset="0"/>
            </a:endParaRPr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6192" y="4512564"/>
            <a:ext cx="438912" cy="438912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2537460" y="4169664"/>
            <a:ext cx="6309360" cy="11658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b="1" dirty="0">
                <a:solidFill>
                  <a:srgbClr val="16355C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Сайжруулсан ХХ тооллого</a:t>
            </a:r>
            <a:endParaRPr lang="en-US" sz="3200" dirty="0">
              <a:latin typeface="Arial Nova Condensed" panose="020B0604020202020204" charset="0"/>
            </a:endParaRPr>
          </a:p>
        </p:txBody>
      </p:sp>
      <p:sp>
        <p:nvSpPr>
          <p:cNvPr id="12" name="Text 8"/>
          <p:cNvSpPr/>
          <p:nvPr/>
        </p:nvSpPr>
        <p:spPr>
          <a:xfrm>
            <a:off x="9052560" y="4169664"/>
            <a:ext cx="8092440" cy="11658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5A6572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Салбарын мэдээллийн чанар, тасралтгүй байдал хангагдана</a:t>
            </a:r>
            <a:endParaRPr lang="en-US" sz="2800" dirty="0">
              <a:latin typeface="Arial Nova Condensed" panose="020B0604020202020204" charset="0"/>
            </a:endParaRPr>
          </a:p>
        </p:txBody>
      </p:sp>
      <p:sp>
        <p:nvSpPr>
          <p:cNvPr id="13" name="Shape 9"/>
          <p:cNvSpPr/>
          <p:nvPr/>
        </p:nvSpPr>
        <p:spPr>
          <a:xfrm>
            <a:off x="960120" y="5760720"/>
            <a:ext cx="16459200" cy="1508760"/>
          </a:xfrm>
          <a:prstGeom prst="roundRect">
            <a:avLst>
              <a:gd name="adj" fmla="val 7273"/>
            </a:avLst>
          </a:prstGeom>
          <a:solidFill>
            <a:srgbClr val="E8F0FA"/>
          </a:solidFill>
          <a:ln/>
        </p:spPr>
        <p:txBody>
          <a:bodyPr/>
          <a:lstStyle/>
          <a:p>
            <a:endParaRPr lang="en-US" sz="3600">
              <a:latin typeface="Arial Nova Condensed" panose="020B0604020202020204" charset="0"/>
            </a:endParaRPr>
          </a:p>
        </p:txBody>
      </p:sp>
      <p:sp>
        <p:nvSpPr>
          <p:cNvPr id="14" name="Shape 10"/>
          <p:cNvSpPr/>
          <p:nvPr/>
        </p:nvSpPr>
        <p:spPr>
          <a:xfrm>
            <a:off x="1303020" y="6062472"/>
            <a:ext cx="905256" cy="905256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 sz="3600">
              <a:latin typeface="Arial Nova Condensed" panose="020B0604020202020204" charset="0"/>
            </a:endParaRPr>
          </a:p>
        </p:txBody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36192" y="6295644"/>
            <a:ext cx="438912" cy="438912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2537460" y="5952744"/>
            <a:ext cx="6309360" cy="11658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b="1" dirty="0">
                <a:solidFill>
                  <a:srgbClr val="16355C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Мэдээллийн нэгдсэн систем</a:t>
            </a:r>
            <a:endParaRPr lang="en-US" sz="3200" dirty="0">
              <a:latin typeface="Arial Nova Condensed" panose="020B0604020202020204" charset="0"/>
            </a:endParaRPr>
          </a:p>
        </p:txBody>
      </p:sp>
      <p:sp>
        <p:nvSpPr>
          <p:cNvPr id="17" name="Text 12"/>
          <p:cNvSpPr/>
          <p:nvPr/>
        </p:nvSpPr>
        <p:spPr>
          <a:xfrm>
            <a:off x="9052560" y="5952744"/>
            <a:ext cx="8092440" cy="11658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5A6572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Тооллого, NDC-ийн хяналтын мэдээллийн урсгал албажна</a:t>
            </a:r>
            <a:endParaRPr lang="en-US" sz="2800" dirty="0">
              <a:latin typeface="Arial Nova Condensed" panose="020B0604020202020204" charset="0"/>
            </a:endParaRPr>
          </a:p>
        </p:txBody>
      </p:sp>
      <p:sp>
        <p:nvSpPr>
          <p:cNvPr id="18" name="Shape 13"/>
          <p:cNvSpPr/>
          <p:nvPr/>
        </p:nvSpPr>
        <p:spPr>
          <a:xfrm>
            <a:off x="960120" y="7543800"/>
            <a:ext cx="16459200" cy="1508760"/>
          </a:xfrm>
          <a:prstGeom prst="roundRect">
            <a:avLst>
              <a:gd name="adj" fmla="val 7273"/>
            </a:avLst>
          </a:prstGeom>
          <a:solidFill>
            <a:srgbClr val="EFF6EE"/>
          </a:solidFill>
          <a:ln/>
        </p:spPr>
        <p:txBody>
          <a:bodyPr/>
          <a:lstStyle/>
          <a:p>
            <a:endParaRPr lang="en-US" sz="3600">
              <a:latin typeface="Arial Nova Condensed" panose="020B0604020202020204" charset="0"/>
            </a:endParaRPr>
          </a:p>
        </p:txBody>
      </p:sp>
      <p:sp>
        <p:nvSpPr>
          <p:cNvPr id="19" name="Shape 14"/>
          <p:cNvSpPr/>
          <p:nvPr/>
        </p:nvSpPr>
        <p:spPr>
          <a:xfrm>
            <a:off x="1303020" y="7845552"/>
            <a:ext cx="905256" cy="905256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 sz="3600">
              <a:latin typeface="Arial Nova Condensed" panose="020B0604020202020204" charset="0"/>
            </a:endParaRPr>
          </a:p>
        </p:txBody>
      </p:sp>
      <p:pic>
        <p:nvPicPr>
          <p:cNvPr id="20" name="Image 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36192" y="8078724"/>
            <a:ext cx="438912" cy="438912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2537460" y="7735824"/>
            <a:ext cx="6309360" cy="11658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b="1" dirty="0">
                <a:solidFill>
                  <a:srgbClr val="16355C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Чадавхжсан хүний нөөц</a:t>
            </a:r>
            <a:endParaRPr lang="en-US" sz="3200" dirty="0">
              <a:latin typeface="Arial Nova Condensed" panose="020B0604020202020204" charset="0"/>
            </a:endParaRPr>
          </a:p>
        </p:txBody>
      </p:sp>
      <p:sp>
        <p:nvSpPr>
          <p:cNvPr id="22" name="Text 16"/>
          <p:cNvSpPr/>
          <p:nvPr/>
        </p:nvSpPr>
        <p:spPr>
          <a:xfrm>
            <a:off x="9052560" y="7735824"/>
            <a:ext cx="8092440" cy="11658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5A6572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Яам, агентлаг, судалгааны байгууллагын мэргэжилтнүүд сургагдана</a:t>
            </a:r>
            <a:endParaRPr lang="en-US" sz="2800" dirty="0">
              <a:latin typeface="Arial Nova Condensed" panose="020B060402020202020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442663-C17C-7D99-4F0E-A26431D0FD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333A6789-DFF7-F6B4-6C71-B03208065115}"/>
              </a:ext>
            </a:extLst>
          </p:cNvPr>
          <p:cNvSpPr/>
          <p:nvPr/>
        </p:nvSpPr>
        <p:spPr>
          <a:xfrm>
            <a:off x="0" y="0"/>
            <a:ext cx="18297525" cy="10287000"/>
          </a:xfrm>
          <a:custGeom>
            <a:avLst/>
            <a:gdLst/>
            <a:ahLst/>
            <a:cxnLst/>
            <a:rect l="l" t="t" r="r" b="b"/>
            <a:pathLst>
              <a:path w="18297525" h="10287000">
                <a:moveTo>
                  <a:pt x="0" y="0"/>
                </a:moveTo>
                <a:lnTo>
                  <a:pt x="18297525" y="0"/>
                </a:lnTo>
                <a:lnTo>
                  <a:pt x="1829752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49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2800">
              <a:latin typeface="Arial Nova Condensed" panose="020B0604020202020204" charset="0"/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DBB84BB8-D337-F193-B0F6-F29D0F7C2A9F}"/>
              </a:ext>
            </a:extLst>
          </p:cNvPr>
          <p:cNvSpPr txBox="1"/>
          <p:nvPr/>
        </p:nvSpPr>
        <p:spPr>
          <a:xfrm>
            <a:off x="990600" y="922007"/>
            <a:ext cx="10624736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mn-MN" sz="7200">
                <a:solidFill>
                  <a:srgbClr val="1A3776"/>
                </a:solidFill>
                <a:latin typeface="Arial Nova Condensed" panose="020B0604020202020204" charset="0"/>
              </a:rPr>
              <a:t>Хэрэгжилт, явц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05D3B423-CA7C-F0D9-7084-89B1FE4C29DF}"/>
              </a:ext>
            </a:extLst>
          </p:cNvPr>
          <p:cNvSpPr txBox="1"/>
          <p:nvPr/>
        </p:nvSpPr>
        <p:spPr>
          <a:xfrm>
            <a:off x="364349" y="9838678"/>
            <a:ext cx="2101407" cy="290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79"/>
              </a:lnSpc>
              <a:spcBef>
                <a:spcPct val="0"/>
              </a:spcBef>
            </a:pPr>
            <a:r>
              <a:rPr lang="en-US" sz="1699">
                <a:solidFill>
                  <a:srgbClr val="FFFFFF"/>
                </a:solidFill>
                <a:latin typeface="Arial Nova Condensed Bold"/>
              </a:rPr>
              <a:t>NC4BUR2 төсөл</a:t>
            </a:r>
          </a:p>
        </p:txBody>
      </p:sp>
      <p:sp>
        <p:nvSpPr>
          <p:cNvPr id="10" name="AutoShape 3">
            <a:extLst>
              <a:ext uri="{FF2B5EF4-FFF2-40B4-BE49-F238E27FC236}">
                <a16:creationId xmlns:a16="http://schemas.microsoft.com/office/drawing/2014/main" id="{EF5EBB6C-7010-7EC7-B778-C257FE106F5A}"/>
              </a:ext>
            </a:extLst>
          </p:cNvPr>
          <p:cNvSpPr/>
          <p:nvPr/>
        </p:nvSpPr>
        <p:spPr>
          <a:xfrm>
            <a:off x="838200" y="2182840"/>
            <a:ext cx="16230600" cy="23812"/>
          </a:xfrm>
          <a:prstGeom prst="line">
            <a:avLst/>
          </a:prstGeom>
          <a:ln w="9525" cap="flat">
            <a:solidFill>
              <a:srgbClr val="2C2C2C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856CD237-C87E-96D2-1888-BE705E3D411E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914400" y="2656515"/>
            <a:ext cx="16078200" cy="54476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18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Бэлтгэл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 </a:t>
            </a:r>
            <a:r>
              <a:rPr kumimoji="0" lang="en-US" altLang="en-US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үе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 </a:t>
            </a:r>
            <a:r>
              <a:rPr kumimoji="0" lang="en-US" altLang="en-US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шат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: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 2024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оны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 7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дугаар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сарын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 1-нээс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үйл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ажиллагаа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албан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ёсоор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эхэлж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,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анхны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санхүүжилт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болон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зохион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байгуулалтын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ажлууд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хийгдсэн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.</a:t>
            </a:r>
            <a:r>
              <a:rPr kumimoji="0" lang="mn-MN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 Хэдийгээр төслийн гэрээг байгуулсан боловч төсөл </a:t>
            </a:r>
            <a:r>
              <a:rPr lang="mn-MN" altLang="en-US" sz="3200" dirty="0">
                <a:latin typeface="Arial Nova Condensed" panose="020B0604020202020204" charset="0"/>
              </a:rPr>
              <a:t>зарим</a:t>
            </a:r>
            <a:r>
              <a:rPr kumimoji="0" lang="mn-MN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 хүчин зүйлсээс шалтгаалан удааширсан.​</a:t>
            </a: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1800"/>
              </a:spcAft>
              <a:buClrTx/>
              <a:buSzTx/>
              <a:tabLst/>
            </a:pPr>
            <a:endParaRPr kumimoji="0" lang="mn-MN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Nova Condensed" panose="020B0604020202020204" charset="0"/>
            </a:endParaRP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18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Идэвхтэй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 </a:t>
            </a:r>
            <a:r>
              <a:rPr kumimoji="0" lang="en-US" altLang="en-US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хэрэгжилтийн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 </a:t>
            </a:r>
            <a:r>
              <a:rPr kumimoji="0" lang="en-US" altLang="en-US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үе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: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 2025-2026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онуудад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үндсэн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техникийн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ажлууд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 (</a:t>
            </a:r>
            <a:r>
              <a:rPr kumimoji="0" lang="mn-MN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ИТБТ-ны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системий</a:t>
            </a:r>
            <a:r>
              <a:rPr kumimoji="0" lang="mn-MN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г бий болгох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,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салбарын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үнэлгээнүүд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,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сургалтууд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)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хийгдэхээр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төлөвлөгдсөн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1800"/>
              </a:spcAft>
              <a:buClrTx/>
              <a:buSzTx/>
              <a:tabLst/>
            </a:pPr>
            <a:endParaRPr kumimoji="0" lang="mn-MN" altLang="en-US" sz="3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Nova Condensed" panose="020B0604020202020204" charset="0"/>
            </a:endParaRP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18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Хаалтын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 </a:t>
            </a:r>
            <a:r>
              <a:rPr kumimoji="0" lang="en-US" altLang="en-US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үе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 </a:t>
            </a:r>
            <a:r>
              <a:rPr kumimoji="0" lang="en-US" altLang="en-US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шат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: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 2027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оны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 4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дүгээр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сарын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 15-нд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төсөл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албан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ёсоор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дуусч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,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эцсийн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тайлагнал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болон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үр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дүнг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хүлээлгэн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өгөх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ажил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дуусах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хуваарьтай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байна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ova Condensed" panose="020B060402020202020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782845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135815"/>
            <a:ext cx="18288000" cy="10296525"/>
          </a:xfrm>
          <a:custGeom>
            <a:avLst/>
            <a:gdLst/>
            <a:ahLst/>
            <a:cxnLst/>
            <a:rect l="l" t="t" r="r" b="b"/>
            <a:pathLst>
              <a:path w="18288000" h="10296525">
                <a:moveTo>
                  <a:pt x="0" y="0"/>
                </a:moveTo>
                <a:lnTo>
                  <a:pt x="18288000" y="0"/>
                </a:lnTo>
                <a:lnTo>
                  <a:pt x="18288000" y="10296525"/>
                </a:lnTo>
                <a:lnTo>
                  <a:pt x="0" y="1029652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50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028700" y="3390355"/>
            <a:ext cx="17858354" cy="653224"/>
            <a:chOff x="0" y="0"/>
            <a:chExt cx="23811139" cy="870965"/>
          </a:xfrm>
        </p:grpSpPr>
        <p:sp>
          <p:nvSpPr>
            <p:cNvPr id="4" name="AutoShape 4"/>
            <p:cNvSpPr/>
            <p:nvPr/>
          </p:nvSpPr>
          <p:spPr>
            <a:xfrm>
              <a:off x="0" y="0"/>
              <a:ext cx="23811139" cy="0"/>
            </a:xfrm>
            <a:prstGeom prst="line">
              <a:avLst/>
            </a:prstGeom>
            <a:ln w="12700" cap="rnd">
              <a:solidFill>
                <a:srgbClr val="2C2C2C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AutoShape 5"/>
            <p:cNvSpPr/>
            <p:nvPr/>
          </p:nvSpPr>
          <p:spPr>
            <a:xfrm rot="5400000">
              <a:off x="-422783" y="422783"/>
              <a:ext cx="858265" cy="0"/>
            </a:xfrm>
            <a:prstGeom prst="line">
              <a:avLst/>
            </a:prstGeom>
            <a:ln w="12700" cap="flat">
              <a:solidFill>
                <a:srgbClr val="2C2C2C"/>
              </a:solidFill>
              <a:prstDash val="solid"/>
              <a:headEnd type="none" w="sm" len="sm"/>
              <a:tailEnd type="oval" w="lg" len="lg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AutoShape 6"/>
            <p:cNvSpPr/>
            <p:nvPr/>
          </p:nvSpPr>
          <p:spPr>
            <a:xfrm rot="5400000">
              <a:off x="5370697" y="422783"/>
              <a:ext cx="858265" cy="0"/>
            </a:xfrm>
            <a:prstGeom prst="line">
              <a:avLst/>
            </a:prstGeom>
            <a:ln w="12700" cap="flat">
              <a:solidFill>
                <a:srgbClr val="2C2C2C"/>
              </a:solidFill>
              <a:prstDash val="solid"/>
              <a:headEnd type="none" w="sm" len="sm"/>
              <a:tailEnd type="oval" w="lg" len="lg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AutoShape 7"/>
            <p:cNvSpPr/>
            <p:nvPr/>
          </p:nvSpPr>
          <p:spPr>
            <a:xfrm rot="5400000">
              <a:off x="11164177" y="435483"/>
              <a:ext cx="858265" cy="0"/>
            </a:xfrm>
            <a:prstGeom prst="line">
              <a:avLst/>
            </a:prstGeom>
            <a:ln w="12700" cap="flat">
              <a:solidFill>
                <a:srgbClr val="2C2C2C"/>
              </a:solidFill>
              <a:prstDash val="solid"/>
              <a:headEnd type="none" w="sm" len="sm"/>
              <a:tailEnd type="oval" w="lg" len="lg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AutoShape 8"/>
            <p:cNvSpPr/>
            <p:nvPr/>
          </p:nvSpPr>
          <p:spPr>
            <a:xfrm rot="5400000">
              <a:off x="16944957" y="422783"/>
              <a:ext cx="858265" cy="0"/>
            </a:xfrm>
            <a:prstGeom prst="line">
              <a:avLst/>
            </a:prstGeom>
            <a:ln w="12700" cap="flat">
              <a:solidFill>
                <a:srgbClr val="2C2C2C"/>
              </a:solidFill>
              <a:prstDash val="solid"/>
              <a:headEnd type="none" w="sm" len="sm"/>
              <a:tailEnd type="oval" w="lg" len="lg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028700" y="1181826"/>
            <a:ext cx="14287500" cy="10105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8399"/>
              </a:lnSpc>
              <a:spcBef>
                <a:spcPct val="0"/>
              </a:spcBef>
            </a:pPr>
            <a:r>
              <a:rPr lang="mn-MN" sz="6999" dirty="0">
                <a:solidFill>
                  <a:srgbClr val="1A3776"/>
                </a:solidFill>
                <a:latin typeface="Arial Nova Condensed"/>
              </a:rPr>
              <a:t>202</a:t>
            </a:r>
            <a:r>
              <a:rPr lang="en-US" sz="6999" dirty="0">
                <a:solidFill>
                  <a:srgbClr val="1A3776"/>
                </a:solidFill>
                <a:latin typeface="Arial Nova Condensed"/>
              </a:rPr>
              <a:t>6</a:t>
            </a:r>
            <a:r>
              <a:rPr lang="mn-MN" sz="6999" dirty="0">
                <a:solidFill>
                  <a:srgbClr val="1A3776"/>
                </a:solidFill>
                <a:latin typeface="Arial Nova Condensed"/>
              </a:rPr>
              <a:t>-2027 онд голлон хийгдэх ажлууд</a:t>
            </a:r>
            <a:endParaRPr lang="en-US" sz="6999" dirty="0">
              <a:solidFill>
                <a:srgbClr val="1A3776"/>
              </a:solidFill>
              <a:latin typeface="Arial Nova Condensed"/>
            </a:endParaRPr>
          </a:p>
        </p:txBody>
      </p:sp>
      <p:grpSp>
        <p:nvGrpSpPr>
          <p:cNvPr id="10" name="Group 10"/>
          <p:cNvGrpSpPr/>
          <p:nvPr/>
        </p:nvGrpSpPr>
        <p:grpSpPr>
          <a:xfrm>
            <a:off x="8879880" y="4256537"/>
            <a:ext cx="4107788" cy="5877388"/>
            <a:chOff x="-16701" y="-9525"/>
            <a:chExt cx="4810607" cy="7836525"/>
          </a:xfrm>
        </p:grpSpPr>
        <p:sp>
          <p:nvSpPr>
            <p:cNvPr id="11" name="TextBox 11"/>
            <p:cNvSpPr txBox="1"/>
            <p:nvPr/>
          </p:nvSpPr>
          <p:spPr>
            <a:xfrm>
              <a:off x="-16701" y="761896"/>
              <a:ext cx="4793906" cy="70651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342900" indent="-342900">
                <a:lnSpc>
                  <a:spcPts val="3220"/>
                </a:lnSpc>
                <a:buFont typeface="Arial" panose="020B0604020202020204" pitchFamily="34" charset="0"/>
                <a:buChar char="•"/>
              </a:pPr>
              <a:r>
                <a:rPr lang="mn-MN" sz="2300" dirty="0">
                  <a:solidFill>
                    <a:srgbClr val="2C2C2C"/>
                  </a:solidFill>
                  <a:latin typeface="Arial Nova Condensed"/>
                </a:rPr>
                <a:t>Судалгаа, үнэлгээнүүдийн үр дүнг тасралтгүй хянах, бүртгэх, зөвлөх багуудтай хамтран ажиллах</a:t>
              </a:r>
            </a:p>
            <a:p>
              <a:pPr marL="342900" indent="-342900">
                <a:lnSpc>
                  <a:spcPts val="3220"/>
                </a:lnSpc>
                <a:buFont typeface="Arial" panose="020B0604020202020204" pitchFamily="34" charset="0"/>
                <a:buChar char="•"/>
              </a:pPr>
              <a:r>
                <a:rPr lang="mn-MN" sz="2300" dirty="0">
                  <a:solidFill>
                    <a:srgbClr val="2C2C2C"/>
                  </a:solidFill>
                  <a:latin typeface="Arial Nova Condensed"/>
                </a:rPr>
                <a:t>Сургалт, семинар уулзалтуудыг төлөвлөгөөнд үндэслэн зохион байгуулах</a:t>
              </a:r>
              <a:endParaRPr lang="en-US" sz="2300" dirty="0">
                <a:solidFill>
                  <a:srgbClr val="2C2C2C"/>
                </a:solidFill>
                <a:latin typeface="Arial Nova Condensed"/>
              </a:endParaRPr>
            </a:p>
            <a:p>
              <a:pPr marL="342900" indent="-342900">
                <a:lnSpc>
                  <a:spcPts val="3220"/>
                </a:lnSpc>
                <a:buFont typeface="Arial" panose="020B0604020202020204" pitchFamily="34" charset="0"/>
                <a:buChar char="•"/>
              </a:pPr>
              <a:r>
                <a:rPr lang="en-US" sz="2300" dirty="0">
                  <a:solidFill>
                    <a:srgbClr val="2C2C2C"/>
                  </a:solidFill>
                  <a:latin typeface="Arial Nova Condensed"/>
                </a:rPr>
                <a:t>MID-TERM REVIEW </a:t>
              </a:r>
              <a:r>
                <a:rPr lang="mn-MN" sz="2300" dirty="0">
                  <a:solidFill>
                    <a:srgbClr val="2C2C2C"/>
                  </a:solidFill>
                  <a:latin typeface="Arial Nova Condensed"/>
                </a:rPr>
                <a:t>буюу Төслийн дунд хугацааны хэрэгжилтийн үнэлгээг хийх – баталгаажуулах шаардлагатай </a:t>
              </a:r>
              <a:r>
                <a:rPr lang="en-US" sz="2300" dirty="0">
                  <a:solidFill>
                    <a:srgbClr val="2C2C2C"/>
                  </a:solidFill>
                  <a:latin typeface="Arial Nova Condensed"/>
                </a:rPr>
                <a:t>(FAO)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9525"/>
              <a:ext cx="4793906" cy="4902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lvl="0">
                <a:lnSpc>
                  <a:spcPts val="3120"/>
                </a:lnSpc>
              </a:pPr>
              <a:r>
                <a:rPr lang="mn-MN" sz="2400" dirty="0">
                  <a:solidFill>
                    <a:srgbClr val="2C2C2C"/>
                  </a:solidFill>
                  <a:latin typeface="Arial Nova Condensed Bold"/>
                </a:rPr>
                <a:t>3-р улирал</a:t>
              </a:r>
              <a:endParaRPr lang="en-US" sz="2400" dirty="0">
                <a:solidFill>
                  <a:srgbClr val="2C2C2C"/>
                </a:solidFill>
                <a:latin typeface="Arial Nova Condensed Bold"/>
              </a:endParaRP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3487404" y="4256537"/>
            <a:ext cx="4862484" cy="4962937"/>
            <a:chOff x="-98767" y="-9525"/>
            <a:chExt cx="4835507" cy="6617242"/>
          </a:xfrm>
        </p:grpSpPr>
        <p:sp>
          <p:nvSpPr>
            <p:cNvPr id="14" name="TextBox 14"/>
            <p:cNvSpPr txBox="1"/>
            <p:nvPr/>
          </p:nvSpPr>
          <p:spPr>
            <a:xfrm>
              <a:off x="-98767" y="636944"/>
              <a:ext cx="4736740" cy="597077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342900" indent="-342900">
                <a:lnSpc>
                  <a:spcPts val="3220"/>
                </a:lnSpc>
                <a:buFont typeface="Arial" panose="020B0604020202020204" pitchFamily="34" charset="0"/>
                <a:buChar char="•"/>
              </a:pPr>
              <a:r>
                <a:rPr lang="mn-MN" sz="2300" dirty="0">
                  <a:solidFill>
                    <a:srgbClr val="2C2C2C"/>
                  </a:solidFill>
                  <a:latin typeface="Arial Nova Condensed"/>
                </a:rPr>
                <a:t>Гарсан үр дүнгүүдэд үндэслэн мэдлэгийн материал боловсруулах</a:t>
              </a:r>
            </a:p>
            <a:p>
              <a:pPr marL="342900" indent="-342900">
                <a:lnSpc>
                  <a:spcPts val="3220"/>
                </a:lnSpc>
                <a:buFont typeface="Arial" panose="020B0604020202020204" pitchFamily="34" charset="0"/>
                <a:buChar char="•"/>
              </a:pPr>
              <a:r>
                <a:rPr lang="mn-MN" sz="2300" dirty="0">
                  <a:solidFill>
                    <a:srgbClr val="2C2C2C"/>
                  </a:solidFill>
                  <a:latin typeface="Arial Nova Condensed"/>
                </a:rPr>
                <a:t>Судалгаа, үнэлгээнүүдийн үр дүнг тасралтгүй хянах, бүртгэх, зөвлөх багуудтай хамтран ажиллах</a:t>
              </a:r>
            </a:p>
            <a:p>
              <a:pPr marL="342900" indent="-342900">
                <a:lnSpc>
                  <a:spcPts val="3220"/>
                </a:lnSpc>
                <a:buFont typeface="Arial" panose="020B0604020202020204" pitchFamily="34" charset="0"/>
                <a:buChar char="•"/>
              </a:pPr>
              <a:r>
                <a:rPr lang="mn-MN" sz="2300" dirty="0">
                  <a:solidFill>
                    <a:srgbClr val="2C2C2C"/>
                  </a:solidFill>
                  <a:latin typeface="Arial Nova Condensed"/>
                </a:rPr>
                <a:t>Сургалт, семинар уулзалтуудыг төлөвлөгөөнд үндэслэн зохион байгуулах</a:t>
              </a:r>
              <a:endParaRPr lang="en-US" sz="2300" dirty="0">
                <a:solidFill>
                  <a:srgbClr val="2C2C2C"/>
                </a:solidFill>
                <a:latin typeface="Arial Nova Condensed"/>
              </a:endParaRP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9525"/>
              <a:ext cx="4736740" cy="49021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lvl="0">
                <a:lnSpc>
                  <a:spcPts val="3120"/>
                </a:lnSpc>
              </a:pPr>
              <a:r>
                <a:rPr lang="mn-MN" sz="2400" dirty="0">
                  <a:solidFill>
                    <a:srgbClr val="2C2C2C"/>
                  </a:solidFill>
                  <a:latin typeface="Arial Nova Condensed Bold"/>
                </a:rPr>
                <a:t>4-р улирал – 2027 оны 1-р улирал</a:t>
              </a:r>
              <a:endParaRPr lang="en-US" sz="2400" dirty="0">
                <a:solidFill>
                  <a:srgbClr val="2C2C2C"/>
                </a:solidFill>
                <a:latin typeface="Arial Nova Condensed Bold"/>
              </a:endParaRP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829482" y="4256537"/>
            <a:ext cx="3971117" cy="4153574"/>
            <a:chOff x="0" y="-9525"/>
            <a:chExt cx="4260360" cy="5538098"/>
          </a:xfrm>
        </p:grpSpPr>
        <p:sp>
          <p:nvSpPr>
            <p:cNvPr id="17" name="TextBox 17"/>
            <p:cNvSpPr txBox="1"/>
            <p:nvPr/>
          </p:nvSpPr>
          <p:spPr>
            <a:xfrm>
              <a:off x="0" y="797876"/>
              <a:ext cx="4260360" cy="47306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342900" indent="-342900">
                <a:lnSpc>
                  <a:spcPts val="3080"/>
                </a:lnSpc>
                <a:buFont typeface="Arial" panose="020B0604020202020204" pitchFamily="34" charset="0"/>
                <a:buChar char="•"/>
              </a:pPr>
              <a:r>
                <a:rPr lang="mn-MN" sz="2400" dirty="0">
                  <a:solidFill>
                    <a:srgbClr val="2C2C2C"/>
                  </a:solidFill>
                  <a:latin typeface="Arial Nova Condensed"/>
                </a:rPr>
                <a:t>Төлөвлөгөө, төсөв батлуулах</a:t>
              </a:r>
            </a:p>
            <a:p>
              <a:pPr marL="342900" indent="-342900">
                <a:lnSpc>
                  <a:spcPts val="3080"/>
                </a:lnSpc>
                <a:buFont typeface="Arial" panose="020B0604020202020204" pitchFamily="34" charset="0"/>
                <a:buChar char="•"/>
              </a:pPr>
              <a:r>
                <a:rPr lang="mn-MN" sz="2400" dirty="0">
                  <a:solidFill>
                    <a:srgbClr val="2C2C2C"/>
                  </a:solidFill>
                  <a:latin typeface="Arial Nova Condensed"/>
                </a:rPr>
                <a:t>Судалгаануудын бэлтгэл ажлыг хангах</a:t>
              </a:r>
            </a:p>
            <a:p>
              <a:pPr marL="342900" indent="-342900">
                <a:lnSpc>
                  <a:spcPts val="3080"/>
                </a:lnSpc>
                <a:buFont typeface="Arial" panose="020B0604020202020204" pitchFamily="34" charset="0"/>
                <a:buChar char="•"/>
              </a:pPr>
              <a:r>
                <a:rPr lang="mn-MN" sz="2400" dirty="0">
                  <a:solidFill>
                    <a:srgbClr val="2C2C2C"/>
                  </a:solidFill>
                  <a:latin typeface="Arial Nova Condensed"/>
                </a:rPr>
                <a:t>Зөвлөх үйлчилгээний ажлын даалгавруудыг боловсруулах</a:t>
              </a:r>
            </a:p>
            <a:p>
              <a:pPr marL="342900" indent="-342900">
                <a:lnSpc>
                  <a:spcPts val="3080"/>
                </a:lnSpc>
                <a:buFont typeface="Arial" panose="020B0604020202020204" pitchFamily="34" charset="0"/>
                <a:buChar char="•"/>
              </a:pPr>
              <a:r>
                <a:rPr lang="mn-MN" sz="2400" dirty="0">
                  <a:solidFill>
                    <a:srgbClr val="2C2C2C"/>
                  </a:solidFill>
                  <a:latin typeface="Arial Nova Condensed"/>
                </a:rPr>
                <a:t>Тайлангууд боловсруулах</a:t>
              </a:r>
            </a:p>
            <a:p>
              <a:pPr marL="342900" indent="-342900">
                <a:lnSpc>
                  <a:spcPts val="3080"/>
                </a:lnSpc>
                <a:buFont typeface="Arial" panose="020B0604020202020204" pitchFamily="34" charset="0"/>
                <a:buChar char="•"/>
              </a:pPr>
              <a:endParaRPr lang="mn-MN" sz="2400" dirty="0">
                <a:solidFill>
                  <a:srgbClr val="2C2C2C"/>
                </a:solidFill>
                <a:latin typeface="Arial Nova Condensed"/>
              </a:endParaRP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9525"/>
              <a:ext cx="4260360" cy="4902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3120"/>
                </a:lnSpc>
              </a:pPr>
              <a:r>
                <a:rPr lang="mn-MN" sz="2400" dirty="0">
                  <a:solidFill>
                    <a:srgbClr val="2C2C2C"/>
                  </a:solidFill>
                  <a:latin typeface="Arial Nova Condensed Bold"/>
                </a:rPr>
                <a:t>1-р улирал</a:t>
              </a:r>
              <a:endParaRPr lang="en-US" sz="2400" dirty="0">
                <a:solidFill>
                  <a:srgbClr val="2C2C2C"/>
                </a:solidFill>
                <a:latin typeface="Arial Nova Condensed Bold"/>
              </a:endParaRP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5149748" y="4256537"/>
            <a:ext cx="3734857" cy="4290986"/>
            <a:chOff x="-5397" y="-9525"/>
            <a:chExt cx="4265757" cy="5721319"/>
          </a:xfrm>
        </p:grpSpPr>
        <p:sp>
          <p:nvSpPr>
            <p:cNvPr id="20" name="TextBox 20"/>
            <p:cNvSpPr txBox="1"/>
            <p:nvPr/>
          </p:nvSpPr>
          <p:spPr>
            <a:xfrm>
              <a:off x="-5397" y="823529"/>
              <a:ext cx="4260360" cy="488826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342900" indent="-342900">
                <a:lnSpc>
                  <a:spcPts val="3220"/>
                </a:lnSpc>
                <a:buFont typeface="Arial" panose="020B0604020202020204" pitchFamily="34" charset="0"/>
                <a:buChar char="•"/>
              </a:pPr>
              <a:r>
                <a:rPr lang="mn-MN" sz="2300">
                  <a:solidFill>
                    <a:srgbClr val="2C2C2C"/>
                  </a:solidFill>
                  <a:latin typeface="Arial Nova Condensed"/>
                </a:rPr>
                <a:t>Ажлын даалгавруудыг Бүсийн мэргэжилтнүүдээр хянуулж, эцэслэх</a:t>
              </a:r>
            </a:p>
            <a:p>
              <a:pPr marL="342900" indent="-342900">
                <a:lnSpc>
                  <a:spcPts val="3220"/>
                </a:lnSpc>
                <a:buFont typeface="Arial" panose="020B0604020202020204" pitchFamily="34" charset="0"/>
                <a:buChar char="•"/>
              </a:pPr>
              <a:r>
                <a:rPr lang="mn-MN" sz="2300">
                  <a:solidFill>
                    <a:srgbClr val="2C2C2C"/>
                  </a:solidFill>
                  <a:latin typeface="Arial Nova Condensed"/>
                </a:rPr>
                <a:t>Худалдан авалтуудыг зарлах</a:t>
              </a:r>
            </a:p>
            <a:p>
              <a:pPr marL="342900" indent="-342900">
                <a:lnSpc>
                  <a:spcPts val="3220"/>
                </a:lnSpc>
                <a:buFont typeface="Arial" panose="020B0604020202020204" pitchFamily="34" charset="0"/>
                <a:buChar char="•"/>
              </a:pPr>
              <a:r>
                <a:rPr lang="mn-MN" sz="2300">
                  <a:solidFill>
                    <a:srgbClr val="2C2C2C"/>
                  </a:solidFill>
                  <a:latin typeface="Arial Nova Condensed"/>
                </a:rPr>
                <a:t>Төслийн нэгжийн үндсэн үйл ажиллагаа, үнэлгээ судалгааг хийх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9525"/>
              <a:ext cx="4260360" cy="4902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lvl="0">
                <a:lnSpc>
                  <a:spcPts val="3120"/>
                </a:lnSpc>
              </a:pPr>
              <a:r>
                <a:rPr lang="mn-MN" sz="2400" dirty="0">
                  <a:solidFill>
                    <a:srgbClr val="2C2C2C"/>
                  </a:solidFill>
                  <a:latin typeface="Arial Nova Condensed Bold"/>
                </a:rPr>
                <a:t>2-р улирал</a:t>
              </a:r>
              <a:endParaRPr lang="en-US" sz="2400" dirty="0">
                <a:solidFill>
                  <a:srgbClr val="2C2C2C"/>
                </a:solidFill>
                <a:latin typeface="Arial Nova Condensed Bold"/>
              </a:endParaRPr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15157893" y="-893355"/>
            <a:ext cx="2101407" cy="290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79"/>
              </a:lnSpc>
              <a:spcBef>
                <a:spcPct val="0"/>
              </a:spcBef>
            </a:pPr>
            <a:r>
              <a:rPr lang="en-US" sz="1699">
                <a:solidFill>
                  <a:srgbClr val="FFFFFF"/>
                </a:solidFill>
                <a:latin typeface="Arial Nova Condensed Bold"/>
              </a:rPr>
              <a:t>NC4BUR2 төсөл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F7D63AC-F58B-8714-25CB-A9740604F95B}"/>
              </a:ext>
            </a:extLst>
          </p:cNvPr>
          <p:cNvSpPr txBox="1"/>
          <p:nvPr/>
        </p:nvSpPr>
        <p:spPr>
          <a:xfrm>
            <a:off x="1158239" y="2468879"/>
            <a:ext cx="12085319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err="1">
                <a:latin typeface="Arial Nova Condensed"/>
                <a:ea typeface="Calibri"/>
                <a:cs typeface="Calibri"/>
              </a:rPr>
              <a:t>Төслийн</a:t>
            </a:r>
            <a:r>
              <a:rPr lang="en-US" sz="2800">
                <a:latin typeface="Arial Nova Condensed"/>
                <a:ea typeface="Calibri"/>
                <a:cs typeface="Calibri"/>
              </a:rPr>
              <a:t> </a:t>
            </a:r>
            <a:r>
              <a:rPr lang="en-US" sz="2800" err="1">
                <a:latin typeface="Arial Nova Condensed"/>
                <a:ea typeface="Calibri"/>
                <a:cs typeface="Calibri"/>
              </a:rPr>
              <a:t>үйл</a:t>
            </a:r>
            <a:r>
              <a:rPr lang="en-US" sz="2800">
                <a:latin typeface="Arial Nova Condensed"/>
                <a:ea typeface="Calibri"/>
                <a:cs typeface="Calibri"/>
              </a:rPr>
              <a:t> </a:t>
            </a:r>
            <a:r>
              <a:rPr lang="en-US" sz="2800" err="1">
                <a:latin typeface="Arial Nova Condensed"/>
                <a:ea typeface="Calibri"/>
                <a:cs typeface="Calibri"/>
              </a:rPr>
              <a:t>ажиллагааны</a:t>
            </a:r>
            <a:r>
              <a:rPr lang="en-US" sz="2800">
                <a:latin typeface="Arial Nova Condensed"/>
                <a:ea typeface="Calibri"/>
                <a:cs typeface="Calibri"/>
              </a:rPr>
              <a:t> </a:t>
            </a:r>
            <a:r>
              <a:rPr lang="en-US" sz="2800" err="1">
                <a:latin typeface="Arial Nova Condensed"/>
                <a:ea typeface="Calibri"/>
                <a:cs typeface="Calibri"/>
              </a:rPr>
              <a:t>төлөвлөгөө</a:t>
            </a:r>
            <a:endParaRPr lang="en-US" sz="2800">
              <a:latin typeface="Arial Nova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12322578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reeform 2">
            <a:extLst>
              <a:ext uri="{FF2B5EF4-FFF2-40B4-BE49-F238E27FC236}">
                <a16:creationId xmlns:a16="http://schemas.microsoft.com/office/drawing/2014/main" id="{B2996F00-FB39-FFEC-6769-CA6518A62EE8}"/>
              </a:ext>
            </a:extLst>
          </p:cNvPr>
          <p:cNvSpPr/>
          <p:nvPr/>
        </p:nvSpPr>
        <p:spPr>
          <a:xfrm>
            <a:off x="0" y="0"/>
            <a:ext cx="18297525" cy="10287000"/>
          </a:xfrm>
          <a:custGeom>
            <a:avLst/>
            <a:gdLst/>
            <a:ahLst/>
            <a:cxnLst/>
            <a:rect l="l" t="t" r="r" b="b"/>
            <a:pathLst>
              <a:path w="18297525" h="10287000">
                <a:moveTo>
                  <a:pt x="0" y="0"/>
                </a:moveTo>
                <a:lnTo>
                  <a:pt x="18297525" y="0"/>
                </a:lnTo>
                <a:lnTo>
                  <a:pt x="1829752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4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2800">
              <a:latin typeface="Arial Nova Condensed" panose="020B0604020202020204" charset="0"/>
            </a:endParaRPr>
          </a:p>
        </p:txBody>
      </p:sp>
      <p:sp>
        <p:nvSpPr>
          <p:cNvPr id="2" name="Text 0"/>
          <p:cNvSpPr/>
          <p:nvPr/>
        </p:nvSpPr>
        <p:spPr>
          <a:xfrm>
            <a:off x="960120" y="617220"/>
            <a:ext cx="164592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5400" b="1" dirty="0" err="1">
                <a:solidFill>
                  <a:srgbClr val="16355C"/>
                </a:solidFill>
                <a:latin typeface="Arial Nova Condensed" panose="020B0604020202020204" charset="0"/>
                <a:ea typeface="Cambria" pitchFamily="34" charset="-122"/>
                <a:cs typeface="Cambria" pitchFamily="34" charset="-120"/>
              </a:rPr>
              <a:t>Хамтын</a:t>
            </a:r>
            <a:r>
              <a:rPr lang="en-US" sz="5400" b="1" dirty="0">
                <a:solidFill>
                  <a:srgbClr val="16355C"/>
                </a:solidFill>
                <a:latin typeface="Arial Nova Condensed" panose="020B0604020202020204" charset="0"/>
                <a:ea typeface="Cambria" pitchFamily="34" charset="-122"/>
                <a:cs typeface="Cambria" pitchFamily="34" charset="-120"/>
              </a:rPr>
              <a:t> </a:t>
            </a:r>
            <a:r>
              <a:rPr lang="en-US" sz="5400" b="1" dirty="0" err="1">
                <a:solidFill>
                  <a:srgbClr val="16355C"/>
                </a:solidFill>
                <a:latin typeface="Arial Nova Condensed" panose="020B0604020202020204" charset="0"/>
                <a:ea typeface="Cambria" pitchFamily="34" charset="-122"/>
                <a:cs typeface="Cambria" pitchFamily="34" charset="-120"/>
              </a:rPr>
              <a:t>ажиллагааны</a:t>
            </a:r>
            <a:r>
              <a:rPr lang="en-US" sz="5400" b="1" dirty="0">
                <a:solidFill>
                  <a:srgbClr val="16355C"/>
                </a:solidFill>
                <a:latin typeface="Arial Nova Condensed" panose="020B0604020202020204" charset="0"/>
                <a:ea typeface="Cambria" pitchFamily="34" charset="-122"/>
                <a:cs typeface="Cambria" pitchFamily="34" charset="-120"/>
              </a:rPr>
              <a:t> </a:t>
            </a:r>
            <a:r>
              <a:rPr lang="mn-MN" sz="5400" b="1" dirty="0">
                <a:solidFill>
                  <a:srgbClr val="16355C"/>
                </a:solidFill>
                <a:latin typeface="Arial Nova Condensed" panose="020B0604020202020204" charset="0"/>
                <a:ea typeface="Cambria" pitchFamily="34" charset="-122"/>
                <a:cs typeface="Cambria" pitchFamily="34" charset="-120"/>
              </a:rPr>
              <a:t>чиглэл</a:t>
            </a:r>
            <a:endParaRPr lang="en-US" sz="5400" dirty="0">
              <a:latin typeface="Arial Nova Condensed" panose="020B060402020202020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960120" y="1577340"/>
            <a:ext cx="16459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dirty="0">
                <a:solidFill>
                  <a:srgbClr val="5A6572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Үндэсний </a:t>
            </a:r>
            <a:r>
              <a:rPr lang="en-US" sz="2400" dirty="0" err="1">
                <a:solidFill>
                  <a:srgbClr val="5A6572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зохицуулагч</a:t>
            </a:r>
            <a:r>
              <a:rPr lang="en-US" sz="2400" dirty="0">
                <a:solidFill>
                  <a:srgbClr val="5A6572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400" dirty="0" err="1">
                <a:solidFill>
                  <a:srgbClr val="5A6572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байгууллага</a:t>
            </a:r>
            <a:r>
              <a:rPr lang="mn-MN" sz="2400" dirty="0">
                <a:solidFill>
                  <a:srgbClr val="5A6572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 – </a:t>
            </a:r>
            <a:r>
              <a:rPr lang="en-US" sz="2400" dirty="0">
                <a:solidFill>
                  <a:srgbClr val="5A6572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ЦУОШГ</a:t>
            </a:r>
            <a:r>
              <a:rPr lang="mn-MN" sz="2400" dirty="0">
                <a:solidFill>
                  <a:srgbClr val="5A6572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, УЦУОСМХ-гийн үйл ажиллагаатай уялдуулах</a:t>
            </a:r>
            <a:r>
              <a:rPr lang="en-US" sz="2400" dirty="0">
                <a:solidFill>
                  <a:srgbClr val="5A6572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400" dirty="0" err="1">
                <a:solidFill>
                  <a:srgbClr val="5A6572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аж</a:t>
            </a:r>
            <a:r>
              <a:rPr lang="mn-MN" sz="2400" dirty="0">
                <a:solidFill>
                  <a:srgbClr val="5A6572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лын </a:t>
            </a:r>
            <a:r>
              <a:rPr lang="en-US" sz="2400" dirty="0" err="1">
                <a:solidFill>
                  <a:srgbClr val="5A6572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чиглэл</a:t>
            </a:r>
            <a:endParaRPr lang="en-US" sz="2400" dirty="0">
              <a:latin typeface="Arial Nova Condensed" panose="020B0604020202020204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960120" y="2400300"/>
            <a:ext cx="8161020" cy="3291840"/>
          </a:xfrm>
          <a:prstGeom prst="roundRect">
            <a:avLst>
              <a:gd name="adj" fmla="val 4167"/>
            </a:avLst>
          </a:prstGeom>
          <a:solidFill>
            <a:srgbClr val="E8F0FA"/>
          </a:solidFill>
          <a:ln/>
        </p:spPr>
        <p:txBody>
          <a:bodyPr/>
          <a:lstStyle/>
          <a:p>
            <a:endParaRPr lang="en-US" sz="3600">
              <a:latin typeface="Arial Nova Condensed" panose="020B0604020202020204" charset="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1371600" y="2811780"/>
            <a:ext cx="960120" cy="960120"/>
          </a:xfrm>
          <a:prstGeom prst="ellipse">
            <a:avLst/>
          </a:prstGeom>
          <a:solidFill>
            <a:srgbClr val="4C9F70"/>
          </a:solidFill>
          <a:ln/>
        </p:spPr>
        <p:txBody>
          <a:bodyPr/>
          <a:lstStyle/>
          <a:p>
            <a:endParaRPr lang="en-US" sz="3600">
              <a:latin typeface="Arial Nova Condensed" panose="020B0604020202020204" charset="0"/>
            </a:endParaRPr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1232" y="3061412"/>
            <a:ext cx="460857" cy="460857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2674620" y="2839212"/>
            <a:ext cx="60350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b="1" dirty="0">
                <a:solidFill>
                  <a:srgbClr val="16355C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Мэдээлэл солилцоо</a:t>
            </a:r>
            <a:endParaRPr lang="en-US" sz="3200" dirty="0">
              <a:latin typeface="Arial Nova Condensed" panose="020B0604020202020204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1371600" y="4046220"/>
            <a:ext cx="73380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800" dirty="0">
                <a:solidFill>
                  <a:srgbClr val="5A6572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ХХ тооллого, MRV-ийн мэдээллийн урсгал, солилцооны механизмыг албажуулах</a:t>
            </a:r>
            <a:endParaRPr lang="en-US" sz="2800" dirty="0">
              <a:latin typeface="Arial Nova Condensed" panose="020B0604020202020204" charset="0"/>
            </a:endParaRPr>
          </a:p>
        </p:txBody>
      </p:sp>
      <p:sp>
        <p:nvSpPr>
          <p:cNvPr id="9" name="Shape 6"/>
          <p:cNvSpPr/>
          <p:nvPr/>
        </p:nvSpPr>
        <p:spPr>
          <a:xfrm>
            <a:off x="9601200" y="2400300"/>
            <a:ext cx="8161020" cy="3291840"/>
          </a:xfrm>
          <a:prstGeom prst="roundRect">
            <a:avLst>
              <a:gd name="adj" fmla="val 4167"/>
            </a:avLst>
          </a:prstGeom>
          <a:solidFill>
            <a:srgbClr val="E8F0FA"/>
          </a:solidFill>
          <a:ln/>
        </p:spPr>
        <p:txBody>
          <a:bodyPr/>
          <a:lstStyle/>
          <a:p>
            <a:endParaRPr lang="en-US" sz="3600">
              <a:latin typeface="Arial Nova Condensed" panose="020B0604020202020204" charset="0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10012680" y="2811780"/>
            <a:ext cx="960120" cy="960120"/>
          </a:xfrm>
          <a:prstGeom prst="ellipse">
            <a:avLst/>
          </a:prstGeom>
          <a:solidFill>
            <a:srgbClr val="2E86AB"/>
          </a:solidFill>
          <a:ln/>
        </p:spPr>
        <p:txBody>
          <a:bodyPr/>
          <a:lstStyle/>
          <a:p>
            <a:endParaRPr lang="en-US" sz="3600">
              <a:latin typeface="Arial Nova Condensed" panose="020B0604020202020204" charset="0"/>
            </a:endParaRPr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62312" y="3061412"/>
            <a:ext cx="460857" cy="460857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1315700" y="2839212"/>
            <a:ext cx="60350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b="1" dirty="0">
                <a:solidFill>
                  <a:srgbClr val="16355C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Хамтарсан чадавх бэхжүүлэлт</a:t>
            </a:r>
            <a:endParaRPr lang="en-US" sz="3200" dirty="0">
              <a:latin typeface="Arial Nova Condensed" panose="020B0604020202020204" charset="0"/>
            </a:endParaRPr>
          </a:p>
        </p:txBody>
      </p:sp>
      <p:sp>
        <p:nvSpPr>
          <p:cNvPr id="13" name="Text 9"/>
          <p:cNvSpPr/>
          <p:nvPr/>
        </p:nvSpPr>
        <p:spPr>
          <a:xfrm>
            <a:off x="10012680" y="4046220"/>
            <a:ext cx="73380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800" dirty="0">
                <a:solidFill>
                  <a:srgbClr val="5A6572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Сургалт, арга зүйн зөвлөмж, олон улсын туршлагыг хамтран нэвтрүүлэх</a:t>
            </a:r>
            <a:endParaRPr lang="en-US" sz="2800" dirty="0">
              <a:latin typeface="Arial Nova Condensed" panose="020B0604020202020204" charset="0"/>
            </a:endParaRPr>
          </a:p>
        </p:txBody>
      </p:sp>
      <p:sp>
        <p:nvSpPr>
          <p:cNvPr id="14" name="Shape 10"/>
          <p:cNvSpPr/>
          <p:nvPr/>
        </p:nvSpPr>
        <p:spPr>
          <a:xfrm>
            <a:off x="960120" y="6172200"/>
            <a:ext cx="8161020" cy="3291840"/>
          </a:xfrm>
          <a:prstGeom prst="roundRect">
            <a:avLst>
              <a:gd name="adj" fmla="val 4167"/>
            </a:avLst>
          </a:prstGeom>
          <a:solidFill>
            <a:srgbClr val="E8F0FA"/>
          </a:solidFill>
          <a:ln/>
        </p:spPr>
        <p:txBody>
          <a:bodyPr/>
          <a:lstStyle/>
          <a:p>
            <a:endParaRPr lang="en-US" sz="3600">
              <a:latin typeface="Arial Nova Condensed" panose="020B0604020202020204" charset="0"/>
            </a:endParaRPr>
          </a:p>
        </p:txBody>
      </p:sp>
      <p:sp>
        <p:nvSpPr>
          <p:cNvPr id="15" name="Shape 11"/>
          <p:cNvSpPr/>
          <p:nvPr/>
        </p:nvSpPr>
        <p:spPr>
          <a:xfrm>
            <a:off x="1371600" y="6583680"/>
            <a:ext cx="960120" cy="960120"/>
          </a:xfrm>
          <a:prstGeom prst="ellipse">
            <a:avLst/>
          </a:prstGeom>
          <a:solidFill>
            <a:srgbClr val="4C9F70"/>
          </a:solidFill>
          <a:ln/>
        </p:spPr>
        <p:txBody>
          <a:bodyPr/>
          <a:lstStyle/>
          <a:p>
            <a:endParaRPr lang="en-US" sz="3600">
              <a:latin typeface="Arial Nova Condensed" panose="020B0604020202020204" charset="0"/>
            </a:endParaRPr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21232" y="6833312"/>
            <a:ext cx="460857" cy="460857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2674620" y="6611112"/>
            <a:ext cx="60350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b="1" dirty="0">
                <a:solidFill>
                  <a:srgbClr val="16355C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Институцийн зохицуулалт</a:t>
            </a:r>
            <a:endParaRPr lang="en-US" sz="3200" dirty="0">
              <a:latin typeface="Arial Nova Condensed" panose="020B0604020202020204" charset="0"/>
            </a:endParaRPr>
          </a:p>
        </p:txBody>
      </p:sp>
      <p:sp>
        <p:nvSpPr>
          <p:cNvPr id="18" name="Text 13"/>
          <p:cNvSpPr/>
          <p:nvPr/>
        </p:nvSpPr>
        <p:spPr>
          <a:xfrm>
            <a:off x="1371600" y="7818120"/>
            <a:ext cx="73380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800" dirty="0">
                <a:solidFill>
                  <a:srgbClr val="5A6572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Ил тод байдлын тогтолцоонд оролцогч талуудын үүргийг хамтран тодорхойлох</a:t>
            </a:r>
            <a:endParaRPr lang="en-US" sz="2800" dirty="0">
              <a:latin typeface="Arial Nova Condensed" panose="020B0604020202020204" charset="0"/>
            </a:endParaRPr>
          </a:p>
        </p:txBody>
      </p:sp>
      <p:sp>
        <p:nvSpPr>
          <p:cNvPr id="19" name="Shape 14"/>
          <p:cNvSpPr/>
          <p:nvPr/>
        </p:nvSpPr>
        <p:spPr>
          <a:xfrm>
            <a:off x="9601200" y="6172200"/>
            <a:ext cx="8161020" cy="3291840"/>
          </a:xfrm>
          <a:prstGeom prst="roundRect">
            <a:avLst>
              <a:gd name="adj" fmla="val 4167"/>
            </a:avLst>
          </a:prstGeom>
          <a:solidFill>
            <a:srgbClr val="E8F0FA"/>
          </a:solidFill>
          <a:ln/>
        </p:spPr>
        <p:txBody>
          <a:bodyPr/>
          <a:lstStyle/>
          <a:p>
            <a:endParaRPr lang="en-US" sz="3600">
              <a:latin typeface="Arial Nova Condensed" panose="020B0604020202020204" charset="0"/>
            </a:endParaRPr>
          </a:p>
        </p:txBody>
      </p:sp>
      <p:sp>
        <p:nvSpPr>
          <p:cNvPr id="20" name="Shape 15"/>
          <p:cNvSpPr/>
          <p:nvPr/>
        </p:nvSpPr>
        <p:spPr>
          <a:xfrm>
            <a:off x="9916834" y="6407051"/>
            <a:ext cx="960120" cy="960120"/>
          </a:xfrm>
          <a:prstGeom prst="ellipse">
            <a:avLst/>
          </a:prstGeom>
          <a:solidFill>
            <a:srgbClr val="2E86AB"/>
          </a:solidFill>
          <a:ln/>
        </p:spPr>
        <p:txBody>
          <a:bodyPr/>
          <a:lstStyle/>
          <a:p>
            <a:endParaRPr lang="en-US" sz="3600">
              <a:latin typeface="Arial Nova Condensed" panose="020B0604020202020204" charset="0"/>
            </a:endParaRPr>
          </a:p>
        </p:txBody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66466" y="6656683"/>
            <a:ext cx="460857" cy="460857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11292840" y="6404280"/>
            <a:ext cx="60350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mn-MN" sz="3200" b="1" dirty="0">
                <a:solidFill>
                  <a:srgbClr val="16355C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Хууль эрхзүйн орчныг боловсронгуй болгох</a:t>
            </a:r>
            <a:r>
              <a:rPr lang="en-US" sz="3200" b="1" dirty="0">
                <a:solidFill>
                  <a:srgbClr val="16355C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 бэлтгэл</a:t>
            </a:r>
            <a:endParaRPr lang="en-US" sz="3200" dirty="0">
              <a:latin typeface="Arial Nova Condensed" panose="020B0604020202020204" charset="0"/>
            </a:endParaRPr>
          </a:p>
        </p:txBody>
      </p:sp>
      <p:sp>
        <p:nvSpPr>
          <p:cNvPr id="23" name="Text 17"/>
          <p:cNvSpPr/>
          <p:nvPr/>
        </p:nvSpPr>
        <p:spPr>
          <a:xfrm>
            <a:off x="10012680" y="7564028"/>
            <a:ext cx="73380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800" dirty="0">
                <a:solidFill>
                  <a:srgbClr val="5A6572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Зохицуулалтын хэрэгцээ, </a:t>
            </a:r>
            <a:r>
              <a:rPr lang="en-US" sz="2800" dirty="0" err="1">
                <a:solidFill>
                  <a:srgbClr val="5A6572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мэдээллийн</a:t>
            </a:r>
            <a:r>
              <a:rPr lang="en-US" sz="2800" dirty="0">
                <a:solidFill>
                  <a:srgbClr val="5A6572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800" dirty="0" err="1">
                <a:solidFill>
                  <a:srgbClr val="5A6572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шаардлага</a:t>
            </a:r>
            <a:r>
              <a:rPr lang="mn-MN" sz="2800" dirty="0">
                <a:solidFill>
                  <a:srgbClr val="5A6572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, журам, дүрэм, горим, техникийн удирдамж боловсруулах чиглэлээр</a:t>
            </a:r>
            <a:r>
              <a:rPr lang="en-US" sz="2800" dirty="0">
                <a:solidFill>
                  <a:srgbClr val="5A6572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 төслийн үр дүнг уялдуулах</a:t>
            </a:r>
            <a:endParaRPr lang="en-US" sz="2800" dirty="0">
              <a:latin typeface="Arial Nova Condensed" panose="020B060402020202020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8"/>
          <p:cNvSpPr/>
          <p:nvPr/>
        </p:nvSpPr>
        <p:spPr>
          <a:xfrm>
            <a:off x="0" y="8191500"/>
            <a:ext cx="10476870" cy="0"/>
          </a:xfrm>
          <a:prstGeom prst="line">
            <a:avLst/>
          </a:prstGeom>
          <a:ln w="19050" cap="flat">
            <a:solidFill>
              <a:srgbClr val="F9E22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1028954" y="4744845"/>
            <a:ext cx="257772" cy="401201"/>
          </a:xfrm>
          <a:custGeom>
            <a:avLst/>
            <a:gdLst/>
            <a:ahLst/>
            <a:cxnLst/>
            <a:rect l="l" t="t" r="r" b="b"/>
            <a:pathLst>
              <a:path w="257772" h="401201">
                <a:moveTo>
                  <a:pt x="0" y="0"/>
                </a:moveTo>
                <a:lnTo>
                  <a:pt x="257772" y="0"/>
                </a:lnTo>
                <a:lnTo>
                  <a:pt x="257772" y="401201"/>
                </a:lnTo>
                <a:lnTo>
                  <a:pt x="0" y="40120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>
            <a:off x="4993633" y="4743208"/>
            <a:ext cx="402838" cy="402838"/>
          </a:xfrm>
          <a:custGeom>
            <a:avLst/>
            <a:gdLst/>
            <a:ahLst/>
            <a:cxnLst/>
            <a:rect l="l" t="t" r="r" b="b"/>
            <a:pathLst>
              <a:path w="402838" h="402838">
                <a:moveTo>
                  <a:pt x="0" y="0"/>
                </a:moveTo>
                <a:lnTo>
                  <a:pt x="402838" y="0"/>
                </a:lnTo>
                <a:lnTo>
                  <a:pt x="402838" y="402838"/>
                </a:lnTo>
                <a:lnTo>
                  <a:pt x="0" y="40283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TextBox 13"/>
          <p:cNvSpPr txBox="1"/>
          <p:nvPr/>
        </p:nvSpPr>
        <p:spPr>
          <a:xfrm>
            <a:off x="1028700" y="1570127"/>
            <a:ext cx="10592476" cy="16490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3580"/>
              </a:lnSpc>
            </a:pPr>
            <a:r>
              <a:rPr lang="en-US" sz="9700" err="1">
                <a:solidFill>
                  <a:srgbClr val="404040"/>
                </a:solidFill>
                <a:latin typeface="Arial Nova Condensed"/>
              </a:rPr>
              <a:t>Баярлалаа</a:t>
            </a:r>
            <a:endParaRPr lang="en-US" sz="9700">
              <a:solidFill>
                <a:srgbClr val="404040"/>
              </a:solidFill>
              <a:latin typeface="Arial Nova Condensed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1028954" y="8485342"/>
            <a:ext cx="12110595" cy="1371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10"/>
              </a:lnSpc>
            </a:pPr>
            <a:r>
              <a:rPr lang="en-US" sz="2007" spc="-36" dirty="0" err="1">
                <a:solidFill>
                  <a:srgbClr val="404040"/>
                </a:solidFill>
                <a:latin typeface="Arial Nova Condensed"/>
              </a:rPr>
              <a:t>Санамж</a:t>
            </a:r>
            <a:r>
              <a:rPr lang="en-US" sz="2007" spc="-36" dirty="0">
                <a:solidFill>
                  <a:srgbClr val="404040"/>
                </a:solidFill>
                <a:latin typeface="Arial Nova Condensed"/>
              </a:rPr>
              <a:t>: </a:t>
            </a:r>
            <a:r>
              <a:rPr lang="en-US" sz="2007" spc="-36" dirty="0" err="1">
                <a:solidFill>
                  <a:srgbClr val="404040"/>
                </a:solidFill>
                <a:latin typeface="Arial Nova Condensed"/>
              </a:rPr>
              <a:t>Энэхүү</a:t>
            </a:r>
            <a:r>
              <a:rPr lang="en-US" sz="2007" spc="-36" dirty="0">
                <a:solidFill>
                  <a:srgbClr val="404040"/>
                </a:solidFill>
                <a:latin typeface="Arial Nova Condensed"/>
              </a:rPr>
              <a:t> </a:t>
            </a:r>
            <a:r>
              <a:rPr lang="en-US" sz="2007" spc="-36" dirty="0" err="1">
                <a:solidFill>
                  <a:srgbClr val="404040"/>
                </a:solidFill>
                <a:latin typeface="Arial Nova Condensed"/>
              </a:rPr>
              <a:t>илтгэл</a:t>
            </a:r>
            <a:r>
              <a:rPr lang="en-US" sz="2007" spc="-36" dirty="0">
                <a:solidFill>
                  <a:srgbClr val="404040"/>
                </a:solidFill>
                <a:latin typeface="Arial Nova Condensed"/>
              </a:rPr>
              <a:t>, </a:t>
            </a:r>
            <a:r>
              <a:rPr lang="en-US" sz="2007" spc="-36" dirty="0" err="1">
                <a:solidFill>
                  <a:srgbClr val="404040"/>
                </a:solidFill>
                <a:latin typeface="Arial Nova Condensed"/>
              </a:rPr>
              <a:t>мэдээллийг</a:t>
            </a:r>
            <a:r>
              <a:rPr lang="en-US" sz="2007" spc="-36" dirty="0">
                <a:solidFill>
                  <a:srgbClr val="404040"/>
                </a:solidFill>
                <a:latin typeface="Arial Nova Condensed"/>
              </a:rPr>
              <a:t> </a:t>
            </a:r>
            <a:r>
              <a:rPr lang="en-US" sz="2007" spc="-36" dirty="0" err="1">
                <a:solidFill>
                  <a:srgbClr val="404040"/>
                </a:solidFill>
                <a:latin typeface="Arial Nova Condensed"/>
              </a:rPr>
              <a:t>зөвхөн</a:t>
            </a:r>
            <a:r>
              <a:rPr lang="en-US" sz="2007" spc="-36" dirty="0">
                <a:solidFill>
                  <a:srgbClr val="404040"/>
                </a:solidFill>
                <a:latin typeface="Arial Nova Condensed"/>
              </a:rPr>
              <a:t> </a:t>
            </a:r>
            <a:r>
              <a:rPr lang="en-US" sz="2007" spc="-36" dirty="0" err="1">
                <a:solidFill>
                  <a:srgbClr val="404040"/>
                </a:solidFill>
                <a:latin typeface="Arial Nova Condensed"/>
              </a:rPr>
              <a:t>дотоод</a:t>
            </a:r>
            <a:r>
              <a:rPr lang="en-US" sz="2007" spc="-36" dirty="0">
                <a:solidFill>
                  <a:srgbClr val="404040"/>
                </a:solidFill>
                <a:latin typeface="Arial Nova Condensed"/>
              </a:rPr>
              <a:t> </a:t>
            </a:r>
            <a:r>
              <a:rPr lang="en-US" sz="2007" spc="-36" dirty="0" err="1">
                <a:solidFill>
                  <a:srgbClr val="404040"/>
                </a:solidFill>
                <a:latin typeface="Arial Nova Condensed"/>
              </a:rPr>
              <a:t>хэрэгцээнд</a:t>
            </a:r>
            <a:r>
              <a:rPr lang="en-US" sz="2007" spc="-36" dirty="0">
                <a:solidFill>
                  <a:srgbClr val="404040"/>
                </a:solidFill>
                <a:latin typeface="Arial Nova Condensed"/>
              </a:rPr>
              <a:t> </a:t>
            </a:r>
            <a:r>
              <a:rPr lang="en-US" sz="2007" spc="-36" dirty="0" err="1">
                <a:solidFill>
                  <a:srgbClr val="404040"/>
                </a:solidFill>
                <a:latin typeface="Arial Nova Condensed"/>
              </a:rPr>
              <a:t>зориулан</a:t>
            </a:r>
            <a:r>
              <a:rPr lang="en-US" sz="2007" spc="-36" dirty="0">
                <a:solidFill>
                  <a:srgbClr val="404040"/>
                </a:solidFill>
                <a:latin typeface="Arial Nova Condensed"/>
              </a:rPr>
              <a:t> </a:t>
            </a:r>
            <a:r>
              <a:rPr lang="en-US" sz="2007" spc="-36" dirty="0" err="1">
                <a:solidFill>
                  <a:srgbClr val="404040"/>
                </a:solidFill>
                <a:latin typeface="Arial Nova Condensed"/>
              </a:rPr>
              <a:t>боловсруулсан</a:t>
            </a:r>
            <a:r>
              <a:rPr lang="en-US" sz="2007" spc="-36" dirty="0">
                <a:solidFill>
                  <a:srgbClr val="404040"/>
                </a:solidFill>
                <a:latin typeface="Arial Nova Condensed"/>
              </a:rPr>
              <a:t> </a:t>
            </a:r>
            <a:r>
              <a:rPr lang="en-US" sz="2007" spc="-36" dirty="0" err="1">
                <a:solidFill>
                  <a:srgbClr val="404040"/>
                </a:solidFill>
                <a:latin typeface="Arial Nova Condensed"/>
              </a:rPr>
              <a:t>бөгөөд</a:t>
            </a:r>
            <a:r>
              <a:rPr lang="en-US" sz="2007" spc="-36" dirty="0">
                <a:solidFill>
                  <a:srgbClr val="404040"/>
                </a:solidFill>
                <a:latin typeface="Arial Nova Condensed"/>
              </a:rPr>
              <a:t> </a:t>
            </a:r>
            <a:r>
              <a:rPr lang="en-US" sz="2007" spc="-36" dirty="0" err="1">
                <a:solidFill>
                  <a:srgbClr val="404040"/>
                </a:solidFill>
                <a:latin typeface="Arial Nova Condensed"/>
              </a:rPr>
              <a:t>илтгэгчийн</a:t>
            </a:r>
            <a:r>
              <a:rPr lang="en-US" sz="2007" spc="-36" dirty="0">
                <a:solidFill>
                  <a:srgbClr val="404040"/>
                </a:solidFill>
                <a:latin typeface="Arial Nova Condensed"/>
              </a:rPr>
              <a:t> </a:t>
            </a:r>
            <a:r>
              <a:rPr lang="en-US" sz="2007" spc="-36" dirty="0" err="1">
                <a:solidFill>
                  <a:srgbClr val="404040"/>
                </a:solidFill>
                <a:latin typeface="Arial Nova Condensed"/>
              </a:rPr>
              <a:t>зөвшөөрөлгүйгээр</a:t>
            </a:r>
            <a:r>
              <a:rPr lang="en-US" sz="2007" spc="-36" dirty="0">
                <a:solidFill>
                  <a:srgbClr val="404040"/>
                </a:solidFill>
                <a:latin typeface="Arial Nova Condensed"/>
              </a:rPr>
              <a:t> </a:t>
            </a:r>
            <a:r>
              <a:rPr lang="en-US" sz="2007" spc="-36" dirty="0" err="1">
                <a:solidFill>
                  <a:srgbClr val="404040"/>
                </a:solidFill>
                <a:latin typeface="Arial Nova Condensed"/>
              </a:rPr>
              <a:t>дамжуулах</a:t>
            </a:r>
            <a:r>
              <a:rPr lang="en-US" sz="2007" spc="-36" dirty="0">
                <a:solidFill>
                  <a:srgbClr val="404040"/>
                </a:solidFill>
                <a:latin typeface="Arial Nova Condensed"/>
              </a:rPr>
              <a:t>, </a:t>
            </a:r>
            <a:r>
              <a:rPr lang="en-US" sz="2007" spc="-36" dirty="0" err="1">
                <a:solidFill>
                  <a:srgbClr val="404040"/>
                </a:solidFill>
                <a:latin typeface="Arial Nova Condensed"/>
              </a:rPr>
              <a:t>олон</a:t>
            </a:r>
            <a:r>
              <a:rPr lang="en-US" sz="2007" spc="-36" dirty="0">
                <a:solidFill>
                  <a:srgbClr val="404040"/>
                </a:solidFill>
                <a:latin typeface="Arial Nova Condensed"/>
              </a:rPr>
              <a:t> </a:t>
            </a:r>
            <a:r>
              <a:rPr lang="en-US" sz="2007" spc="-36" dirty="0" err="1">
                <a:solidFill>
                  <a:srgbClr val="404040"/>
                </a:solidFill>
                <a:latin typeface="Arial Nova Condensed"/>
              </a:rPr>
              <a:t>нийтийн</a:t>
            </a:r>
            <a:r>
              <a:rPr lang="en-US" sz="2007" spc="-36" dirty="0">
                <a:solidFill>
                  <a:srgbClr val="404040"/>
                </a:solidFill>
                <a:latin typeface="Arial Nova Condensed"/>
              </a:rPr>
              <a:t> </a:t>
            </a:r>
            <a:r>
              <a:rPr lang="en-US" sz="2007" spc="-36" dirty="0" err="1">
                <a:solidFill>
                  <a:srgbClr val="404040"/>
                </a:solidFill>
                <a:latin typeface="Arial Nova Condensed"/>
              </a:rPr>
              <a:t>мэдээлэлд</a:t>
            </a:r>
            <a:r>
              <a:rPr lang="en-US" sz="2007" spc="-36" dirty="0">
                <a:solidFill>
                  <a:srgbClr val="404040"/>
                </a:solidFill>
                <a:latin typeface="Arial Nova Condensed"/>
              </a:rPr>
              <a:t> </a:t>
            </a:r>
            <a:r>
              <a:rPr lang="en-US" sz="2007" spc="-36" dirty="0" err="1">
                <a:solidFill>
                  <a:srgbClr val="404040"/>
                </a:solidFill>
                <a:latin typeface="Arial Nova Condensed"/>
              </a:rPr>
              <a:t>ашиглахыг</a:t>
            </a:r>
            <a:r>
              <a:rPr lang="en-US" sz="2007" spc="-36" dirty="0">
                <a:solidFill>
                  <a:srgbClr val="404040"/>
                </a:solidFill>
                <a:latin typeface="Arial Nova Condensed"/>
              </a:rPr>
              <a:t> </a:t>
            </a:r>
            <a:r>
              <a:rPr lang="en-US" sz="2007" spc="-36" dirty="0" err="1">
                <a:solidFill>
                  <a:srgbClr val="404040"/>
                </a:solidFill>
                <a:latin typeface="Arial Nova Condensed"/>
              </a:rPr>
              <a:t>хориглоно</a:t>
            </a:r>
            <a:r>
              <a:rPr lang="en-US" sz="2007" spc="-36" dirty="0">
                <a:solidFill>
                  <a:srgbClr val="404040"/>
                </a:solidFill>
                <a:latin typeface="Arial Nova Condensed"/>
              </a:rPr>
              <a:t>. </a:t>
            </a:r>
            <a:r>
              <a:rPr lang="en-US" sz="2007" spc="-36" dirty="0" err="1">
                <a:solidFill>
                  <a:srgbClr val="404040"/>
                </a:solidFill>
                <a:latin typeface="Arial Nova Condensed"/>
              </a:rPr>
              <a:t>Дотоодын</a:t>
            </a:r>
            <a:r>
              <a:rPr lang="en-US" sz="2007" spc="-36" dirty="0">
                <a:solidFill>
                  <a:srgbClr val="404040"/>
                </a:solidFill>
                <a:latin typeface="Arial Nova Condensed"/>
              </a:rPr>
              <a:t> </a:t>
            </a:r>
            <a:r>
              <a:rPr lang="en-US" sz="2007" spc="-36" dirty="0" err="1">
                <a:solidFill>
                  <a:srgbClr val="404040"/>
                </a:solidFill>
                <a:latin typeface="Arial Nova Condensed"/>
              </a:rPr>
              <a:t>хэрэгцээнд</a:t>
            </a:r>
            <a:r>
              <a:rPr lang="en-US" sz="2007" spc="-36" dirty="0">
                <a:solidFill>
                  <a:srgbClr val="404040"/>
                </a:solidFill>
                <a:latin typeface="Arial Nova Condensed"/>
              </a:rPr>
              <a:t> </a:t>
            </a:r>
            <a:r>
              <a:rPr lang="en-US" sz="2007" spc="-36" dirty="0" err="1">
                <a:solidFill>
                  <a:srgbClr val="404040"/>
                </a:solidFill>
                <a:latin typeface="Arial Nova Condensed"/>
              </a:rPr>
              <a:t>ашиглах</a:t>
            </a:r>
            <a:r>
              <a:rPr lang="en-US" sz="2007" spc="-36" dirty="0">
                <a:solidFill>
                  <a:srgbClr val="404040"/>
                </a:solidFill>
                <a:latin typeface="Arial Nova Condensed"/>
              </a:rPr>
              <a:t> </a:t>
            </a:r>
            <a:r>
              <a:rPr lang="en-US" sz="2007" spc="-36" dirty="0" err="1">
                <a:solidFill>
                  <a:srgbClr val="404040"/>
                </a:solidFill>
                <a:latin typeface="Arial Nova Condensed"/>
              </a:rPr>
              <a:t>тохиолдолд</a:t>
            </a:r>
            <a:r>
              <a:rPr lang="en-US" sz="2007" spc="-36" dirty="0">
                <a:solidFill>
                  <a:srgbClr val="404040"/>
                </a:solidFill>
                <a:latin typeface="Arial Nova Condensed"/>
              </a:rPr>
              <a:t> </a:t>
            </a:r>
            <a:r>
              <a:rPr lang="en-US" sz="2007" spc="-36" dirty="0" err="1">
                <a:solidFill>
                  <a:srgbClr val="404040"/>
                </a:solidFill>
                <a:latin typeface="Arial Nova Condensed"/>
              </a:rPr>
              <a:t>зохих</a:t>
            </a:r>
            <a:r>
              <a:rPr lang="en-US" sz="2007" spc="-36" dirty="0">
                <a:solidFill>
                  <a:srgbClr val="404040"/>
                </a:solidFill>
                <a:latin typeface="Arial Nova Condensed"/>
              </a:rPr>
              <a:t> </a:t>
            </a:r>
            <a:r>
              <a:rPr lang="en-US" sz="2007" spc="-36" dirty="0" err="1">
                <a:solidFill>
                  <a:srgbClr val="404040"/>
                </a:solidFill>
                <a:latin typeface="Arial Nova Condensed"/>
              </a:rPr>
              <a:t>журмаар</a:t>
            </a:r>
            <a:r>
              <a:rPr lang="en-US" sz="2007" spc="-36" dirty="0">
                <a:solidFill>
                  <a:srgbClr val="404040"/>
                </a:solidFill>
                <a:latin typeface="Arial Nova Condensed"/>
              </a:rPr>
              <a:t> </a:t>
            </a:r>
            <a:r>
              <a:rPr lang="en-US" sz="2007" spc="-36" dirty="0" err="1">
                <a:solidFill>
                  <a:srgbClr val="404040"/>
                </a:solidFill>
                <a:latin typeface="Arial Nova Condensed"/>
              </a:rPr>
              <a:t>эх</a:t>
            </a:r>
            <a:r>
              <a:rPr lang="en-US" sz="2007" spc="-36" dirty="0">
                <a:solidFill>
                  <a:srgbClr val="404040"/>
                </a:solidFill>
                <a:latin typeface="Arial Nova Condensed"/>
              </a:rPr>
              <a:t> </a:t>
            </a:r>
            <a:r>
              <a:rPr lang="en-US" sz="2007" spc="-36" dirty="0" err="1">
                <a:solidFill>
                  <a:srgbClr val="404040"/>
                </a:solidFill>
                <a:latin typeface="Arial Nova Condensed"/>
              </a:rPr>
              <a:t>үүсвэрийг</a:t>
            </a:r>
            <a:r>
              <a:rPr lang="en-US" sz="2007" spc="-36" dirty="0">
                <a:solidFill>
                  <a:srgbClr val="404040"/>
                </a:solidFill>
                <a:latin typeface="Arial Nova Condensed"/>
              </a:rPr>
              <a:t> </a:t>
            </a:r>
            <a:r>
              <a:rPr lang="en-US" sz="2007" spc="-36" dirty="0" err="1">
                <a:solidFill>
                  <a:srgbClr val="404040"/>
                </a:solidFill>
                <a:latin typeface="Arial Nova Condensed"/>
              </a:rPr>
              <a:t>дурдаж</a:t>
            </a:r>
            <a:r>
              <a:rPr lang="en-US" sz="2007" spc="-36" dirty="0">
                <a:solidFill>
                  <a:srgbClr val="404040"/>
                </a:solidFill>
                <a:latin typeface="Arial Nova Condensed"/>
              </a:rPr>
              <a:t>, </a:t>
            </a:r>
            <a:r>
              <a:rPr lang="en-US" sz="2007" spc="-36" dirty="0" err="1">
                <a:solidFill>
                  <a:srgbClr val="404040"/>
                </a:solidFill>
                <a:latin typeface="Arial Nova Condensed"/>
              </a:rPr>
              <a:t>төслийн</a:t>
            </a:r>
            <a:r>
              <a:rPr lang="en-US" sz="2007" spc="-36" dirty="0">
                <a:solidFill>
                  <a:srgbClr val="404040"/>
                </a:solidFill>
                <a:latin typeface="Arial Nova Condensed"/>
              </a:rPr>
              <a:t> </a:t>
            </a:r>
            <a:r>
              <a:rPr lang="en-US" sz="2007" spc="-36" dirty="0" err="1">
                <a:solidFill>
                  <a:srgbClr val="404040"/>
                </a:solidFill>
                <a:latin typeface="Arial Nova Condensed"/>
              </a:rPr>
              <a:t>нэрийг</a:t>
            </a:r>
            <a:r>
              <a:rPr lang="en-US" sz="2007" spc="-36" dirty="0">
                <a:solidFill>
                  <a:srgbClr val="404040"/>
                </a:solidFill>
                <a:latin typeface="Arial Nova Condensed"/>
              </a:rPr>
              <a:t> </a:t>
            </a:r>
            <a:r>
              <a:rPr lang="en-US" sz="2007" spc="-36" dirty="0" err="1">
                <a:solidFill>
                  <a:srgbClr val="404040"/>
                </a:solidFill>
                <a:latin typeface="Arial Nova Condensed"/>
              </a:rPr>
              <a:t>эш</a:t>
            </a:r>
            <a:r>
              <a:rPr lang="en-US" sz="2007" spc="-36" dirty="0">
                <a:solidFill>
                  <a:srgbClr val="404040"/>
                </a:solidFill>
                <a:latin typeface="Arial Nova Condensed"/>
              </a:rPr>
              <a:t> </a:t>
            </a:r>
            <a:r>
              <a:rPr lang="en-US" sz="2007" spc="-36" dirty="0" err="1">
                <a:solidFill>
                  <a:srgbClr val="404040"/>
                </a:solidFill>
                <a:latin typeface="Arial Nova Condensed"/>
              </a:rPr>
              <a:t>татан</a:t>
            </a:r>
            <a:r>
              <a:rPr lang="en-US" sz="2007" spc="-36" dirty="0">
                <a:solidFill>
                  <a:srgbClr val="404040"/>
                </a:solidFill>
                <a:latin typeface="Arial Nova Condensed"/>
              </a:rPr>
              <a:t> </a:t>
            </a:r>
            <a:r>
              <a:rPr lang="en-US" sz="2007" spc="-36" dirty="0" err="1">
                <a:solidFill>
                  <a:srgbClr val="404040"/>
                </a:solidFill>
                <a:latin typeface="Arial Nova Condensed"/>
              </a:rPr>
              <a:t>хэрэглэнэ</a:t>
            </a:r>
            <a:r>
              <a:rPr lang="en-US" sz="2007" spc="-36" dirty="0">
                <a:solidFill>
                  <a:srgbClr val="404040"/>
                </a:solidFill>
                <a:latin typeface="Arial Nova Condensed"/>
              </a:rPr>
              <a:t> </a:t>
            </a:r>
            <a:r>
              <a:rPr lang="en-US" sz="2007" spc="-36" dirty="0" err="1">
                <a:solidFill>
                  <a:srgbClr val="404040"/>
                </a:solidFill>
                <a:latin typeface="Arial Nova Condensed"/>
              </a:rPr>
              <a:t>үү</a:t>
            </a:r>
            <a:r>
              <a:rPr lang="en-US" sz="2007" spc="-36" dirty="0">
                <a:solidFill>
                  <a:srgbClr val="404040"/>
                </a:solidFill>
                <a:latin typeface="Arial Nova Condensed"/>
              </a:rPr>
              <a:t>.  </a:t>
            </a:r>
          </a:p>
          <a:p>
            <a:pPr>
              <a:lnSpc>
                <a:spcPts val="2710"/>
              </a:lnSpc>
            </a:pPr>
            <a:endParaRPr lang="en-US" sz="2007" spc="-36" dirty="0">
              <a:solidFill>
                <a:srgbClr val="404040"/>
              </a:solidFill>
              <a:latin typeface="Arial Nova Condensed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5549126" y="4695583"/>
            <a:ext cx="2815446" cy="4465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739"/>
              </a:lnSpc>
            </a:pPr>
            <a:r>
              <a:rPr lang="en-US" sz="2671">
                <a:solidFill>
                  <a:srgbClr val="404040"/>
                </a:solidFill>
                <a:latin typeface="Arial Nova Condensed Bold"/>
              </a:rPr>
              <a:t>Мэйл хаяг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4993633" y="5283987"/>
            <a:ext cx="4930484" cy="3966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65"/>
              </a:lnSpc>
            </a:pPr>
            <a:r>
              <a:rPr lang="en-US" sz="2404" dirty="0">
                <a:solidFill>
                  <a:srgbClr val="404040"/>
                </a:solidFill>
                <a:latin typeface="Arial Nova Condensed"/>
              </a:rPr>
              <a:t>undarmaa.khurelbaatar@cbit2.org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438556" y="4695583"/>
            <a:ext cx="2284240" cy="4465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739"/>
              </a:lnSpc>
            </a:pPr>
            <a:r>
              <a:rPr lang="en-US" sz="2671">
                <a:solidFill>
                  <a:srgbClr val="404040"/>
                </a:solidFill>
                <a:latin typeface="Arial Nova Condensed Bold"/>
              </a:rPr>
              <a:t>Холбогдох утас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028954" y="5283987"/>
            <a:ext cx="2522932" cy="3966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65"/>
              </a:lnSpc>
            </a:pPr>
            <a:r>
              <a:rPr lang="en-US" sz="2404">
                <a:solidFill>
                  <a:srgbClr val="404040"/>
                </a:solidFill>
                <a:latin typeface="Arial Nova Condensed"/>
              </a:rPr>
              <a:t>+976-99172807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795049" y="4272037"/>
            <a:ext cx="2101407" cy="290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79"/>
              </a:lnSpc>
              <a:spcBef>
                <a:spcPct val="0"/>
              </a:spcBef>
            </a:pPr>
            <a:r>
              <a:rPr lang="en-US" sz="1699">
                <a:solidFill>
                  <a:srgbClr val="FFFFFF"/>
                </a:solidFill>
                <a:latin typeface="Arial Nova Condensed Bold"/>
              </a:rPr>
              <a:t>NC4BUR2 төсөл</a:t>
            </a:r>
          </a:p>
        </p:txBody>
      </p:sp>
      <p:sp>
        <p:nvSpPr>
          <p:cNvPr id="21" name="Freeform 9">
            <a:extLst>
              <a:ext uri="{FF2B5EF4-FFF2-40B4-BE49-F238E27FC236}">
                <a16:creationId xmlns:a16="http://schemas.microsoft.com/office/drawing/2014/main" id="{5F56D376-B990-0143-8CA8-2206E4AD7D04}"/>
              </a:ext>
            </a:extLst>
          </p:cNvPr>
          <p:cNvSpPr/>
          <p:nvPr/>
        </p:nvSpPr>
        <p:spPr>
          <a:xfrm>
            <a:off x="9601200" y="-5600700"/>
            <a:ext cx="12988748" cy="12988748"/>
          </a:xfrm>
          <a:custGeom>
            <a:avLst/>
            <a:gdLst/>
            <a:ahLst/>
            <a:cxnLst/>
            <a:rect l="l" t="t" r="r" b="b"/>
            <a:pathLst>
              <a:path w="12988748" h="12988748">
                <a:moveTo>
                  <a:pt x="0" y="0"/>
                </a:moveTo>
                <a:lnTo>
                  <a:pt x="12988748" y="0"/>
                </a:lnTo>
                <a:lnTo>
                  <a:pt x="12988748" y="12988748"/>
                </a:lnTo>
                <a:lnTo>
                  <a:pt x="0" y="129887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38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4E925197-5F6D-9054-8C9C-8E0998FE1A46}"/>
              </a:ext>
            </a:extLst>
          </p:cNvPr>
          <p:cNvSpPr/>
          <p:nvPr/>
        </p:nvSpPr>
        <p:spPr>
          <a:xfrm>
            <a:off x="0" y="1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96525">
                <a:moveTo>
                  <a:pt x="0" y="0"/>
                </a:moveTo>
                <a:lnTo>
                  <a:pt x="18288000" y="0"/>
                </a:lnTo>
                <a:lnTo>
                  <a:pt x="18288000" y="10296525"/>
                </a:lnTo>
                <a:lnTo>
                  <a:pt x="0" y="1029652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47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9614" y="432376"/>
            <a:ext cx="17189726" cy="1808762"/>
          </a:xfrm>
          <a:noFill/>
        </p:spPr>
        <p:txBody>
          <a:bodyPr>
            <a:normAutofit/>
          </a:bodyPr>
          <a:lstStyle/>
          <a:p>
            <a:pPr algn="ctr"/>
            <a:r>
              <a:rPr lang="mn-MN" sz="4800" b="1" dirty="0">
                <a:solidFill>
                  <a:srgbClr val="16355C"/>
                </a:solidFill>
                <a:latin typeface="Arial Nova Condensed" panose="020B0604020202020204" charset="0"/>
              </a:rPr>
              <a:t>УУР АМЬСГАЛЫН ӨӨРЧЛӨЛТИЙН ТУХАЙ НҮБ-ЫН СУУРЬ КОНВЕНЦЫН ҮНДСЭН ЗАРЧИМ</a:t>
            </a:r>
            <a:endParaRPr lang="en-US" sz="6000" dirty="0">
              <a:solidFill>
                <a:srgbClr val="16355C"/>
              </a:solidFill>
              <a:latin typeface="Arial Nova Condensed" panose="020B060402020202020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28975" y="1915478"/>
            <a:ext cx="11830050" cy="6527007"/>
          </a:xfrm>
        </p:spPr>
        <p:txBody>
          <a:bodyPr/>
          <a:lstStyle/>
          <a:p>
            <a:endParaRPr lang="mn-MN" dirty="0">
              <a:latin typeface="Arial Nova Condensed" panose="020B0604020202020204" charset="0"/>
            </a:endParaRPr>
          </a:p>
          <a:p>
            <a:endParaRPr lang="en-US" dirty="0">
              <a:latin typeface="Arial Nova Condensed" panose="020B060402020202020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10738" y="2394067"/>
            <a:ext cx="1677092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mn-MN" sz="3000" dirty="0">
                <a:solidFill>
                  <a:srgbClr val="333333"/>
                </a:solidFill>
                <a:latin typeface="Arial Nova Condensed" panose="020B0604020202020204" charset="0"/>
              </a:rPr>
              <a:t>Уур амьсгалын өөрчлөлтийн дэлхий нийтийг хамарсан шинж чанар нь улс орнуудын хамгийн өргөн хүрээтэй хамтын ажиллагааг шаардаж байгаагийн дээр үүнд улс бүр олон улсын </a:t>
            </a:r>
            <a:r>
              <a:rPr lang="mn-MN" sz="3000" b="1" dirty="0">
                <a:solidFill>
                  <a:srgbClr val="C00000"/>
                </a:solidFill>
                <a:latin typeface="Arial Nova Condensed" panose="020B0604020202020204" charset="0"/>
              </a:rPr>
              <a:t>нийтлэг </a:t>
            </a:r>
            <a:r>
              <a:rPr lang="mn-MN" sz="3000" dirty="0">
                <a:solidFill>
                  <a:srgbClr val="333333"/>
                </a:solidFill>
                <a:latin typeface="Arial Nova Condensed" panose="020B0604020202020204" charset="0"/>
              </a:rPr>
              <a:t>болон өөрсдийн бодит боломж, нийгэм-эдийн засгийн нөхцлөөс үүдэн гарах </a:t>
            </a:r>
            <a:r>
              <a:rPr lang="mn-MN" sz="3000" b="1" dirty="0">
                <a:solidFill>
                  <a:srgbClr val="C00000"/>
                </a:solidFill>
                <a:latin typeface="Arial Nova Condensed" panose="020B0604020202020204" charset="0"/>
              </a:rPr>
              <a:t>ялгавартай хариуцлага</a:t>
            </a:r>
            <a:r>
              <a:rPr lang="mn-MN" sz="3000" dirty="0">
                <a:solidFill>
                  <a:srgbClr val="333333"/>
                </a:solidFill>
                <a:latin typeface="Arial Nova Condensed" panose="020B0604020202020204" charset="0"/>
              </a:rPr>
              <a:t>а ухамсарлан үр бүтээлтэй оролцох</a:t>
            </a:r>
            <a:endParaRPr lang="en-US" sz="3000" dirty="0">
              <a:latin typeface="Arial Nova Condensed" panose="020B060402020202020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270673" y="4878597"/>
            <a:ext cx="3662933" cy="10291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mn-MN" sz="2400" dirty="0">
                <a:latin typeface="Arial Nova Condensed" panose="020B0604020202020204" charset="0"/>
              </a:rPr>
              <a:t>Хөгжингүй орон</a:t>
            </a:r>
            <a:endParaRPr lang="en-US" sz="2400" dirty="0">
              <a:latin typeface="Arial Nova Condensed" panose="020B060402020202020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270670" y="6407150"/>
            <a:ext cx="3662933" cy="12303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mn-MN" sz="2400" dirty="0">
                <a:latin typeface="Arial Nova Condensed" panose="020B0604020202020204" charset="0"/>
              </a:rPr>
              <a:t>Хөгжиж буй орон</a:t>
            </a:r>
            <a:endParaRPr lang="en-US" sz="2400" dirty="0">
              <a:latin typeface="Arial Nova Condensed" panose="020B060402020202020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270670" y="8136856"/>
            <a:ext cx="3662933" cy="11696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mn-MN" sz="2400" dirty="0">
                <a:latin typeface="Arial Nova Condensed" panose="020B0604020202020204" charset="0"/>
              </a:rPr>
              <a:t>Буурай хөгжилтэй орон</a:t>
            </a:r>
            <a:endParaRPr lang="en-US" sz="2400" dirty="0">
              <a:latin typeface="Arial Nova Condensed" panose="020B0604020202020204" charset="0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5376652" y="5514856"/>
            <a:ext cx="11982705" cy="3597275"/>
          </a:xfrm>
          <a:prstGeom prst="rect">
            <a:avLst/>
          </a:prstGeom>
        </p:spPr>
        <p:txBody>
          <a:bodyPr vert="horz" lIns="137160" tIns="68580" rIns="137160" bIns="6858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mn-MN" sz="3000" b="1" dirty="0">
                <a:latin typeface="Arial Nova Condensed" panose="020B0604020202020204" charset="0"/>
              </a:rPr>
              <a:t>БҮРЭН ЭРХ: </a:t>
            </a:r>
            <a:r>
              <a:rPr lang="mn-MN" sz="3000" dirty="0">
                <a:latin typeface="Arial Nova Condensed" panose="020B0604020202020204" charset="0"/>
              </a:rPr>
              <a:t>улс орон бүр өөрийн нөөц баялгийг хүрээлэн буй орчны болон хөгжлийн талаарх бодлогынхоо дагуу боловсруулах</a:t>
            </a:r>
          </a:p>
          <a:p>
            <a:pPr marL="0" indent="0">
              <a:buNone/>
            </a:pPr>
            <a:endParaRPr lang="mn-MN" sz="3000" dirty="0">
              <a:latin typeface="Arial Nova Condensed" panose="020B0604020202020204" charset="0"/>
            </a:endParaRPr>
          </a:p>
          <a:p>
            <a:r>
              <a:rPr lang="mn-MN" sz="3000" b="1" dirty="0">
                <a:latin typeface="Arial Nova Condensed" panose="020B0604020202020204" charset="0"/>
              </a:rPr>
              <a:t>ХАРИУЦЛАГА:</a:t>
            </a:r>
            <a:r>
              <a:rPr lang="mn-MN" sz="3000" dirty="0">
                <a:latin typeface="Arial Nova Condensed" panose="020B0604020202020204" charset="0"/>
              </a:rPr>
              <a:t> Өөрийн эрх мэдлийн болон хяналтын хүрээнд явуулах үйл ажиллагаандаа хилийн чанад дахь улсууд нутаг дэвсгэрийн байгаль орчинд хохирол учруулахгүй байх явдлыг хангах хариуцлага хүлээнэ. </a:t>
            </a:r>
            <a:endParaRPr lang="en-US" sz="3000" dirty="0">
              <a:latin typeface="Arial Nova Condensed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60967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42EFAEDA-9DA5-FBB6-30FB-454FC1CDF9EC}"/>
              </a:ext>
            </a:extLst>
          </p:cNvPr>
          <p:cNvSpPr/>
          <p:nvPr/>
        </p:nvSpPr>
        <p:spPr>
          <a:xfrm>
            <a:off x="0" y="1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96525">
                <a:moveTo>
                  <a:pt x="0" y="0"/>
                </a:moveTo>
                <a:lnTo>
                  <a:pt x="18288000" y="0"/>
                </a:lnTo>
                <a:lnTo>
                  <a:pt x="18288000" y="10296525"/>
                </a:lnTo>
                <a:lnTo>
                  <a:pt x="0" y="1029652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47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Freeform 2"/>
          <p:cNvSpPr/>
          <p:nvPr/>
        </p:nvSpPr>
        <p:spPr>
          <a:xfrm>
            <a:off x="557586" y="1739013"/>
            <a:ext cx="17172828" cy="7940614"/>
          </a:xfrm>
          <a:custGeom>
            <a:avLst/>
            <a:gdLst/>
            <a:ahLst/>
            <a:cxnLst/>
            <a:rect l="l" t="t" r="r" b="b"/>
            <a:pathLst>
              <a:path w="17172828" h="7940614">
                <a:moveTo>
                  <a:pt x="0" y="0"/>
                </a:moveTo>
                <a:lnTo>
                  <a:pt x="17172828" y="0"/>
                </a:lnTo>
                <a:lnTo>
                  <a:pt x="17172828" y="7940614"/>
                </a:lnTo>
                <a:lnTo>
                  <a:pt x="0" y="794061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3" name="TextBox 3"/>
          <p:cNvSpPr txBox="1"/>
          <p:nvPr/>
        </p:nvSpPr>
        <p:spPr>
          <a:xfrm>
            <a:off x="291305" y="481329"/>
            <a:ext cx="17833859" cy="5379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19"/>
              </a:lnSpc>
              <a:spcBef>
                <a:spcPct val="0"/>
              </a:spcBef>
            </a:pPr>
            <a:r>
              <a:rPr lang="en-US" sz="3299" dirty="0" err="1">
                <a:solidFill>
                  <a:srgbClr val="16355C"/>
                </a:solidFill>
                <a:latin typeface="Arial Nova Condensed Bold"/>
              </a:rPr>
              <a:t>Парисын</a:t>
            </a:r>
            <a:r>
              <a:rPr lang="en-US" sz="3299" dirty="0">
                <a:solidFill>
                  <a:srgbClr val="16355C"/>
                </a:solidFill>
                <a:latin typeface="Arial Nova Condensed Bold"/>
              </a:rPr>
              <a:t> </a:t>
            </a:r>
            <a:r>
              <a:rPr lang="en-US" sz="3299" dirty="0" err="1">
                <a:solidFill>
                  <a:srgbClr val="16355C"/>
                </a:solidFill>
                <a:latin typeface="Arial Nova Condensed Bold"/>
              </a:rPr>
              <a:t>хэлэлцээрийн</a:t>
            </a:r>
            <a:r>
              <a:rPr lang="en-US" sz="3299" dirty="0">
                <a:solidFill>
                  <a:srgbClr val="16355C"/>
                </a:solidFill>
                <a:latin typeface="Arial Nova Condensed Bold"/>
              </a:rPr>
              <a:t> </a:t>
            </a:r>
            <a:r>
              <a:rPr lang="en-US" sz="3299" dirty="0" err="1">
                <a:solidFill>
                  <a:srgbClr val="16355C"/>
                </a:solidFill>
                <a:latin typeface="Arial Nova Condensed Bold"/>
              </a:rPr>
              <a:t>хэрэгжилтийг</a:t>
            </a:r>
            <a:r>
              <a:rPr lang="en-US" sz="3299" dirty="0">
                <a:solidFill>
                  <a:srgbClr val="16355C"/>
                </a:solidFill>
                <a:latin typeface="Arial Nova Condensed Bold"/>
              </a:rPr>
              <a:t> </a:t>
            </a:r>
            <a:r>
              <a:rPr lang="en-US" sz="3299" dirty="0" err="1">
                <a:solidFill>
                  <a:srgbClr val="16355C"/>
                </a:solidFill>
                <a:latin typeface="Arial Nova Condensed Bold"/>
              </a:rPr>
              <a:t>хангах</a:t>
            </a:r>
            <a:r>
              <a:rPr lang="en-US" sz="3299" dirty="0">
                <a:solidFill>
                  <a:srgbClr val="16355C"/>
                </a:solidFill>
                <a:latin typeface="Arial Nova Condensed Bold"/>
              </a:rPr>
              <a:t> </a:t>
            </a:r>
            <a:r>
              <a:rPr lang="en-US" sz="3299" dirty="0" err="1">
                <a:solidFill>
                  <a:srgbClr val="16355C"/>
                </a:solidFill>
                <a:latin typeface="Arial Nova Condensed Bold"/>
              </a:rPr>
              <a:t>механизм</a:t>
            </a:r>
            <a:r>
              <a:rPr lang="en-US" sz="3299" dirty="0">
                <a:solidFill>
                  <a:srgbClr val="16355C"/>
                </a:solidFill>
                <a:latin typeface="Arial Nova Condensed Bold"/>
              </a:rPr>
              <a:t>, </a:t>
            </a:r>
            <a:r>
              <a:rPr lang="en-US" sz="3299" dirty="0" err="1">
                <a:solidFill>
                  <a:srgbClr val="16355C"/>
                </a:solidFill>
                <a:latin typeface="Arial Nova Condensed Bold"/>
              </a:rPr>
              <a:t>тавигдах</a:t>
            </a:r>
            <a:r>
              <a:rPr lang="en-US" sz="3299" dirty="0">
                <a:solidFill>
                  <a:srgbClr val="16355C"/>
                </a:solidFill>
                <a:latin typeface="Arial Nova Condensed Bold"/>
              </a:rPr>
              <a:t> </a:t>
            </a:r>
            <a:r>
              <a:rPr lang="en-US" sz="3299" dirty="0" err="1">
                <a:solidFill>
                  <a:srgbClr val="16355C"/>
                </a:solidFill>
                <a:latin typeface="Arial Nova Condensed Bold"/>
              </a:rPr>
              <a:t>шалгууруудын</a:t>
            </a:r>
            <a:r>
              <a:rPr lang="en-US" sz="3299" dirty="0">
                <a:solidFill>
                  <a:srgbClr val="16355C"/>
                </a:solidFill>
                <a:latin typeface="Arial Nova Condensed Bold"/>
              </a:rPr>
              <a:t> </a:t>
            </a:r>
            <a:r>
              <a:rPr lang="en-US" sz="3299" dirty="0" err="1">
                <a:solidFill>
                  <a:srgbClr val="16355C"/>
                </a:solidFill>
                <a:latin typeface="Arial Nova Condensed Bold"/>
              </a:rPr>
              <a:t>уялдаа</a:t>
            </a:r>
            <a:r>
              <a:rPr lang="en-US" sz="3299" dirty="0">
                <a:solidFill>
                  <a:srgbClr val="16355C"/>
                </a:solidFill>
                <a:latin typeface="Arial Nova Condensed Bold"/>
              </a:rPr>
              <a:t> </a:t>
            </a:r>
            <a:r>
              <a:rPr lang="en-US" sz="3299" dirty="0" err="1">
                <a:solidFill>
                  <a:srgbClr val="16355C"/>
                </a:solidFill>
                <a:latin typeface="Arial Nova Condensed Bold"/>
              </a:rPr>
              <a:t>холбоо</a:t>
            </a:r>
            <a:endParaRPr lang="en-US" sz="3299" dirty="0">
              <a:solidFill>
                <a:srgbClr val="16355C"/>
              </a:solidFill>
              <a:latin typeface="Arial Nova Condensed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9516106" y="9857045"/>
            <a:ext cx="8609058" cy="2901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380"/>
              </a:lnSpc>
            </a:pPr>
            <a:r>
              <a:rPr lang="en-US" sz="1700" dirty="0" err="1">
                <a:solidFill>
                  <a:srgbClr val="000000"/>
                </a:solidFill>
                <a:latin typeface="Arial Nova Condensed Italics"/>
              </a:rPr>
              <a:t>Эх</a:t>
            </a:r>
            <a:r>
              <a:rPr lang="en-US" sz="1700" dirty="0">
                <a:solidFill>
                  <a:srgbClr val="000000"/>
                </a:solidFill>
                <a:latin typeface="Arial Nova Condensed Italics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 Nova Condensed Italics"/>
              </a:rPr>
              <a:t>үүсвэр</a:t>
            </a:r>
            <a:r>
              <a:rPr lang="en-US" sz="1700" dirty="0">
                <a:solidFill>
                  <a:srgbClr val="000000"/>
                </a:solidFill>
                <a:latin typeface="Arial Nova Condensed Italics"/>
              </a:rPr>
              <a:t>: НҮБУӨАСК-</a:t>
            </a:r>
            <a:r>
              <a:rPr lang="en-US" sz="1700" dirty="0" err="1">
                <a:solidFill>
                  <a:srgbClr val="000000"/>
                </a:solidFill>
                <a:latin typeface="Arial Nova Condensed Italics"/>
              </a:rPr>
              <a:t>ын</a:t>
            </a:r>
            <a:r>
              <a:rPr lang="en-US" sz="1700" dirty="0">
                <a:solidFill>
                  <a:srgbClr val="000000"/>
                </a:solidFill>
                <a:latin typeface="Arial Nova Condensed Italics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 Nova Condensed Italics"/>
              </a:rPr>
              <a:t>нарийн</a:t>
            </a:r>
            <a:r>
              <a:rPr lang="en-US" sz="1700" dirty="0">
                <a:solidFill>
                  <a:srgbClr val="000000"/>
                </a:solidFill>
                <a:latin typeface="Arial Nova Condensed Italics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 Nova Condensed Italics"/>
              </a:rPr>
              <a:t>бичгийн</a:t>
            </a:r>
            <a:r>
              <a:rPr lang="en-US" sz="1700" dirty="0">
                <a:solidFill>
                  <a:srgbClr val="000000"/>
                </a:solidFill>
                <a:latin typeface="Arial Nova Condensed Italics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 Nova Condensed Italics"/>
              </a:rPr>
              <a:t>дарга</a:t>
            </a:r>
            <a:r>
              <a:rPr lang="en-US" sz="1700" dirty="0">
                <a:solidFill>
                  <a:srgbClr val="000000"/>
                </a:solidFill>
                <a:latin typeface="Arial Nova Condensed Italics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 Nova Condensed Italics"/>
              </a:rPr>
              <a:t>нарын</a:t>
            </a:r>
            <a:r>
              <a:rPr lang="en-US" sz="1700" dirty="0">
                <a:solidFill>
                  <a:srgbClr val="000000"/>
                </a:solidFill>
                <a:latin typeface="Arial Nova Condensed Italics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 Nova Condensed Italics"/>
              </a:rPr>
              <a:t>газар</a:t>
            </a:r>
            <a:r>
              <a:rPr lang="en-US" sz="1700" dirty="0">
                <a:solidFill>
                  <a:srgbClr val="000000"/>
                </a:solidFill>
                <a:latin typeface="Arial Nova Condensed Italics"/>
              </a:rPr>
              <a:t>, 2023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7237022" cy="10287000"/>
          </a:xfrm>
          <a:prstGeom prst="rect">
            <a:avLst/>
          </a:prstGeom>
          <a:solidFill>
            <a:srgbClr val="EDECED">
              <a:alpha val="69804"/>
            </a:srgbClr>
          </a:solid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123255" y="1739876"/>
            <a:ext cx="4990513" cy="6807247"/>
            <a:chOff x="0" y="0"/>
            <a:chExt cx="6654017" cy="9076330"/>
          </a:xfrm>
        </p:grpSpPr>
        <p:sp>
          <p:nvSpPr>
            <p:cNvPr id="4" name="TextBox 4"/>
            <p:cNvSpPr txBox="1"/>
            <p:nvPr/>
          </p:nvSpPr>
          <p:spPr>
            <a:xfrm>
              <a:off x="0" y="0"/>
              <a:ext cx="6654017" cy="32512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4800"/>
                </a:lnSpc>
                <a:spcBef>
                  <a:spcPct val="0"/>
                </a:spcBef>
              </a:pPr>
              <a:r>
                <a:rPr lang="en-US" sz="4000">
                  <a:solidFill>
                    <a:srgbClr val="2C2C2C"/>
                  </a:solidFill>
                  <a:latin typeface="Arial Nova Condensed"/>
                </a:rPr>
                <a:t>Парисын хэлэлцээрийн 13-р бүлэг: Ил тод байдлын сайжруулсан тогтолцоо (ETF) 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3768577"/>
              <a:ext cx="6654017" cy="53077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660"/>
                </a:lnSpc>
              </a:pPr>
              <a:r>
                <a:rPr lang="en-US" sz="1900" dirty="0" err="1">
                  <a:solidFill>
                    <a:srgbClr val="2C2C2C"/>
                  </a:solidFill>
                  <a:latin typeface="Arial Nova Condensed Bold"/>
                </a:rPr>
                <a:t>Уур</a:t>
              </a:r>
              <a:r>
                <a:rPr lang="en-US" sz="1900" dirty="0">
                  <a:solidFill>
                    <a:srgbClr val="2C2C2C"/>
                  </a:solidFill>
                  <a:latin typeface="Arial Nova Condensed Bold"/>
                </a:rPr>
                <a:t> </a:t>
              </a:r>
              <a:r>
                <a:rPr lang="en-US" sz="1900" dirty="0" err="1">
                  <a:solidFill>
                    <a:srgbClr val="2C2C2C"/>
                  </a:solidFill>
                  <a:latin typeface="Arial Nova Condensed Bold"/>
                </a:rPr>
                <a:t>амьсгалын</a:t>
              </a:r>
              <a:r>
                <a:rPr lang="en-US" sz="1900" dirty="0">
                  <a:solidFill>
                    <a:srgbClr val="2C2C2C"/>
                  </a:solidFill>
                  <a:latin typeface="Arial Nova Condensed Bold"/>
                </a:rPr>
                <a:t> </a:t>
              </a:r>
              <a:r>
                <a:rPr lang="en-US" sz="1900" dirty="0" err="1">
                  <a:solidFill>
                    <a:srgbClr val="2C2C2C"/>
                  </a:solidFill>
                  <a:latin typeface="Arial Nova Condensed Bold"/>
                </a:rPr>
                <a:t>өөрчлөлтийн</a:t>
              </a:r>
              <a:r>
                <a:rPr lang="en-US" sz="1900" dirty="0">
                  <a:solidFill>
                    <a:srgbClr val="2C2C2C"/>
                  </a:solidFill>
                  <a:latin typeface="Arial Nova Condensed Bold"/>
                </a:rPr>
                <a:t> </a:t>
              </a:r>
              <a:r>
                <a:rPr lang="en-US" sz="1900" dirty="0" err="1">
                  <a:solidFill>
                    <a:srgbClr val="2C2C2C"/>
                  </a:solidFill>
                  <a:latin typeface="Arial Nova Condensed Bold"/>
                </a:rPr>
                <a:t>талаар</a:t>
              </a:r>
              <a:r>
                <a:rPr lang="en-US" sz="1900" dirty="0">
                  <a:solidFill>
                    <a:srgbClr val="2C2C2C"/>
                  </a:solidFill>
                  <a:latin typeface="Arial Nova Condensed Bold"/>
                </a:rPr>
                <a:t> </a:t>
              </a:r>
              <a:r>
                <a:rPr lang="en-US" sz="1900" dirty="0" err="1">
                  <a:solidFill>
                    <a:srgbClr val="2C2C2C"/>
                  </a:solidFill>
                  <a:latin typeface="Arial Nova Condensed Bold"/>
                </a:rPr>
                <a:t>баримтлах</a:t>
              </a:r>
              <a:r>
                <a:rPr lang="en-US" sz="1900" dirty="0">
                  <a:solidFill>
                    <a:srgbClr val="2C2C2C"/>
                  </a:solidFill>
                  <a:latin typeface="Arial Nova Condensed Bold"/>
                </a:rPr>
                <a:t> </a:t>
              </a:r>
              <a:r>
                <a:rPr lang="en-US" sz="1900" dirty="0" err="1">
                  <a:solidFill>
                    <a:srgbClr val="2C2C2C"/>
                  </a:solidFill>
                  <a:latin typeface="Arial Nova Condensed Bold"/>
                </a:rPr>
                <a:t>бодлого</a:t>
              </a:r>
              <a:r>
                <a:rPr lang="en-US" sz="1900" dirty="0">
                  <a:solidFill>
                    <a:srgbClr val="2C2C2C"/>
                  </a:solidFill>
                  <a:latin typeface="Arial Nova Condensed Bold"/>
                </a:rPr>
                <a:t>, </a:t>
              </a:r>
              <a:r>
                <a:rPr lang="en-US" sz="1900" dirty="0" err="1">
                  <a:solidFill>
                    <a:srgbClr val="2C2C2C"/>
                  </a:solidFill>
                  <a:latin typeface="Arial Nova Condensed Bold"/>
                </a:rPr>
                <a:t>хөтөлбөрийн</a:t>
              </a:r>
              <a:r>
                <a:rPr lang="en-US" sz="1900" dirty="0">
                  <a:solidFill>
                    <a:srgbClr val="2C2C2C"/>
                  </a:solidFill>
                  <a:latin typeface="Arial Nova Condensed Bold"/>
                </a:rPr>
                <a:t> </a:t>
              </a:r>
              <a:r>
                <a:rPr lang="en-US" sz="1900" dirty="0" err="1">
                  <a:solidFill>
                    <a:srgbClr val="2C2C2C"/>
                  </a:solidFill>
                  <a:latin typeface="Arial Nova Condensed Bold"/>
                </a:rPr>
                <a:t>уялдаа</a:t>
              </a:r>
              <a:r>
                <a:rPr lang="en-US" sz="1900" dirty="0">
                  <a:solidFill>
                    <a:srgbClr val="2C2C2C"/>
                  </a:solidFill>
                  <a:latin typeface="Arial Nova Condensed Bold"/>
                </a:rPr>
                <a:t> </a:t>
              </a:r>
              <a:r>
                <a:rPr lang="en-US" sz="1900" dirty="0" err="1">
                  <a:solidFill>
                    <a:srgbClr val="2C2C2C"/>
                  </a:solidFill>
                  <a:latin typeface="Arial Nova Condensed Bold"/>
                </a:rPr>
                <a:t>холбоог</a:t>
              </a:r>
              <a:r>
                <a:rPr lang="en-US" sz="1900" dirty="0">
                  <a:solidFill>
                    <a:srgbClr val="2C2C2C"/>
                  </a:solidFill>
                  <a:latin typeface="Arial Nova Condensed Bold"/>
                </a:rPr>
                <a:t> </a:t>
              </a:r>
              <a:r>
                <a:rPr lang="en-US" sz="1900" dirty="0" err="1">
                  <a:solidFill>
                    <a:srgbClr val="2C2C2C"/>
                  </a:solidFill>
                  <a:latin typeface="Arial Nova Condensed Bold"/>
                </a:rPr>
                <a:t>сайтар</a:t>
              </a:r>
              <a:r>
                <a:rPr lang="en-US" sz="1900" dirty="0">
                  <a:solidFill>
                    <a:srgbClr val="2C2C2C"/>
                  </a:solidFill>
                  <a:latin typeface="Arial Nova Condensed Bold"/>
                </a:rPr>
                <a:t> </a:t>
              </a:r>
              <a:r>
                <a:rPr lang="en-US" sz="1900" dirty="0" err="1">
                  <a:solidFill>
                    <a:srgbClr val="2C2C2C"/>
                  </a:solidFill>
                  <a:latin typeface="Arial Nova Condensed Bold"/>
                </a:rPr>
                <a:t>хангах</a:t>
              </a:r>
              <a:r>
                <a:rPr lang="en-US" sz="1900" dirty="0">
                  <a:solidFill>
                    <a:srgbClr val="2C2C2C"/>
                  </a:solidFill>
                  <a:latin typeface="Arial Nova Condensed Bold"/>
                </a:rPr>
                <a:t> </a:t>
              </a:r>
            </a:p>
            <a:p>
              <a:pPr marL="410214" lvl="1" indent="-205107">
                <a:lnSpc>
                  <a:spcPts val="2660"/>
                </a:lnSpc>
                <a:buFont typeface="Arial"/>
                <a:buChar char="•"/>
              </a:pPr>
              <a:r>
                <a:rPr lang="en-US" sz="1900" dirty="0" err="1">
                  <a:solidFill>
                    <a:srgbClr val="2C2C2C"/>
                  </a:solidFill>
                  <a:latin typeface="Arial Nova Condensed"/>
                </a:rPr>
                <a:t>Уур</a:t>
              </a:r>
              <a:r>
                <a:rPr lang="en-US" sz="1900" dirty="0">
                  <a:solidFill>
                    <a:srgbClr val="2C2C2C"/>
                  </a:solidFill>
                  <a:latin typeface="Arial Nova Condensed"/>
                </a:rPr>
                <a:t> </a:t>
              </a:r>
              <a:r>
                <a:rPr lang="en-US" sz="1900" dirty="0" err="1">
                  <a:solidFill>
                    <a:srgbClr val="2C2C2C"/>
                  </a:solidFill>
                  <a:latin typeface="Arial Nova Condensed"/>
                </a:rPr>
                <a:t>амьсгалын</a:t>
              </a:r>
              <a:r>
                <a:rPr lang="en-US" sz="1900" dirty="0">
                  <a:solidFill>
                    <a:srgbClr val="2C2C2C"/>
                  </a:solidFill>
                  <a:latin typeface="Arial Nova Condensed"/>
                </a:rPr>
                <a:t> </a:t>
              </a:r>
              <a:r>
                <a:rPr lang="en-US" sz="1900" dirty="0" err="1">
                  <a:solidFill>
                    <a:srgbClr val="2C2C2C"/>
                  </a:solidFill>
                  <a:latin typeface="Arial Nova Condensed"/>
                </a:rPr>
                <a:t>өөрчлөлтийн</a:t>
              </a:r>
              <a:r>
                <a:rPr lang="en-US" sz="1900" dirty="0">
                  <a:solidFill>
                    <a:srgbClr val="2C2C2C"/>
                  </a:solidFill>
                  <a:latin typeface="Arial Nova Condensed"/>
                </a:rPr>
                <a:t> </a:t>
              </a:r>
              <a:r>
                <a:rPr lang="en-US" sz="1900" dirty="0" err="1">
                  <a:solidFill>
                    <a:srgbClr val="2C2C2C"/>
                  </a:solidFill>
                  <a:latin typeface="Arial Nova Condensed"/>
                </a:rPr>
                <a:t>тухай</a:t>
              </a:r>
              <a:r>
                <a:rPr lang="en-US" sz="1900" dirty="0">
                  <a:solidFill>
                    <a:srgbClr val="2C2C2C"/>
                  </a:solidFill>
                  <a:latin typeface="Arial Nova Condensed"/>
                </a:rPr>
                <a:t> </a:t>
              </a:r>
              <a:r>
                <a:rPr lang="en-US" sz="1900" dirty="0" err="1">
                  <a:solidFill>
                    <a:srgbClr val="2C2C2C"/>
                  </a:solidFill>
                  <a:latin typeface="Arial Nova Condensed"/>
                </a:rPr>
                <a:t>хууль</a:t>
              </a:r>
              <a:endParaRPr lang="en-US" sz="1900" dirty="0">
                <a:solidFill>
                  <a:srgbClr val="2C2C2C"/>
                </a:solidFill>
                <a:latin typeface="Arial Nova Condensed"/>
              </a:endParaRPr>
            </a:p>
            <a:p>
              <a:pPr marL="410214" lvl="1" indent="-205107">
                <a:lnSpc>
                  <a:spcPts val="2660"/>
                </a:lnSpc>
                <a:buFont typeface="Arial"/>
                <a:buChar char="•"/>
              </a:pPr>
              <a:r>
                <a:rPr lang="en-US" sz="1900" dirty="0" err="1">
                  <a:solidFill>
                    <a:srgbClr val="2C2C2C"/>
                  </a:solidFill>
                  <a:latin typeface="Arial Nova Condensed"/>
                </a:rPr>
                <a:t>Үндэсний</a:t>
              </a:r>
              <a:r>
                <a:rPr lang="en-US" sz="1900" dirty="0">
                  <a:solidFill>
                    <a:srgbClr val="2C2C2C"/>
                  </a:solidFill>
                  <a:latin typeface="Arial Nova Condensed"/>
                </a:rPr>
                <a:t> </a:t>
              </a:r>
              <a:r>
                <a:rPr lang="en-US" sz="1900" dirty="0" err="1">
                  <a:solidFill>
                    <a:srgbClr val="2C2C2C"/>
                  </a:solidFill>
                  <a:latin typeface="Arial Nova Condensed"/>
                </a:rPr>
                <a:t>дасан</a:t>
              </a:r>
              <a:r>
                <a:rPr lang="en-US" sz="1900" dirty="0">
                  <a:solidFill>
                    <a:srgbClr val="2C2C2C"/>
                  </a:solidFill>
                  <a:latin typeface="Arial Nova Condensed"/>
                </a:rPr>
                <a:t> </a:t>
              </a:r>
              <a:r>
                <a:rPr lang="en-US" sz="1900" dirty="0" err="1">
                  <a:solidFill>
                    <a:srgbClr val="2C2C2C"/>
                  </a:solidFill>
                  <a:latin typeface="Arial Nova Condensed"/>
                </a:rPr>
                <a:t>зохицох</a:t>
              </a:r>
              <a:r>
                <a:rPr lang="en-US" sz="1900" dirty="0">
                  <a:solidFill>
                    <a:srgbClr val="2C2C2C"/>
                  </a:solidFill>
                  <a:latin typeface="Arial Nova Condensed"/>
                </a:rPr>
                <a:t> </a:t>
              </a:r>
              <a:r>
                <a:rPr lang="en-US" sz="1900" dirty="0" err="1">
                  <a:solidFill>
                    <a:srgbClr val="2C2C2C"/>
                  </a:solidFill>
                  <a:latin typeface="Arial Nova Condensed"/>
                </a:rPr>
                <a:t>төлөвлөгөө</a:t>
              </a:r>
              <a:endParaRPr lang="en-US" sz="1900" dirty="0">
                <a:solidFill>
                  <a:srgbClr val="2C2C2C"/>
                </a:solidFill>
                <a:latin typeface="Arial Nova Condensed"/>
              </a:endParaRPr>
            </a:p>
            <a:p>
              <a:pPr marL="410214" lvl="1" indent="-205107">
                <a:lnSpc>
                  <a:spcPts val="2660"/>
                </a:lnSpc>
                <a:buFont typeface="Arial"/>
                <a:buChar char="•"/>
              </a:pPr>
              <a:r>
                <a:rPr lang="en-US" sz="1900" dirty="0" err="1">
                  <a:solidFill>
                    <a:srgbClr val="2C2C2C"/>
                  </a:solidFill>
                  <a:latin typeface="Arial Nova Condensed"/>
                </a:rPr>
                <a:t>Үндэсний</a:t>
              </a:r>
              <a:r>
                <a:rPr lang="en-US" sz="1900" dirty="0">
                  <a:solidFill>
                    <a:srgbClr val="2C2C2C"/>
                  </a:solidFill>
                  <a:latin typeface="Arial Nova Condensed"/>
                </a:rPr>
                <a:t> </a:t>
              </a:r>
              <a:r>
                <a:rPr lang="en-US" sz="1900" dirty="0" err="1">
                  <a:solidFill>
                    <a:srgbClr val="2C2C2C"/>
                  </a:solidFill>
                  <a:latin typeface="Arial Nova Condensed"/>
                </a:rPr>
                <a:t>тодорхойлсон</a:t>
              </a:r>
              <a:r>
                <a:rPr lang="en-US" sz="1900" dirty="0">
                  <a:solidFill>
                    <a:srgbClr val="2C2C2C"/>
                  </a:solidFill>
                  <a:latin typeface="Arial Nova Condensed"/>
                </a:rPr>
                <a:t> </a:t>
              </a:r>
              <a:r>
                <a:rPr lang="en-US" sz="1900" dirty="0" err="1">
                  <a:solidFill>
                    <a:srgbClr val="2C2C2C"/>
                  </a:solidFill>
                  <a:latin typeface="Arial Nova Condensed"/>
                </a:rPr>
                <a:t>хувь</a:t>
              </a:r>
              <a:r>
                <a:rPr lang="en-US" sz="1900" dirty="0">
                  <a:solidFill>
                    <a:srgbClr val="2C2C2C"/>
                  </a:solidFill>
                  <a:latin typeface="Arial Nova Condensed"/>
                </a:rPr>
                <a:t> </a:t>
              </a:r>
              <a:r>
                <a:rPr lang="en-US" sz="1900" dirty="0" err="1">
                  <a:solidFill>
                    <a:srgbClr val="2C2C2C"/>
                  </a:solidFill>
                  <a:latin typeface="Arial Nova Condensed"/>
                </a:rPr>
                <a:t>нэмэрийн</a:t>
              </a:r>
              <a:r>
                <a:rPr lang="en-US" sz="1900" dirty="0">
                  <a:solidFill>
                    <a:srgbClr val="2C2C2C"/>
                  </a:solidFill>
                  <a:latin typeface="Arial Nova Condensed"/>
                </a:rPr>
                <a:t> </a:t>
              </a:r>
              <a:r>
                <a:rPr lang="en-US" sz="1900" dirty="0" err="1">
                  <a:solidFill>
                    <a:srgbClr val="2C2C2C"/>
                  </a:solidFill>
                  <a:latin typeface="Arial Nova Condensed"/>
                </a:rPr>
                <a:t>баримт</a:t>
              </a:r>
              <a:r>
                <a:rPr lang="en-US" sz="1900" dirty="0">
                  <a:solidFill>
                    <a:srgbClr val="2C2C2C"/>
                  </a:solidFill>
                  <a:latin typeface="Arial Nova Condensed"/>
                </a:rPr>
                <a:t> </a:t>
              </a:r>
              <a:r>
                <a:rPr lang="en-US" sz="1900" dirty="0" err="1">
                  <a:solidFill>
                    <a:srgbClr val="2C2C2C"/>
                  </a:solidFill>
                  <a:latin typeface="Arial Nova Condensed"/>
                </a:rPr>
                <a:t>бичиг</a:t>
              </a:r>
              <a:endParaRPr lang="en-US" sz="1900" dirty="0">
                <a:solidFill>
                  <a:srgbClr val="2C2C2C"/>
                </a:solidFill>
                <a:latin typeface="Arial Nova Condensed"/>
              </a:endParaRPr>
            </a:p>
            <a:p>
              <a:pPr marL="410214" lvl="1" indent="-205107">
                <a:lnSpc>
                  <a:spcPts val="2660"/>
                </a:lnSpc>
                <a:buFont typeface="Arial"/>
                <a:buChar char="•"/>
              </a:pPr>
              <a:r>
                <a:rPr lang="en-US" sz="1900" dirty="0">
                  <a:solidFill>
                    <a:srgbClr val="2C2C2C"/>
                  </a:solidFill>
                  <a:latin typeface="Arial Nova Condensed"/>
                </a:rPr>
                <a:t>ҮТХН-</a:t>
              </a:r>
              <a:r>
                <a:rPr lang="en-US" sz="1900" dirty="0" err="1">
                  <a:solidFill>
                    <a:srgbClr val="2C2C2C"/>
                  </a:solidFill>
                  <a:latin typeface="Arial Nova Condensed"/>
                </a:rPr>
                <a:t>ийн</a:t>
              </a:r>
              <a:r>
                <a:rPr lang="en-US" sz="1900" dirty="0">
                  <a:solidFill>
                    <a:srgbClr val="2C2C2C"/>
                  </a:solidFill>
                  <a:latin typeface="Arial Nova Condensed"/>
                </a:rPr>
                <a:t> </a:t>
              </a:r>
              <a:r>
                <a:rPr lang="en-US" sz="1900" dirty="0" err="1">
                  <a:solidFill>
                    <a:srgbClr val="2C2C2C"/>
                  </a:solidFill>
                  <a:latin typeface="Arial Nova Condensed"/>
                </a:rPr>
                <a:t>хэрэгжилтийг</a:t>
              </a:r>
              <a:r>
                <a:rPr lang="en-US" sz="1900" dirty="0">
                  <a:solidFill>
                    <a:srgbClr val="2C2C2C"/>
                  </a:solidFill>
                  <a:latin typeface="Arial Nova Condensed"/>
                </a:rPr>
                <a:t> </a:t>
              </a:r>
              <a:r>
                <a:rPr lang="en-US" sz="1900" dirty="0" err="1">
                  <a:solidFill>
                    <a:srgbClr val="2C2C2C"/>
                  </a:solidFill>
                  <a:latin typeface="Arial Nova Condensed"/>
                </a:rPr>
                <a:t>хангах</a:t>
              </a:r>
              <a:r>
                <a:rPr lang="en-US" sz="1900" dirty="0">
                  <a:solidFill>
                    <a:srgbClr val="2C2C2C"/>
                  </a:solidFill>
                  <a:latin typeface="Arial Nova Condensed"/>
                </a:rPr>
                <a:t> </a:t>
              </a:r>
              <a:r>
                <a:rPr lang="en-US" sz="1900" dirty="0" err="1">
                  <a:solidFill>
                    <a:srgbClr val="2C2C2C"/>
                  </a:solidFill>
                  <a:latin typeface="Arial Nova Condensed"/>
                </a:rPr>
                <a:t>үйл</a:t>
              </a:r>
              <a:r>
                <a:rPr lang="en-US" sz="1900" dirty="0">
                  <a:solidFill>
                    <a:srgbClr val="2C2C2C"/>
                  </a:solidFill>
                  <a:latin typeface="Arial Nova Condensed"/>
                </a:rPr>
                <a:t> </a:t>
              </a:r>
              <a:r>
                <a:rPr lang="en-US" sz="1900" dirty="0" err="1">
                  <a:solidFill>
                    <a:srgbClr val="2C2C2C"/>
                  </a:solidFill>
                  <a:latin typeface="Arial Nova Condensed"/>
                </a:rPr>
                <a:t>ажиллагааны</a:t>
              </a:r>
              <a:r>
                <a:rPr lang="en-US" sz="1900" dirty="0">
                  <a:solidFill>
                    <a:srgbClr val="2C2C2C"/>
                  </a:solidFill>
                  <a:latin typeface="Arial Nova Condensed"/>
                </a:rPr>
                <a:t> </a:t>
              </a:r>
              <a:r>
                <a:rPr lang="en-US" sz="1900" dirty="0" err="1">
                  <a:solidFill>
                    <a:srgbClr val="2C2C2C"/>
                  </a:solidFill>
                  <a:latin typeface="Arial Nova Condensed"/>
                </a:rPr>
                <a:t>төлөвлөгөө</a:t>
              </a:r>
              <a:r>
                <a:rPr lang="en-US" sz="1900" dirty="0">
                  <a:solidFill>
                    <a:srgbClr val="2C2C2C"/>
                  </a:solidFill>
                  <a:latin typeface="Arial Nova Condensed"/>
                </a:rPr>
                <a:t>...</a:t>
              </a:r>
            </a:p>
            <a:p>
              <a:pPr marL="410214" lvl="1" indent="-205107">
                <a:lnSpc>
                  <a:spcPts val="2660"/>
                </a:lnSpc>
                <a:buFont typeface="Arial"/>
                <a:buChar char="•"/>
              </a:pPr>
              <a:r>
                <a:rPr lang="en-US" sz="1900" dirty="0" err="1">
                  <a:solidFill>
                    <a:srgbClr val="2C2C2C"/>
                  </a:solidFill>
                  <a:latin typeface="Arial Nova Condensed"/>
                </a:rPr>
                <a:t>Техникийн</a:t>
              </a:r>
              <a:r>
                <a:rPr lang="en-US" sz="1900" dirty="0">
                  <a:solidFill>
                    <a:srgbClr val="2C2C2C"/>
                  </a:solidFill>
                  <a:latin typeface="Arial Nova Condensed"/>
                </a:rPr>
                <a:t> </a:t>
              </a:r>
              <a:r>
                <a:rPr lang="en-US" sz="1900" dirty="0" err="1">
                  <a:solidFill>
                    <a:srgbClr val="2C2C2C"/>
                  </a:solidFill>
                  <a:latin typeface="Arial Nova Condensed"/>
                </a:rPr>
                <a:t>мэдлэг</a:t>
              </a:r>
              <a:r>
                <a:rPr lang="en-US" sz="1900" dirty="0">
                  <a:solidFill>
                    <a:srgbClr val="2C2C2C"/>
                  </a:solidFill>
                  <a:latin typeface="Arial Nova Condensed"/>
                </a:rPr>
                <a:t> </a:t>
              </a:r>
              <a:r>
                <a:rPr lang="en-US" sz="1900" dirty="0" err="1">
                  <a:solidFill>
                    <a:srgbClr val="2C2C2C"/>
                  </a:solidFill>
                  <a:latin typeface="Arial Nova Condensed"/>
                </a:rPr>
                <a:t>бүхий</a:t>
              </a:r>
              <a:r>
                <a:rPr lang="en-US" sz="1900" dirty="0">
                  <a:solidFill>
                    <a:srgbClr val="2C2C2C"/>
                  </a:solidFill>
                  <a:latin typeface="Arial Nova Condensed"/>
                </a:rPr>
                <a:t> </a:t>
              </a:r>
              <a:r>
                <a:rPr lang="en-US" sz="1900" dirty="0" err="1">
                  <a:solidFill>
                    <a:srgbClr val="2C2C2C"/>
                  </a:solidFill>
                  <a:latin typeface="Arial Nova Condensed"/>
                </a:rPr>
                <a:t>мэргэжлийн</a:t>
              </a:r>
              <a:r>
                <a:rPr lang="en-US" sz="1900" dirty="0">
                  <a:solidFill>
                    <a:srgbClr val="2C2C2C"/>
                  </a:solidFill>
                  <a:latin typeface="Arial Nova Condensed"/>
                </a:rPr>
                <a:t> </a:t>
              </a:r>
              <a:r>
                <a:rPr lang="en-US" sz="1900" dirty="0" err="1">
                  <a:solidFill>
                    <a:srgbClr val="2C2C2C"/>
                  </a:solidFill>
                  <a:latin typeface="Arial Nova Condensed"/>
                </a:rPr>
                <a:t>боловсон</a:t>
              </a:r>
              <a:r>
                <a:rPr lang="en-US" sz="1900" dirty="0">
                  <a:solidFill>
                    <a:srgbClr val="2C2C2C"/>
                  </a:solidFill>
                  <a:latin typeface="Arial Nova Condensed"/>
                </a:rPr>
                <a:t> </a:t>
              </a:r>
              <a:r>
                <a:rPr lang="en-US" sz="1900" dirty="0" err="1">
                  <a:solidFill>
                    <a:srgbClr val="2C2C2C"/>
                  </a:solidFill>
                  <a:latin typeface="Arial Nova Condensed"/>
                </a:rPr>
                <a:t>хүчин</a:t>
              </a:r>
              <a:endParaRPr lang="en-US" sz="1900" dirty="0">
                <a:solidFill>
                  <a:srgbClr val="2C2C2C"/>
                </a:solidFill>
                <a:latin typeface="Arial Nova Condensed"/>
              </a:endParaRPr>
            </a:p>
            <a:p>
              <a:pPr>
                <a:lnSpc>
                  <a:spcPts val="2660"/>
                </a:lnSpc>
              </a:pPr>
              <a:endParaRPr lang="en-US" sz="1900" dirty="0">
                <a:solidFill>
                  <a:srgbClr val="2C2C2C"/>
                </a:solidFill>
                <a:latin typeface="Arial Nova Condensed"/>
              </a:endParaRP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7943130" y="638392"/>
            <a:ext cx="9901362" cy="59347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1341" lvl="1" indent="-280670">
              <a:lnSpc>
                <a:spcPts val="3640"/>
              </a:lnSpc>
              <a:buFont typeface="Arial"/>
              <a:buChar char="•"/>
            </a:pPr>
            <a:r>
              <a:rPr lang="en-US" sz="2600" dirty="0">
                <a:solidFill>
                  <a:srgbClr val="2C2C2C"/>
                </a:solidFill>
                <a:latin typeface="Arial Nova Condensed"/>
              </a:rPr>
              <a:t>Талууд </a:t>
            </a:r>
            <a:r>
              <a:rPr lang="en-US" sz="2600" dirty="0" err="1">
                <a:solidFill>
                  <a:srgbClr val="2C2C2C"/>
                </a:solidFill>
                <a:latin typeface="Arial Nova Condensed"/>
              </a:rPr>
              <a:t>уг</a:t>
            </a:r>
            <a:r>
              <a:rPr lang="en-US" sz="2600" dirty="0">
                <a:solidFill>
                  <a:srgbClr val="2C2C2C"/>
                </a:solidFill>
                <a:latin typeface="Arial Nova Condensed"/>
              </a:rPr>
              <a:t> </a:t>
            </a:r>
            <a:r>
              <a:rPr lang="en-US" sz="2600" dirty="0" err="1">
                <a:solidFill>
                  <a:srgbClr val="2C2C2C"/>
                </a:solidFill>
                <a:latin typeface="Arial Nova Condensed"/>
              </a:rPr>
              <a:t>тогтолцооны</a:t>
            </a:r>
            <a:r>
              <a:rPr lang="en-US" sz="2600" dirty="0">
                <a:solidFill>
                  <a:srgbClr val="2C2C2C"/>
                </a:solidFill>
                <a:latin typeface="Arial Nova Condensed"/>
              </a:rPr>
              <a:t> </a:t>
            </a:r>
            <a:r>
              <a:rPr lang="en-US" sz="2600" dirty="0" err="1">
                <a:solidFill>
                  <a:srgbClr val="2C2C2C"/>
                </a:solidFill>
                <a:latin typeface="Arial Nova Condensed"/>
              </a:rPr>
              <a:t>хүрээнд</a:t>
            </a:r>
            <a:r>
              <a:rPr lang="en-US" sz="2600" dirty="0">
                <a:solidFill>
                  <a:srgbClr val="2C2C2C"/>
                </a:solidFill>
                <a:latin typeface="Arial Nova Condensed"/>
              </a:rPr>
              <a:t> ҮТХН-</a:t>
            </a:r>
            <a:r>
              <a:rPr lang="en-US" sz="2600" dirty="0" err="1">
                <a:solidFill>
                  <a:srgbClr val="2C2C2C"/>
                </a:solidFill>
                <a:latin typeface="Arial Nova Condensed"/>
              </a:rPr>
              <a:t>ий</a:t>
            </a:r>
            <a:r>
              <a:rPr lang="en-US" sz="2600" dirty="0">
                <a:solidFill>
                  <a:srgbClr val="2C2C2C"/>
                </a:solidFill>
                <a:latin typeface="Arial Nova Condensed"/>
              </a:rPr>
              <a:t> </a:t>
            </a:r>
            <a:r>
              <a:rPr lang="en-US" sz="2600" dirty="0" err="1">
                <a:solidFill>
                  <a:srgbClr val="2C2C2C"/>
                </a:solidFill>
                <a:latin typeface="Arial Nova Condensed"/>
              </a:rPr>
              <a:t>зорилт</a:t>
            </a:r>
            <a:r>
              <a:rPr lang="en-US" sz="2600" dirty="0">
                <a:solidFill>
                  <a:srgbClr val="2C2C2C"/>
                </a:solidFill>
                <a:latin typeface="Arial Nova Condensed"/>
              </a:rPr>
              <a:t>, </a:t>
            </a:r>
            <a:r>
              <a:rPr lang="en-US" sz="2600" dirty="0" err="1">
                <a:solidFill>
                  <a:srgbClr val="2C2C2C"/>
                </a:solidFill>
                <a:latin typeface="Arial Nova Condensed"/>
              </a:rPr>
              <a:t>төлөвлөгөөний</a:t>
            </a:r>
            <a:r>
              <a:rPr lang="en-US" sz="2600" dirty="0">
                <a:solidFill>
                  <a:srgbClr val="2C2C2C"/>
                </a:solidFill>
                <a:latin typeface="Arial Nova Condensed"/>
              </a:rPr>
              <a:t> </a:t>
            </a:r>
            <a:r>
              <a:rPr lang="en-US" sz="2600" dirty="0" err="1">
                <a:solidFill>
                  <a:srgbClr val="2C2C2C"/>
                </a:solidFill>
                <a:latin typeface="Arial Nova Condensed"/>
              </a:rPr>
              <a:t>хэрэгжилтийг</a:t>
            </a:r>
            <a:r>
              <a:rPr lang="en-US" sz="2600" dirty="0">
                <a:solidFill>
                  <a:srgbClr val="2C2C2C"/>
                </a:solidFill>
                <a:latin typeface="Arial Nova Condensed"/>
              </a:rPr>
              <a:t> </a:t>
            </a:r>
            <a:r>
              <a:rPr lang="en-US" sz="2600" dirty="0" err="1">
                <a:solidFill>
                  <a:srgbClr val="2C2C2C"/>
                </a:solidFill>
                <a:latin typeface="Arial Nova Condensed"/>
              </a:rPr>
              <a:t>хангах</a:t>
            </a:r>
            <a:r>
              <a:rPr lang="en-US" sz="2600" dirty="0">
                <a:solidFill>
                  <a:srgbClr val="2C2C2C"/>
                </a:solidFill>
                <a:latin typeface="Arial Nova Condensed"/>
              </a:rPr>
              <a:t>, </a:t>
            </a:r>
            <a:r>
              <a:rPr lang="en-US" sz="2600" dirty="0" err="1">
                <a:solidFill>
                  <a:srgbClr val="2C2C2C"/>
                </a:solidFill>
                <a:latin typeface="Arial Nova Condensed"/>
              </a:rPr>
              <a:t>зорилтоо</a:t>
            </a:r>
            <a:r>
              <a:rPr lang="en-US" sz="2600" dirty="0">
                <a:solidFill>
                  <a:srgbClr val="2C2C2C"/>
                </a:solidFill>
                <a:latin typeface="Arial Nova Condensed"/>
              </a:rPr>
              <a:t> </a:t>
            </a:r>
            <a:r>
              <a:rPr lang="en-US" sz="2600" dirty="0" err="1">
                <a:solidFill>
                  <a:srgbClr val="2C2C2C"/>
                </a:solidFill>
                <a:latin typeface="Arial Nova Condensed"/>
              </a:rPr>
              <a:t>биелүүлэх</a:t>
            </a:r>
            <a:r>
              <a:rPr lang="en-US" sz="2600" dirty="0">
                <a:solidFill>
                  <a:srgbClr val="2C2C2C"/>
                </a:solidFill>
                <a:latin typeface="Arial Nova Condensed"/>
              </a:rPr>
              <a:t> </a:t>
            </a:r>
            <a:r>
              <a:rPr lang="en-US" sz="2600" dirty="0" err="1">
                <a:solidFill>
                  <a:srgbClr val="2C2C2C"/>
                </a:solidFill>
                <a:latin typeface="Arial Nova Condensed"/>
              </a:rPr>
              <a:t>үйл</a:t>
            </a:r>
            <a:r>
              <a:rPr lang="en-US" sz="2600" dirty="0">
                <a:solidFill>
                  <a:srgbClr val="2C2C2C"/>
                </a:solidFill>
                <a:latin typeface="Arial Nova Condensed"/>
              </a:rPr>
              <a:t> </a:t>
            </a:r>
            <a:r>
              <a:rPr lang="en-US" sz="2600" dirty="0" err="1">
                <a:solidFill>
                  <a:srgbClr val="2C2C2C"/>
                </a:solidFill>
                <a:latin typeface="Arial Nova Condensed"/>
              </a:rPr>
              <a:t>явцыг</a:t>
            </a:r>
            <a:r>
              <a:rPr lang="en-US" sz="2600" dirty="0">
                <a:solidFill>
                  <a:srgbClr val="2C2C2C"/>
                </a:solidFill>
                <a:latin typeface="Arial Nova Condensed"/>
              </a:rPr>
              <a:t> </a:t>
            </a:r>
            <a:r>
              <a:rPr lang="en-US" sz="2600" dirty="0" err="1">
                <a:solidFill>
                  <a:srgbClr val="2C2C2C"/>
                </a:solidFill>
                <a:latin typeface="Arial Nova Condensed"/>
              </a:rPr>
              <a:t>мөшгих</a:t>
            </a:r>
            <a:r>
              <a:rPr lang="en-US" sz="2600" dirty="0">
                <a:solidFill>
                  <a:srgbClr val="2C2C2C"/>
                </a:solidFill>
                <a:latin typeface="Arial Nova Condensed"/>
              </a:rPr>
              <a:t> </a:t>
            </a:r>
            <a:r>
              <a:rPr lang="en-US" sz="2600" dirty="0" err="1">
                <a:solidFill>
                  <a:srgbClr val="2C2C2C"/>
                </a:solidFill>
                <a:latin typeface="Arial Nova Condensed"/>
              </a:rPr>
              <a:t>зорилгоор</a:t>
            </a:r>
            <a:r>
              <a:rPr lang="en-US" sz="2600" dirty="0">
                <a:solidFill>
                  <a:srgbClr val="2C2C2C"/>
                </a:solidFill>
                <a:latin typeface="Arial Nova Condensed"/>
              </a:rPr>
              <a:t> 2 ЖИЛ ТУТМЫН ТАЙЛАН (BTR) </a:t>
            </a:r>
            <a:r>
              <a:rPr lang="en-US" sz="2600" dirty="0" err="1">
                <a:solidFill>
                  <a:srgbClr val="2C2C2C"/>
                </a:solidFill>
                <a:latin typeface="Arial Nova Condensed"/>
              </a:rPr>
              <a:t>боловсруулж</a:t>
            </a:r>
            <a:r>
              <a:rPr lang="en-US" sz="2600" dirty="0">
                <a:solidFill>
                  <a:srgbClr val="2C2C2C"/>
                </a:solidFill>
                <a:latin typeface="Arial Nova Condensed"/>
              </a:rPr>
              <a:t> </a:t>
            </a:r>
            <a:r>
              <a:rPr lang="en-US" sz="2600" dirty="0" err="1">
                <a:solidFill>
                  <a:srgbClr val="2C2C2C"/>
                </a:solidFill>
                <a:latin typeface="Arial Nova Condensed"/>
              </a:rPr>
              <a:t>өргөн</a:t>
            </a:r>
            <a:r>
              <a:rPr lang="en-US" sz="2600" dirty="0">
                <a:solidFill>
                  <a:srgbClr val="2C2C2C"/>
                </a:solidFill>
                <a:latin typeface="Arial Nova Condensed"/>
              </a:rPr>
              <a:t> </a:t>
            </a:r>
            <a:r>
              <a:rPr lang="en-US" sz="2600" dirty="0" err="1">
                <a:solidFill>
                  <a:srgbClr val="2C2C2C"/>
                </a:solidFill>
                <a:latin typeface="Arial Nova Condensed"/>
              </a:rPr>
              <a:t>мэдүүлэх</a:t>
            </a:r>
            <a:endParaRPr lang="en-US" sz="2600" dirty="0">
              <a:solidFill>
                <a:srgbClr val="2C2C2C"/>
              </a:solidFill>
              <a:latin typeface="Arial Nova Condensed"/>
            </a:endParaRPr>
          </a:p>
          <a:p>
            <a:pPr marL="561341" lvl="1" indent="-280670">
              <a:lnSpc>
                <a:spcPts val="3640"/>
              </a:lnSpc>
              <a:buFont typeface="Arial"/>
              <a:buChar char="•"/>
            </a:pPr>
            <a:r>
              <a:rPr lang="en-US" sz="2600" dirty="0">
                <a:solidFill>
                  <a:srgbClr val="2C2C2C"/>
                </a:solidFill>
                <a:latin typeface="Arial Nova Condensed"/>
              </a:rPr>
              <a:t>Талууд </a:t>
            </a:r>
            <a:r>
              <a:rPr lang="en-US" sz="2600" dirty="0" err="1">
                <a:solidFill>
                  <a:srgbClr val="2C2C2C"/>
                </a:solidFill>
                <a:latin typeface="Arial Nova Condensed"/>
              </a:rPr>
              <a:t>тайлагнахдаа</a:t>
            </a:r>
            <a:r>
              <a:rPr lang="en-US" sz="2600" dirty="0">
                <a:solidFill>
                  <a:srgbClr val="2C2C2C"/>
                </a:solidFill>
                <a:latin typeface="Arial Nova Condensed"/>
              </a:rPr>
              <a:t> </a:t>
            </a:r>
            <a:r>
              <a:rPr lang="en-US" sz="2600" dirty="0" err="1">
                <a:solidFill>
                  <a:srgbClr val="2C2C2C"/>
                </a:solidFill>
                <a:latin typeface="Arial Nova Condensed"/>
              </a:rPr>
              <a:t>мөрдөх</a:t>
            </a:r>
            <a:r>
              <a:rPr lang="en-US" sz="2600" dirty="0">
                <a:solidFill>
                  <a:srgbClr val="2C2C2C"/>
                </a:solidFill>
                <a:latin typeface="Arial Nova Condensed"/>
              </a:rPr>
              <a:t> </a:t>
            </a:r>
            <a:r>
              <a:rPr lang="en-US" sz="2600" dirty="0" err="1">
                <a:solidFill>
                  <a:srgbClr val="2C2C2C"/>
                </a:solidFill>
                <a:latin typeface="Arial Nova Condensed"/>
              </a:rPr>
              <a:t>нийтлэг</a:t>
            </a:r>
            <a:r>
              <a:rPr lang="en-US" sz="2600" dirty="0">
                <a:solidFill>
                  <a:srgbClr val="2C2C2C"/>
                </a:solidFill>
                <a:latin typeface="Arial Nova Condensed"/>
              </a:rPr>
              <a:t> </a:t>
            </a:r>
            <a:r>
              <a:rPr lang="en-US" sz="2600" dirty="0" err="1">
                <a:solidFill>
                  <a:srgbClr val="2C2C2C"/>
                </a:solidFill>
                <a:latin typeface="Arial Nova Condensed"/>
              </a:rPr>
              <a:t>горим</a:t>
            </a:r>
            <a:r>
              <a:rPr lang="en-US" sz="2600" dirty="0">
                <a:solidFill>
                  <a:srgbClr val="2C2C2C"/>
                </a:solidFill>
                <a:latin typeface="Arial Nova Condensed"/>
              </a:rPr>
              <a:t>, </a:t>
            </a:r>
            <a:r>
              <a:rPr lang="en-US" sz="2600" dirty="0" err="1">
                <a:solidFill>
                  <a:srgbClr val="2C2C2C"/>
                </a:solidFill>
                <a:latin typeface="Arial Nova Condensed"/>
              </a:rPr>
              <a:t>удирдамж</a:t>
            </a:r>
            <a:r>
              <a:rPr lang="en-US" sz="2600" dirty="0">
                <a:solidFill>
                  <a:srgbClr val="2C2C2C"/>
                </a:solidFill>
                <a:latin typeface="Arial Nova Condensed"/>
              </a:rPr>
              <a:t>, </a:t>
            </a:r>
            <a:r>
              <a:rPr lang="en-US" sz="2600" dirty="0" err="1">
                <a:solidFill>
                  <a:srgbClr val="2C2C2C"/>
                </a:solidFill>
                <a:latin typeface="Arial Nova Condensed"/>
              </a:rPr>
              <a:t>зөвлөмжийг</a:t>
            </a:r>
            <a:r>
              <a:rPr lang="en-US" sz="2600" dirty="0">
                <a:solidFill>
                  <a:srgbClr val="2C2C2C"/>
                </a:solidFill>
                <a:latin typeface="Arial Nova Condensed"/>
              </a:rPr>
              <a:t> </a:t>
            </a:r>
            <a:r>
              <a:rPr lang="en-US" sz="2600" dirty="0" err="1">
                <a:solidFill>
                  <a:srgbClr val="2C2C2C"/>
                </a:solidFill>
                <a:latin typeface="Arial Nova Condensed"/>
              </a:rPr>
              <a:t>зохицуулах</a:t>
            </a:r>
            <a:r>
              <a:rPr lang="en-US" sz="2600" dirty="0">
                <a:solidFill>
                  <a:srgbClr val="2C2C2C"/>
                </a:solidFill>
                <a:latin typeface="Arial Nova Condensed"/>
              </a:rPr>
              <a:t>, </a:t>
            </a:r>
            <a:r>
              <a:rPr lang="en-US" sz="2600" dirty="0" err="1">
                <a:solidFill>
                  <a:srgbClr val="2C2C2C"/>
                </a:solidFill>
                <a:latin typeface="Arial Nova Condensed"/>
              </a:rPr>
              <a:t>тодорхойлох</a:t>
            </a:r>
            <a:r>
              <a:rPr lang="en-US" sz="2600" dirty="0">
                <a:solidFill>
                  <a:srgbClr val="2C2C2C"/>
                </a:solidFill>
                <a:latin typeface="Arial Nova Condensed"/>
              </a:rPr>
              <a:t> (2021 </a:t>
            </a:r>
            <a:r>
              <a:rPr lang="en-US" sz="2600" dirty="0" err="1">
                <a:solidFill>
                  <a:srgbClr val="2C2C2C"/>
                </a:solidFill>
                <a:latin typeface="Arial Nova Condensed"/>
              </a:rPr>
              <a:t>оны</a:t>
            </a:r>
            <a:r>
              <a:rPr lang="en-US" sz="2600" dirty="0">
                <a:solidFill>
                  <a:srgbClr val="2C2C2C"/>
                </a:solidFill>
                <a:latin typeface="Arial Nova Condensed"/>
              </a:rPr>
              <a:t> </a:t>
            </a:r>
            <a:r>
              <a:rPr lang="en-US" sz="2600" dirty="0" err="1">
                <a:solidFill>
                  <a:srgbClr val="2C2C2C"/>
                </a:solidFill>
                <a:latin typeface="Arial Nova Condensed"/>
              </a:rPr>
              <a:t>Гласгоу</a:t>
            </a:r>
            <a:r>
              <a:rPr lang="en-US" sz="2600" dirty="0">
                <a:solidFill>
                  <a:srgbClr val="2C2C2C"/>
                </a:solidFill>
                <a:latin typeface="Arial Nova Condensed"/>
              </a:rPr>
              <a:t> </a:t>
            </a:r>
            <a:r>
              <a:rPr lang="en-US" sz="2600" dirty="0" err="1">
                <a:solidFill>
                  <a:srgbClr val="2C2C2C"/>
                </a:solidFill>
                <a:latin typeface="Arial Nova Condensed"/>
              </a:rPr>
              <a:t>хотод</a:t>
            </a:r>
            <a:r>
              <a:rPr lang="en-US" sz="2600" dirty="0">
                <a:solidFill>
                  <a:srgbClr val="2C2C2C"/>
                </a:solidFill>
                <a:latin typeface="Arial Nova Condensed"/>
              </a:rPr>
              <a:t> </a:t>
            </a:r>
            <a:r>
              <a:rPr lang="en-US" sz="2600" dirty="0" err="1">
                <a:solidFill>
                  <a:srgbClr val="2C2C2C"/>
                </a:solidFill>
                <a:latin typeface="Arial Nova Condensed"/>
              </a:rPr>
              <a:t>болсон</a:t>
            </a:r>
            <a:r>
              <a:rPr lang="en-US" sz="2600" dirty="0">
                <a:solidFill>
                  <a:srgbClr val="2C2C2C"/>
                </a:solidFill>
                <a:latin typeface="Arial Nova Condensed"/>
              </a:rPr>
              <a:t> </a:t>
            </a:r>
            <a:r>
              <a:rPr lang="en-US" sz="2600" dirty="0" err="1">
                <a:solidFill>
                  <a:srgbClr val="2C2C2C"/>
                </a:solidFill>
                <a:latin typeface="Arial Nova Condensed"/>
              </a:rPr>
              <a:t>Талууын</a:t>
            </a:r>
            <a:r>
              <a:rPr lang="en-US" sz="2600" dirty="0">
                <a:solidFill>
                  <a:srgbClr val="2C2C2C"/>
                </a:solidFill>
                <a:latin typeface="Arial Nova Condensed"/>
              </a:rPr>
              <a:t> 26-р </a:t>
            </a:r>
            <a:r>
              <a:rPr lang="en-US" sz="2600" dirty="0" err="1">
                <a:solidFill>
                  <a:srgbClr val="2C2C2C"/>
                </a:solidFill>
                <a:latin typeface="Arial Nova Condensed"/>
              </a:rPr>
              <a:t>бага</a:t>
            </a:r>
            <a:r>
              <a:rPr lang="en-US" sz="2600" dirty="0">
                <a:solidFill>
                  <a:srgbClr val="2C2C2C"/>
                </a:solidFill>
                <a:latin typeface="Arial Nova Condensed"/>
              </a:rPr>
              <a:t> </a:t>
            </a:r>
            <a:r>
              <a:rPr lang="en-US" sz="2600" dirty="0" err="1">
                <a:solidFill>
                  <a:srgbClr val="2C2C2C"/>
                </a:solidFill>
                <a:latin typeface="Arial Nova Condensed"/>
              </a:rPr>
              <a:t>хурлаас</a:t>
            </a:r>
            <a:r>
              <a:rPr lang="en-US" sz="2600" dirty="0">
                <a:solidFill>
                  <a:srgbClr val="2C2C2C"/>
                </a:solidFill>
                <a:latin typeface="Arial Nova Condensed"/>
              </a:rPr>
              <a:t> </a:t>
            </a:r>
            <a:r>
              <a:rPr lang="en-US" sz="2600" dirty="0" err="1">
                <a:solidFill>
                  <a:srgbClr val="2C2C2C"/>
                </a:solidFill>
                <a:latin typeface="Arial Nova Condensed"/>
              </a:rPr>
              <a:t>гарсан</a:t>
            </a:r>
            <a:r>
              <a:rPr lang="en-US" sz="2600" dirty="0">
                <a:solidFill>
                  <a:srgbClr val="2C2C2C"/>
                </a:solidFill>
                <a:latin typeface="Arial Nova Condensed"/>
              </a:rPr>
              <a:t> </a:t>
            </a:r>
            <a:r>
              <a:rPr lang="en-US" sz="2600" dirty="0" err="1">
                <a:solidFill>
                  <a:srgbClr val="2C2C2C"/>
                </a:solidFill>
                <a:latin typeface="Arial Nova Condensed"/>
              </a:rPr>
              <a:t>шийдвэрээр</a:t>
            </a:r>
            <a:r>
              <a:rPr lang="en-US" sz="2600" dirty="0">
                <a:solidFill>
                  <a:srgbClr val="2C2C2C"/>
                </a:solidFill>
                <a:latin typeface="Arial Nova Condensed"/>
              </a:rPr>
              <a:t> 13-р </a:t>
            </a:r>
            <a:r>
              <a:rPr lang="en-US" sz="2600" dirty="0" err="1">
                <a:solidFill>
                  <a:srgbClr val="2C2C2C"/>
                </a:solidFill>
                <a:latin typeface="Arial Nova Condensed"/>
              </a:rPr>
              <a:t>бүлгийн</a:t>
            </a:r>
            <a:r>
              <a:rPr lang="en-US" sz="2600" dirty="0">
                <a:solidFill>
                  <a:srgbClr val="2C2C2C"/>
                </a:solidFill>
                <a:latin typeface="Arial Nova Condensed"/>
              </a:rPr>
              <a:t> </a:t>
            </a:r>
            <a:r>
              <a:rPr lang="en-US" sz="2600" dirty="0" err="1">
                <a:solidFill>
                  <a:srgbClr val="2C2C2C"/>
                </a:solidFill>
                <a:latin typeface="Arial Nova Condensed"/>
              </a:rPr>
              <a:t>хүрээнд</a:t>
            </a:r>
            <a:r>
              <a:rPr lang="en-US" sz="2600" dirty="0">
                <a:solidFill>
                  <a:srgbClr val="2C2C2C"/>
                </a:solidFill>
                <a:latin typeface="Arial Nova Condensed"/>
              </a:rPr>
              <a:t> </a:t>
            </a:r>
            <a:r>
              <a:rPr lang="en-US" sz="2600" dirty="0" err="1">
                <a:solidFill>
                  <a:srgbClr val="2C2C2C"/>
                </a:solidFill>
                <a:latin typeface="Arial Nova Condensed"/>
              </a:rPr>
              <a:t>удирдамжийг</a:t>
            </a:r>
            <a:r>
              <a:rPr lang="en-US" sz="2600" dirty="0">
                <a:solidFill>
                  <a:srgbClr val="2C2C2C"/>
                </a:solidFill>
                <a:latin typeface="Arial Nova Condensed"/>
              </a:rPr>
              <a:t> (MPG) </a:t>
            </a:r>
            <a:r>
              <a:rPr lang="en-US" sz="2600" dirty="0" err="1">
                <a:solidFill>
                  <a:srgbClr val="2C2C2C"/>
                </a:solidFill>
                <a:latin typeface="Arial Nova Condensed"/>
              </a:rPr>
              <a:t>эцэслэсэн</a:t>
            </a:r>
            <a:r>
              <a:rPr lang="en-US" sz="2600" dirty="0">
                <a:solidFill>
                  <a:srgbClr val="2C2C2C"/>
                </a:solidFill>
                <a:latin typeface="Arial Nova Condensed"/>
              </a:rPr>
              <a:t>.)</a:t>
            </a:r>
          </a:p>
          <a:p>
            <a:pPr marL="561341" lvl="1" indent="-280670">
              <a:lnSpc>
                <a:spcPts val="3640"/>
              </a:lnSpc>
              <a:buFont typeface="Arial"/>
              <a:buChar char="•"/>
            </a:pPr>
            <a:r>
              <a:rPr lang="en-US" sz="2600" dirty="0">
                <a:solidFill>
                  <a:srgbClr val="2C2C2C"/>
                </a:solidFill>
                <a:latin typeface="Arial Nova Condensed"/>
              </a:rPr>
              <a:t>2 ЖИЛ ТУТМЫН ТАЙЛАН (BTR)-д </a:t>
            </a:r>
            <a:r>
              <a:rPr lang="en-US" sz="2600" dirty="0" err="1">
                <a:solidFill>
                  <a:srgbClr val="2C2C2C"/>
                </a:solidFill>
                <a:latin typeface="Arial Nova Condensed"/>
              </a:rPr>
              <a:t>туссан</a:t>
            </a:r>
            <a:r>
              <a:rPr lang="en-US" sz="2600" dirty="0">
                <a:solidFill>
                  <a:srgbClr val="2C2C2C"/>
                </a:solidFill>
                <a:latin typeface="Arial Nova Condensed"/>
              </a:rPr>
              <a:t> </a:t>
            </a:r>
            <a:r>
              <a:rPr lang="en-US" sz="2600" dirty="0" err="1">
                <a:solidFill>
                  <a:srgbClr val="2C2C2C"/>
                </a:solidFill>
                <a:latin typeface="Arial Nova Condensed"/>
              </a:rPr>
              <a:t>мэдээллүүд</a:t>
            </a:r>
            <a:r>
              <a:rPr lang="en-US" sz="2600" dirty="0">
                <a:solidFill>
                  <a:srgbClr val="2C2C2C"/>
                </a:solidFill>
                <a:latin typeface="Arial Nova Condensed"/>
              </a:rPr>
              <a:t> </a:t>
            </a:r>
            <a:r>
              <a:rPr lang="en-US" sz="2600" dirty="0" err="1">
                <a:solidFill>
                  <a:srgbClr val="2C2C2C"/>
                </a:solidFill>
                <a:latin typeface="Arial Nova Condensed"/>
              </a:rPr>
              <a:t>нь</a:t>
            </a:r>
            <a:r>
              <a:rPr lang="en-US" sz="2600" dirty="0">
                <a:solidFill>
                  <a:srgbClr val="2C2C2C"/>
                </a:solidFill>
                <a:latin typeface="Arial Nova Condensed"/>
              </a:rPr>
              <a:t> </a:t>
            </a:r>
            <a:r>
              <a:rPr lang="en-US" sz="2600" dirty="0" err="1">
                <a:solidFill>
                  <a:srgbClr val="2C2C2C"/>
                </a:solidFill>
                <a:latin typeface="Arial Nova Condensed"/>
              </a:rPr>
              <a:t>Техникийн</a:t>
            </a:r>
            <a:r>
              <a:rPr lang="en-US" sz="2600" dirty="0">
                <a:solidFill>
                  <a:srgbClr val="2C2C2C"/>
                </a:solidFill>
                <a:latin typeface="Arial Nova Condensed"/>
              </a:rPr>
              <a:t> </a:t>
            </a:r>
            <a:r>
              <a:rPr lang="en-US" sz="2600" dirty="0" err="1">
                <a:solidFill>
                  <a:srgbClr val="2C2C2C"/>
                </a:solidFill>
                <a:latin typeface="Arial Nova Condensed"/>
              </a:rPr>
              <a:t>экспертүүдийн</a:t>
            </a:r>
            <a:r>
              <a:rPr lang="en-US" sz="2600" dirty="0">
                <a:solidFill>
                  <a:srgbClr val="2C2C2C"/>
                </a:solidFill>
                <a:latin typeface="Arial Nova Condensed"/>
              </a:rPr>
              <a:t> </a:t>
            </a:r>
            <a:r>
              <a:rPr lang="en-US" sz="2600" dirty="0" err="1">
                <a:solidFill>
                  <a:srgbClr val="2C2C2C"/>
                </a:solidFill>
                <a:latin typeface="Arial Nova Condensed"/>
              </a:rPr>
              <a:t>хяналт</a:t>
            </a:r>
            <a:r>
              <a:rPr lang="en-US" sz="2600" dirty="0">
                <a:solidFill>
                  <a:srgbClr val="2C2C2C"/>
                </a:solidFill>
                <a:latin typeface="Arial Nova Condensed"/>
              </a:rPr>
              <a:t> (TER) </a:t>
            </a:r>
            <a:r>
              <a:rPr lang="en-US" sz="2600" dirty="0" err="1">
                <a:solidFill>
                  <a:srgbClr val="2C2C2C"/>
                </a:solidFill>
                <a:latin typeface="Arial Nova Condensed"/>
              </a:rPr>
              <a:t>болон</a:t>
            </a:r>
            <a:r>
              <a:rPr lang="en-US" sz="2600" dirty="0">
                <a:solidFill>
                  <a:srgbClr val="2C2C2C"/>
                </a:solidFill>
                <a:latin typeface="Arial Nova Condensed"/>
              </a:rPr>
              <a:t> </a:t>
            </a:r>
            <a:r>
              <a:rPr lang="en-US" sz="2600" dirty="0" err="1">
                <a:solidFill>
                  <a:srgbClr val="2C2C2C"/>
                </a:solidFill>
                <a:latin typeface="Arial Nova Condensed"/>
              </a:rPr>
              <a:t>Үйл</a:t>
            </a:r>
            <a:r>
              <a:rPr lang="en-US" sz="2600" dirty="0">
                <a:solidFill>
                  <a:srgbClr val="2C2C2C"/>
                </a:solidFill>
                <a:latin typeface="Arial Nova Condensed"/>
              </a:rPr>
              <a:t> </a:t>
            </a:r>
            <a:r>
              <a:rPr lang="en-US" sz="2600" dirty="0" err="1">
                <a:solidFill>
                  <a:srgbClr val="2C2C2C"/>
                </a:solidFill>
                <a:latin typeface="Arial Nova Condensed"/>
              </a:rPr>
              <a:t>явцыг</a:t>
            </a:r>
            <a:r>
              <a:rPr lang="en-US" sz="2600" dirty="0">
                <a:solidFill>
                  <a:srgbClr val="2C2C2C"/>
                </a:solidFill>
                <a:latin typeface="Arial Nova Condensed"/>
              </a:rPr>
              <a:t> </a:t>
            </a:r>
            <a:r>
              <a:rPr lang="en-US" sz="2600" dirty="0" err="1">
                <a:solidFill>
                  <a:srgbClr val="2C2C2C"/>
                </a:solidFill>
                <a:latin typeface="Arial Nova Condensed"/>
              </a:rPr>
              <a:t>олон</a:t>
            </a:r>
            <a:r>
              <a:rPr lang="en-US" sz="2600" dirty="0">
                <a:solidFill>
                  <a:srgbClr val="2C2C2C"/>
                </a:solidFill>
                <a:latin typeface="Arial Nova Condensed"/>
              </a:rPr>
              <a:t> </a:t>
            </a:r>
            <a:r>
              <a:rPr lang="en-US" sz="2600" dirty="0" err="1">
                <a:solidFill>
                  <a:srgbClr val="2C2C2C"/>
                </a:solidFill>
                <a:latin typeface="Arial Nova Condensed"/>
              </a:rPr>
              <a:t>талт</a:t>
            </a:r>
            <a:r>
              <a:rPr lang="en-US" sz="2600" dirty="0">
                <a:solidFill>
                  <a:srgbClr val="2C2C2C"/>
                </a:solidFill>
                <a:latin typeface="Arial Nova Condensed"/>
              </a:rPr>
              <a:t> </a:t>
            </a:r>
            <a:r>
              <a:rPr lang="en-US" sz="2600" dirty="0" err="1">
                <a:solidFill>
                  <a:srgbClr val="2C2C2C"/>
                </a:solidFill>
                <a:latin typeface="Arial Nova Condensed"/>
              </a:rPr>
              <a:t>аргаар</a:t>
            </a:r>
            <a:r>
              <a:rPr lang="en-US" sz="2600" dirty="0">
                <a:solidFill>
                  <a:srgbClr val="2C2C2C"/>
                </a:solidFill>
                <a:latin typeface="Arial Nova Condensed"/>
              </a:rPr>
              <a:t> </a:t>
            </a:r>
            <a:r>
              <a:rPr lang="en-US" sz="2600" dirty="0" err="1">
                <a:solidFill>
                  <a:srgbClr val="2C2C2C"/>
                </a:solidFill>
                <a:latin typeface="Arial Nova Condensed"/>
              </a:rPr>
              <a:t>хэрэгжүүлэх</a:t>
            </a:r>
            <a:r>
              <a:rPr lang="en-US" sz="2600" dirty="0">
                <a:solidFill>
                  <a:srgbClr val="2C2C2C"/>
                </a:solidFill>
                <a:latin typeface="Arial Nova Condensed"/>
              </a:rPr>
              <a:t> (FMCP) </a:t>
            </a:r>
            <a:r>
              <a:rPr lang="en-US" sz="2600" dirty="0" err="1">
                <a:solidFill>
                  <a:srgbClr val="2C2C2C"/>
                </a:solidFill>
                <a:latin typeface="Arial Nova Condensed"/>
              </a:rPr>
              <a:t>шатуудыг</a:t>
            </a:r>
            <a:r>
              <a:rPr lang="en-US" sz="2600" dirty="0">
                <a:solidFill>
                  <a:srgbClr val="2C2C2C"/>
                </a:solidFill>
                <a:latin typeface="Arial Nova Condensed"/>
              </a:rPr>
              <a:t> </a:t>
            </a:r>
            <a:r>
              <a:rPr lang="en-US" sz="2600" dirty="0" err="1">
                <a:solidFill>
                  <a:srgbClr val="2C2C2C"/>
                </a:solidFill>
                <a:latin typeface="Arial Nova Condensed"/>
              </a:rPr>
              <a:t>дамжин</a:t>
            </a:r>
            <a:r>
              <a:rPr lang="en-US" sz="2600" dirty="0">
                <a:solidFill>
                  <a:srgbClr val="2C2C2C"/>
                </a:solidFill>
                <a:latin typeface="Arial Nova Condensed"/>
              </a:rPr>
              <a:t> ХЯНАЛТАД </a:t>
            </a:r>
            <a:r>
              <a:rPr lang="en-US" sz="2600" dirty="0" err="1">
                <a:solidFill>
                  <a:srgbClr val="2C2C2C"/>
                </a:solidFill>
                <a:latin typeface="Arial Nova Condensed"/>
              </a:rPr>
              <a:t>орох</a:t>
            </a:r>
            <a:r>
              <a:rPr lang="en-US" sz="2600" dirty="0">
                <a:solidFill>
                  <a:srgbClr val="2C2C2C"/>
                </a:solidFill>
                <a:latin typeface="Arial Nova Condensed"/>
              </a:rPr>
              <a:t> </a:t>
            </a:r>
            <a:r>
              <a:rPr lang="en-US" sz="2600" dirty="0" err="1">
                <a:solidFill>
                  <a:srgbClr val="2C2C2C"/>
                </a:solidFill>
                <a:latin typeface="Arial Nova Condensed"/>
              </a:rPr>
              <a:t>шаардлагатай</a:t>
            </a:r>
            <a:r>
              <a:rPr lang="en-US" sz="2600" dirty="0">
                <a:solidFill>
                  <a:srgbClr val="2C2C2C"/>
                </a:solidFill>
                <a:latin typeface="Arial Nova Condensed"/>
              </a:rPr>
              <a:t>. </a:t>
            </a:r>
          </a:p>
          <a:p>
            <a:pPr>
              <a:lnSpc>
                <a:spcPts val="3640"/>
              </a:lnSpc>
            </a:pPr>
            <a:endParaRPr lang="en-US" sz="2600" dirty="0">
              <a:solidFill>
                <a:srgbClr val="2C2C2C"/>
              </a:solidFill>
              <a:latin typeface="Arial Nova Condensed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7943130" y="6466805"/>
            <a:ext cx="9901362" cy="2957808"/>
          </a:xfrm>
          <a:custGeom>
            <a:avLst/>
            <a:gdLst/>
            <a:ahLst/>
            <a:cxnLst/>
            <a:rect l="l" t="t" r="r" b="b"/>
            <a:pathLst>
              <a:path w="9901362" h="2957808">
                <a:moveTo>
                  <a:pt x="0" y="0"/>
                </a:moveTo>
                <a:lnTo>
                  <a:pt x="9901361" y="0"/>
                </a:lnTo>
                <a:lnTo>
                  <a:pt x="9901361" y="2957808"/>
                </a:lnTo>
                <a:lnTo>
                  <a:pt x="0" y="29578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7433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15743085" y="9656148"/>
            <a:ext cx="2101407" cy="290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79"/>
              </a:lnSpc>
              <a:spcBef>
                <a:spcPct val="0"/>
              </a:spcBef>
            </a:pPr>
            <a:r>
              <a:rPr lang="en-US" sz="1699">
                <a:solidFill>
                  <a:srgbClr val="FFFFFF"/>
                </a:solidFill>
                <a:latin typeface="Arial Nova Condensed Bold"/>
              </a:rPr>
              <a:t>NC4BUR2 төсөл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235434" y="9648608"/>
            <a:ext cx="8609058" cy="2901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380"/>
              </a:lnSpc>
            </a:pPr>
            <a:r>
              <a:rPr lang="en-US" sz="1700" dirty="0" err="1">
                <a:solidFill>
                  <a:srgbClr val="000000"/>
                </a:solidFill>
                <a:latin typeface="Arial Nova Condensed Italics"/>
              </a:rPr>
              <a:t>Эх</a:t>
            </a:r>
            <a:r>
              <a:rPr lang="en-US" sz="1700" dirty="0">
                <a:solidFill>
                  <a:srgbClr val="000000"/>
                </a:solidFill>
                <a:latin typeface="Arial Nova Condensed Italics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 Nova Condensed Italics"/>
              </a:rPr>
              <a:t>үүсвэр</a:t>
            </a:r>
            <a:r>
              <a:rPr lang="en-US" sz="1700" dirty="0">
                <a:solidFill>
                  <a:srgbClr val="000000"/>
                </a:solidFill>
                <a:latin typeface="Arial Nova Condensed Italics"/>
              </a:rPr>
              <a:t>: НҮБУӨАСК-</a:t>
            </a:r>
            <a:r>
              <a:rPr lang="en-US" sz="1700" dirty="0" err="1">
                <a:solidFill>
                  <a:srgbClr val="000000"/>
                </a:solidFill>
                <a:latin typeface="Arial Nova Condensed Italics"/>
              </a:rPr>
              <a:t>ын</a:t>
            </a:r>
            <a:r>
              <a:rPr lang="en-US" sz="1700" dirty="0">
                <a:solidFill>
                  <a:srgbClr val="000000"/>
                </a:solidFill>
                <a:latin typeface="Arial Nova Condensed Italics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 Nova Condensed Italics"/>
              </a:rPr>
              <a:t>нарийн</a:t>
            </a:r>
            <a:r>
              <a:rPr lang="en-US" sz="1700" dirty="0">
                <a:solidFill>
                  <a:srgbClr val="000000"/>
                </a:solidFill>
                <a:latin typeface="Arial Nova Condensed Italics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 Nova Condensed Italics"/>
              </a:rPr>
              <a:t>бичгийн</a:t>
            </a:r>
            <a:r>
              <a:rPr lang="en-US" sz="1700" dirty="0">
                <a:solidFill>
                  <a:srgbClr val="000000"/>
                </a:solidFill>
                <a:latin typeface="Arial Nova Condensed Italics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 Nova Condensed Italics"/>
              </a:rPr>
              <a:t>дарга</a:t>
            </a:r>
            <a:r>
              <a:rPr lang="en-US" sz="1700" dirty="0">
                <a:solidFill>
                  <a:srgbClr val="000000"/>
                </a:solidFill>
                <a:latin typeface="Arial Nova Condensed Italics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 Nova Condensed Italics"/>
              </a:rPr>
              <a:t>нарын</a:t>
            </a:r>
            <a:r>
              <a:rPr lang="en-US" sz="1700" dirty="0">
                <a:solidFill>
                  <a:srgbClr val="000000"/>
                </a:solidFill>
                <a:latin typeface="Arial Nova Condensed Italics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 Nova Condensed Italics"/>
              </a:rPr>
              <a:t>газар</a:t>
            </a:r>
            <a:r>
              <a:rPr lang="en-US" sz="1700" dirty="0">
                <a:solidFill>
                  <a:srgbClr val="000000"/>
                </a:solidFill>
                <a:latin typeface="Arial Nova Condensed Italics"/>
              </a:rPr>
              <a:t>, 2022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 2">
            <a:extLst>
              <a:ext uri="{FF2B5EF4-FFF2-40B4-BE49-F238E27FC236}">
                <a16:creationId xmlns:a16="http://schemas.microsoft.com/office/drawing/2014/main" id="{A21E5B11-A579-1FFA-E98A-B91000F43BB1}"/>
              </a:ext>
            </a:extLst>
          </p:cNvPr>
          <p:cNvSpPr/>
          <p:nvPr/>
        </p:nvSpPr>
        <p:spPr>
          <a:xfrm>
            <a:off x="0" y="1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96525">
                <a:moveTo>
                  <a:pt x="0" y="0"/>
                </a:moveTo>
                <a:lnTo>
                  <a:pt x="18288000" y="0"/>
                </a:lnTo>
                <a:lnTo>
                  <a:pt x="18288000" y="10296525"/>
                </a:lnTo>
                <a:lnTo>
                  <a:pt x="0" y="1029652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4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Text 0"/>
          <p:cNvSpPr/>
          <p:nvPr/>
        </p:nvSpPr>
        <p:spPr>
          <a:xfrm>
            <a:off x="960120" y="617220"/>
            <a:ext cx="164592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5400" b="1" dirty="0">
                <a:solidFill>
                  <a:srgbClr val="16355C"/>
                </a:solidFill>
                <a:latin typeface="Arial Nova Condensed" panose="020B0604020202020204" charset="0"/>
                <a:ea typeface="Cambria" pitchFamily="34" charset="-122"/>
                <a:cs typeface="Cambria" pitchFamily="34" charset="-120"/>
              </a:rPr>
              <a:t>Үндэслэл ба зорилго</a:t>
            </a:r>
            <a:endParaRPr lang="en-US" sz="5400" dirty="0">
              <a:latin typeface="Arial Nova Condensed" panose="020B0604020202020204" charset="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1097280" y="2743200"/>
            <a:ext cx="1028700" cy="1028700"/>
          </a:xfrm>
          <a:prstGeom prst="ellipse">
            <a:avLst/>
          </a:prstGeom>
          <a:solidFill>
            <a:srgbClr val="2E86AB"/>
          </a:solidFill>
          <a:ln/>
        </p:spPr>
        <p:txBody>
          <a:bodyPr/>
          <a:lstStyle/>
          <a:p>
            <a:endParaRPr lang="en-US" sz="3600">
              <a:latin typeface="Arial Nova Condensed" panose="020B0604020202020204" charset="0"/>
            </a:endParaRPr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4742" y="3010662"/>
            <a:ext cx="493776" cy="49377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537460" y="2743200"/>
            <a:ext cx="8778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600" b="1" dirty="0">
                <a:solidFill>
                  <a:srgbClr val="16355C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Парисын хэлэлцээрийн 13 дугаар зүйл</a:t>
            </a:r>
            <a:endParaRPr lang="en-US" sz="3600" dirty="0">
              <a:latin typeface="Arial Nova Condensed" panose="020B0604020202020204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2537460" y="3319272"/>
            <a:ext cx="87782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800" dirty="0">
                <a:solidFill>
                  <a:srgbClr val="5A6572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Ил тод байдлын өргөтгөсөн тогтолцоо (ETF)-ны тайлагналын шаардлага</a:t>
            </a:r>
            <a:endParaRPr lang="en-US" sz="2800" dirty="0">
              <a:latin typeface="Arial Nova Condensed" panose="020B0604020202020204" charset="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1097280" y="4594860"/>
            <a:ext cx="1028700" cy="1028700"/>
          </a:xfrm>
          <a:prstGeom prst="ellipse">
            <a:avLst/>
          </a:prstGeom>
          <a:solidFill>
            <a:srgbClr val="2E86AB"/>
          </a:solidFill>
          <a:ln/>
        </p:spPr>
        <p:txBody>
          <a:bodyPr/>
          <a:lstStyle/>
          <a:p>
            <a:endParaRPr lang="en-US" sz="3600">
              <a:latin typeface="Arial Nova Condensed" panose="020B0604020202020204" charset="0"/>
            </a:endParaRPr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64742" y="4862322"/>
            <a:ext cx="493776" cy="493776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2537460" y="4594860"/>
            <a:ext cx="8778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600" b="1" dirty="0">
                <a:solidFill>
                  <a:srgbClr val="16355C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Хоёр жил тутмын ил тод байдлын тайлан (BTR)</a:t>
            </a:r>
            <a:endParaRPr lang="en-US" sz="3600" dirty="0">
              <a:latin typeface="Arial Nova Condensed" panose="020B0604020202020204" charset="0"/>
            </a:endParaRPr>
          </a:p>
        </p:txBody>
      </p:sp>
      <p:sp>
        <p:nvSpPr>
          <p:cNvPr id="10" name="Text 6"/>
          <p:cNvSpPr/>
          <p:nvPr/>
        </p:nvSpPr>
        <p:spPr>
          <a:xfrm>
            <a:off x="2537460" y="5554980"/>
            <a:ext cx="87782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800" dirty="0">
                <a:solidFill>
                  <a:srgbClr val="5A6572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2024 оноос эхлэн бүх улс BTR илгээх үүрэгтэй болсон</a:t>
            </a:r>
            <a:endParaRPr lang="en-US" sz="2800" dirty="0">
              <a:latin typeface="Arial Nova Condensed" panose="020B0604020202020204" charset="0"/>
            </a:endParaRPr>
          </a:p>
        </p:txBody>
      </p:sp>
      <p:sp>
        <p:nvSpPr>
          <p:cNvPr id="11" name="Shape 7"/>
          <p:cNvSpPr/>
          <p:nvPr/>
        </p:nvSpPr>
        <p:spPr>
          <a:xfrm>
            <a:off x="1097280" y="6446520"/>
            <a:ext cx="1028700" cy="1028700"/>
          </a:xfrm>
          <a:prstGeom prst="ellipse">
            <a:avLst/>
          </a:prstGeom>
          <a:solidFill>
            <a:srgbClr val="2E86AB"/>
          </a:solidFill>
          <a:ln/>
        </p:spPr>
        <p:txBody>
          <a:bodyPr/>
          <a:lstStyle/>
          <a:p>
            <a:endParaRPr lang="en-US" sz="3600">
              <a:latin typeface="Arial Nova Condensed" panose="020B0604020202020204" charset="0"/>
            </a:endParaRPr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64742" y="6713982"/>
            <a:ext cx="493776" cy="493776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2537460" y="6446520"/>
            <a:ext cx="8778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600" b="1" dirty="0">
                <a:solidFill>
                  <a:srgbClr val="16355C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Уур амьсгалын өөрчлөлтийн тухай хууль</a:t>
            </a:r>
            <a:endParaRPr lang="en-US" sz="3600" dirty="0">
              <a:latin typeface="Arial Nova Condensed" panose="020B0604020202020204" charset="0"/>
            </a:endParaRPr>
          </a:p>
        </p:txBody>
      </p:sp>
      <p:sp>
        <p:nvSpPr>
          <p:cNvPr id="14" name="Text 9"/>
          <p:cNvSpPr/>
          <p:nvPr/>
        </p:nvSpPr>
        <p:spPr>
          <a:xfrm>
            <a:off x="2537460" y="7022592"/>
            <a:ext cx="87782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800" dirty="0">
                <a:solidFill>
                  <a:srgbClr val="5A6572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ХХ тооллого, MRV, карбон кредит, зах зээлийн эрх зүйн орчин бүрдэж байна</a:t>
            </a:r>
            <a:endParaRPr lang="en-US" sz="2800" dirty="0">
              <a:latin typeface="Arial Nova Condensed" panose="020B0604020202020204" charset="0"/>
            </a:endParaRPr>
          </a:p>
        </p:txBody>
      </p:sp>
      <p:sp>
        <p:nvSpPr>
          <p:cNvPr id="15" name="Shape 10"/>
          <p:cNvSpPr/>
          <p:nvPr/>
        </p:nvSpPr>
        <p:spPr>
          <a:xfrm>
            <a:off x="11795760" y="2194560"/>
            <a:ext cx="5554980" cy="6720840"/>
          </a:xfrm>
          <a:prstGeom prst="roundRect">
            <a:avLst>
              <a:gd name="adj" fmla="val 2469"/>
            </a:avLst>
          </a:prstGeom>
          <a:solidFill>
            <a:srgbClr val="16355C"/>
          </a:solidFill>
          <a:ln/>
        </p:spPr>
        <p:txBody>
          <a:bodyPr/>
          <a:lstStyle/>
          <a:p>
            <a:endParaRPr lang="en-US" sz="3600">
              <a:latin typeface="Arial Nova Condensed" panose="020B0604020202020204" charset="0"/>
            </a:endParaRPr>
          </a:p>
        </p:txBody>
      </p:sp>
      <p:sp>
        <p:nvSpPr>
          <p:cNvPr id="16" name="Shape 11"/>
          <p:cNvSpPr/>
          <p:nvPr/>
        </p:nvSpPr>
        <p:spPr>
          <a:xfrm>
            <a:off x="13990320" y="2743200"/>
            <a:ext cx="1165860" cy="1165860"/>
          </a:xfrm>
          <a:prstGeom prst="ellipse">
            <a:avLst/>
          </a:prstGeom>
          <a:solidFill>
            <a:srgbClr val="4C9F70"/>
          </a:solidFill>
          <a:ln/>
        </p:spPr>
        <p:txBody>
          <a:bodyPr/>
          <a:lstStyle/>
          <a:p>
            <a:endParaRPr lang="en-US" sz="3600">
              <a:latin typeface="Arial Nova Condensed" panose="020B0604020202020204" charset="0"/>
            </a:endParaRPr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293444" y="3046324"/>
            <a:ext cx="559613" cy="559613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12275820" y="4183380"/>
            <a:ext cx="45948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200" b="1" kern="0" spc="300" dirty="0">
                <a:solidFill>
                  <a:srgbClr val="9FC3E8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ТӨСЛИЙН ЗОРИЛГО</a:t>
            </a:r>
            <a:endParaRPr lang="en-US" sz="3200" dirty="0">
              <a:latin typeface="Arial Nova Condensed" panose="020B0604020202020204" charset="0"/>
            </a:endParaRPr>
          </a:p>
        </p:txBody>
      </p:sp>
      <p:sp>
        <p:nvSpPr>
          <p:cNvPr id="19" name="Text 13"/>
          <p:cNvSpPr/>
          <p:nvPr/>
        </p:nvSpPr>
        <p:spPr>
          <a:xfrm>
            <a:off x="12275820" y="4869180"/>
            <a:ext cx="4594860" cy="3703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115000"/>
              </a:lnSpc>
            </a:pPr>
            <a:r>
              <a:rPr lang="en-US" sz="3200" dirty="0">
                <a:solidFill>
                  <a:srgbClr val="FFFFFF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Монгол </a:t>
            </a:r>
            <a:r>
              <a:rPr lang="en-US" sz="3200" dirty="0" err="1">
                <a:solidFill>
                  <a:srgbClr val="FFFFFF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Улсын</a:t>
            </a:r>
            <a:r>
              <a:rPr lang="en-US" sz="3200" dirty="0">
                <a:solidFill>
                  <a:srgbClr val="FFFFFF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mn-MN" sz="3200" dirty="0">
                <a:solidFill>
                  <a:srgbClr val="FFFFFF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Ү</a:t>
            </a:r>
            <a:r>
              <a:rPr lang="en-US" sz="3200" dirty="0">
                <a:solidFill>
                  <a:srgbClr val="FFFFFF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ТХ</a:t>
            </a:r>
            <a:r>
              <a:rPr lang="mn-MN" sz="3200" dirty="0">
                <a:solidFill>
                  <a:srgbClr val="FFFFFF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Н</a:t>
            </a:r>
            <a:r>
              <a:rPr lang="en-US" sz="3200" dirty="0">
                <a:solidFill>
                  <a:srgbClr val="FFFFFF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 (NDC)-ийн хэрэгжилтийг дэмжиж, ETF-ийн тайлагналын шаардлагыг хангах үндэсний тогтолцоог бэхжүүлэх</a:t>
            </a:r>
            <a:endParaRPr lang="en-US" sz="3200" dirty="0">
              <a:latin typeface="Arial Nova Condensed" panose="020B060402020202020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eform 2">
            <a:extLst>
              <a:ext uri="{FF2B5EF4-FFF2-40B4-BE49-F238E27FC236}">
                <a16:creationId xmlns:a16="http://schemas.microsoft.com/office/drawing/2014/main" id="{1D8442D3-72BA-E655-79EC-1821190E8FE5}"/>
              </a:ext>
            </a:extLst>
          </p:cNvPr>
          <p:cNvSpPr/>
          <p:nvPr/>
        </p:nvSpPr>
        <p:spPr>
          <a:xfrm>
            <a:off x="0" y="1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96525">
                <a:moveTo>
                  <a:pt x="0" y="0"/>
                </a:moveTo>
                <a:lnTo>
                  <a:pt x="18288000" y="0"/>
                </a:lnTo>
                <a:lnTo>
                  <a:pt x="18288000" y="10296525"/>
                </a:lnTo>
                <a:lnTo>
                  <a:pt x="0" y="1029652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34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Text 0"/>
          <p:cNvSpPr/>
          <p:nvPr/>
        </p:nvSpPr>
        <p:spPr>
          <a:xfrm>
            <a:off x="960120" y="617220"/>
            <a:ext cx="164592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800" b="1" dirty="0">
                <a:solidFill>
                  <a:srgbClr val="16355C"/>
                </a:solidFill>
                <a:latin typeface="Arial Nova Condensed" panose="020B0604020202020204" charset="0"/>
                <a:ea typeface="Cambria" pitchFamily="34" charset="-122"/>
                <a:cs typeface="Cambria" pitchFamily="34" charset="-120"/>
              </a:rPr>
              <a:t>Төслийн товч мэдээлэл</a:t>
            </a:r>
            <a:endParaRPr lang="en-US" sz="4800" dirty="0">
              <a:latin typeface="Arial Nova Condensed" panose="020B0604020202020204" charset="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960120" y="2125980"/>
            <a:ext cx="8161020" cy="2263140"/>
          </a:xfrm>
          <a:prstGeom prst="roundRect">
            <a:avLst>
              <a:gd name="adj" fmla="val 4848"/>
            </a:avLst>
          </a:prstGeom>
          <a:solidFill>
            <a:srgbClr val="E8F0FA"/>
          </a:solidFill>
          <a:ln/>
        </p:spPr>
        <p:txBody>
          <a:bodyPr/>
          <a:lstStyle/>
          <a:p>
            <a:endParaRPr lang="en-US" sz="3600">
              <a:latin typeface="Arial Nova Condensed" panose="020B0604020202020204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1303020" y="2804922"/>
            <a:ext cx="905256" cy="905256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 sz="3600">
              <a:latin typeface="Arial Nova Condensed" panose="020B0604020202020204" charset="0"/>
            </a:endParaRPr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6192" y="3038094"/>
            <a:ext cx="438912" cy="43891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468880" y="2400300"/>
            <a:ext cx="6309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b="1" dirty="0">
                <a:solidFill>
                  <a:srgbClr val="2E86AB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Санхүүжүүлэгч</a:t>
            </a:r>
            <a:endParaRPr lang="en-US" sz="3200" dirty="0">
              <a:latin typeface="Arial Nova Condensed" panose="020B0604020202020204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2468880" y="2976372"/>
            <a:ext cx="6309360" cy="11658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800" dirty="0">
                <a:solidFill>
                  <a:srgbClr val="222A33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Даян дэлхийн байгаль орчны сан (GEF-8), Дунд хэмжээний төсөл</a:t>
            </a:r>
            <a:endParaRPr lang="en-US" sz="2800" dirty="0">
              <a:latin typeface="Arial Nova Condensed" panose="020B0604020202020204" charset="0"/>
            </a:endParaRPr>
          </a:p>
        </p:txBody>
      </p:sp>
      <p:sp>
        <p:nvSpPr>
          <p:cNvPr id="8" name="Shape 5"/>
          <p:cNvSpPr/>
          <p:nvPr/>
        </p:nvSpPr>
        <p:spPr>
          <a:xfrm>
            <a:off x="9601200" y="2125980"/>
            <a:ext cx="8161020" cy="2263140"/>
          </a:xfrm>
          <a:prstGeom prst="roundRect">
            <a:avLst>
              <a:gd name="adj" fmla="val 4848"/>
            </a:avLst>
          </a:prstGeom>
          <a:solidFill>
            <a:srgbClr val="E8F0FA"/>
          </a:solidFill>
          <a:ln/>
        </p:spPr>
        <p:txBody>
          <a:bodyPr/>
          <a:lstStyle/>
          <a:p>
            <a:endParaRPr lang="en-US" sz="3600">
              <a:latin typeface="Arial Nova Condensed" panose="020B0604020202020204" charset="0"/>
            </a:endParaRPr>
          </a:p>
        </p:txBody>
      </p:sp>
      <p:sp>
        <p:nvSpPr>
          <p:cNvPr id="9" name="Shape 6"/>
          <p:cNvSpPr/>
          <p:nvPr/>
        </p:nvSpPr>
        <p:spPr>
          <a:xfrm>
            <a:off x="9944100" y="2804922"/>
            <a:ext cx="905256" cy="905256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 sz="3600">
              <a:latin typeface="Arial Nova Condensed" panose="020B0604020202020204" charset="0"/>
            </a:endParaRPr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77272" y="3038094"/>
            <a:ext cx="438912" cy="438912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11109960" y="2400300"/>
            <a:ext cx="6309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b="1" dirty="0">
                <a:solidFill>
                  <a:srgbClr val="2E86AB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Хэрэгжүүлэгч</a:t>
            </a:r>
            <a:endParaRPr lang="en-US" sz="3200" dirty="0">
              <a:latin typeface="Arial Nova Condensed" panose="020B0604020202020204" charset="0"/>
            </a:endParaRPr>
          </a:p>
        </p:txBody>
      </p:sp>
      <p:sp>
        <p:nvSpPr>
          <p:cNvPr id="12" name="Text 8"/>
          <p:cNvSpPr/>
          <p:nvPr/>
        </p:nvSpPr>
        <p:spPr>
          <a:xfrm>
            <a:off x="11109960" y="2976372"/>
            <a:ext cx="6309360" cy="11658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800" dirty="0">
                <a:solidFill>
                  <a:srgbClr val="222A33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НҮБ-ын Хүнс, хөдөө аж ахуйн байгууллага (FAO)</a:t>
            </a:r>
            <a:endParaRPr lang="en-US" sz="2800" dirty="0">
              <a:latin typeface="Arial Nova Condensed" panose="020B0604020202020204" charset="0"/>
            </a:endParaRPr>
          </a:p>
        </p:txBody>
      </p:sp>
      <p:sp>
        <p:nvSpPr>
          <p:cNvPr id="13" name="Shape 9"/>
          <p:cNvSpPr/>
          <p:nvPr/>
        </p:nvSpPr>
        <p:spPr>
          <a:xfrm>
            <a:off x="960120" y="4800600"/>
            <a:ext cx="8161020" cy="2263140"/>
          </a:xfrm>
          <a:prstGeom prst="roundRect">
            <a:avLst>
              <a:gd name="adj" fmla="val 4848"/>
            </a:avLst>
          </a:prstGeom>
          <a:solidFill>
            <a:srgbClr val="E8F0FA"/>
          </a:solidFill>
          <a:ln/>
        </p:spPr>
        <p:txBody>
          <a:bodyPr/>
          <a:lstStyle/>
          <a:p>
            <a:endParaRPr lang="en-US" sz="3600">
              <a:latin typeface="Arial Nova Condensed" panose="020B0604020202020204" charset="0"/>
            </a:endParaRPr>
          </a:p>
        </p:txBody>
      </p:sp>
      <p:sp>
        <p:nvSpPr>
          <p:cNvPr id="14" name="Shape 10"/>
          <p:cNvSpPr/>
          <p:nvPr/>
        </p:nvSpPr>
        <p:spPr>
          <a:xfrm>
            <a:off x="1303020" y="5479542"/>
            <a:ext cx="905256" cy="905256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 sz="3600">
              <a:latin typeface="Arial Nova Condensed" panose="020B0604020202020204" charset="0"/>
            </a:endParaRPr>
          </a:p>
        </p:txBody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36192" y="5712714"/>
            <a:ext cx="438912" cy="438912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2468880" y="5074920"/>
            <a:ext cx="6309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b="1" dirty="0">
                <a:solidFill>
                  <a:srgbClr val="2E86AB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Үйл ажиллагааны түнш</a:t>
            </a:r>
            <a:endParaRPr lang="en-US" sz="3200" dirty="0">
              <a:latin typeface="Arial Nova Condensed" panose="020B0604020202020204" charset="0"/>
            </a:endParaRPr>
          </a:p>
        </p:txBody>
      </p:sp>
      <p:sp>
        <p:nvSpPr>
          <p:cNvPr id="17" name="Text 12"/>
          <p:cNvSpPr/>
          <p:nvPr/>
        </p:nvSpPr>
        <p:spPr>
          <a:xfrm>
            <a:off x="2468880" y="5650992"/>
            <a:ext cx="6309360" cy="11658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800" dirty="0">
                <a:solidFill>
                  <a:srgbClr val="222A33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УЦУОСМХ (IRIMHE) — БОУАӨЯ-ны удирдлага дор</a:t>
            </a:r>
            <a:endParaRPr lang="en-US" sz="2800" dirty="0">
              <a:latin typeface="Arial Nova Condensed" panose="020B0604020202020204" charset="0"/>
            </a:endParaRPr>
          </a:p>
        </p:txBody>
      </p:sp>
      <p:sp>
        <p:nvSpPr>
          <p:cNvPr id="18" name="Shape 13"/>
          <p:cNvSpPr/>
          <p:nvPr/>
        </p:nvSpPr>
        <p:spPr>
          <a:xfrm>
            <a:off x="9601200" y="4800600"/>
            <a:ext cx="8161020" cy="2263140"/>
          </a:xfrm>
          <a:prstGeom prst="roundRect">
            <a:avLst>
              <a:gd name="adj" fmla="val 4848"/>
            </a:avLst>
          </a:prstGeom>
          <a:solidFill>
            <a:srgbClr val="E8F0FA"/>
          </a:solidFill>
          <a:ln/>
        </p:spPr>
        <p:txBody>
          <a:bodyPr/>
          <a:lstStyle/>
          <a:p>
            <a:endParaRPr lang="en-US" sz="3600">
              <a:latin typeface="Arial Nova Condensed" panose="020B0604020202020204" charset="0"/>
            </a:endParaRPr>
          </a:p>
        </p:txBody>
      </p:sp>
      <p:sp>
        <p:nvSpPr>
          <p:cNvPr id="19" name="Shape 14"/>
          <p:cNvSpPr/>
          <p:nvPr/>
        </p:nvSpPr>
        <p:spPr>
          <a:xfrm>
            <a:off x="9944100" y="5479542"/>
            <a:ext cx="905256" cy="905256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 sz="3600">
              <a:latin typeface="Arial Nova Condensed" panose="020B0604020202020204" charset="0"/>
            </a:endParaRPr>
          </a:p>
        </p:txBody>
      </p:sp>
      <p:pic>
        <p:nvPicPr>
          <p:cNvPr id="20" name="Image 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77272" y="5712714"/>
            <a:ext cx="438912" cy="438912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11109960" y="5074920"/>
            <a:ext cx="6309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b="1" dirty="0">
                <a:solidFill>
                  <a:srgbClr val="2E86AB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Хэрэгжих хугацаа</a:t>
            </a:r>
            <a:endParaRPr lang="en-US" sz="3200" dirty="0">
              <a:latin typeface="Arial Nova Condensed" panose="020B0604020202020204" charset="0"/>
            </a:endParaRPr>
          </a:p>
        </p:txBody>
      </p:sp>
      <p:sp>
        <p:nvSpPr>
          <p:cNvPr id="22" name="Text 16"/>
          <p:cNvSpPr/>
          <p:nvPr/>
        </p:nvSpPr>
        <p:spPr>
          <a:xfrm>
            <a:off x="11109960" y="5650992"/>
            <a:ext cx="6309360" cy="11658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800" dirty="0">
                <a:solidFill>
                  <a:srgbClr val="222A33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2024–2027 он (OPA: 2024.07.01 – 2027.04.15)</a:t>
            </a:r>
            <a:endParaRPr lang="en-US" sz="2800" dirty="0">
              <a:latin typeface="Arial Nova Condensed" panose="020B0604020202020204" charset="0"/>
            </a:endParaRPr>
          </a:p>
        </p:txBody>
      </p:sp>
      <p:sp>
        <p:nvSpPr>
          <p:cNvPr id="23" name="Shape 17"/>
          <p:cNvSpPr/>
          <p:nvPr/>
        </p:nvSpPr>
        <p:spPr>
          <a:xfrm>
            <a:off x="960120" y="7475220"/>
            <a:ext cx="8161020" cy="2263140"/>
          </a:xfrm>
          <a:prstGeom prst="roundRect">
            <a:avLst>
              <a:gd name="adj" fmla="val 4848"/>
            </a:avLst>
          </a:prstGeom>
          <a:solidFill>
            <a:srgbClr val="E8F0FA"/>
          </a:solidFill>
          <a:ln/>
        </p:spPr>
        <p:txBody>
          <a:bodyPr/>
          <a:lstStyle/>
          <a:p>
            <a:endParaRPr lang="en-US" sz="3600">
              <a:latin typeface="Arial Nova Condensed" panose="020B0604020202020204" charset="0"/>
            </a:endParaRPr>
          </a:p>
        </p:txBody>
      </p:sp>
      <p:sp>
        <p:nvSpPr>
          <p:cNvPr id="24" name="Shape 18"/>
          <p:cNvSpPr/>
          <p:nvPr/>
        </p:nvSpPr>
        <p:spPr>
          <a:xfrm>
            <a:off x="1303020" y="8154162"/>
            <a:ext cx="905256" cy="905256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 sz="3600">
              <a:latin typeface="Arial Nova Condensed" panose="020B0604020202020204" charset="0"/>
            </a:endParaRPr>
          </a:p>
        </p:txBody>
      </p:sp>
      <p:pic>
        <p:nvPicPr>
          <p:cNvPr id="25" name="Image 4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36192" y="8387334"/>
            <a:ext cx="438912" cy="438912"/>
          </a:xfrm>
          <a:prstGeom prst="rect">
            <a:avLst/>
          </a:prstGeom>
        </p:spPr>
      </p:pic>
      <p:sp>
        <p:nvSpPr>
          <p:cNvPr id="26" name="Text 19"/>
          <p:cNvSpPr/>
          <p:nvPr/>
        </p:nvSpPr>
        <p:spPr>
          <a:xfrm>
            <a:off x="2468880" y="7749540"/>
            <a:ext cx="6309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b="1" dirty="0">
                <a:solidFill>
                  <a:srgbClr val="2E86AB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Санхүүжилт</a:t>
            </a:r>
            <a:endParaRPr lang="en-US" sz="3200" dirty="0">
              <a:latin typeface="Arial Nova Condensed" panose="020B0604020202020204" charset="0"/>
            </a:endParaRPr>
          </a:p>
        </p:txBody>
      </p:sp>
      <p:sp>
        <p:nvSpPr>
          <p:cNvPr id="27" name="Text 20"/>
          <p:cNvSpPr/>
          <p:nvPr/>
        </p:nvSpPr>
        <p:spPr>
          <a:xfrm>
            <a:off x="2468880" y="8325612"/>
            <a:ext cx="6309360" cy="11658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800" dirty="0">
                <a:solidFill>
                  <a:srgbClr val="222A33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GEF: 1,776,484 ам.доллар · Хамтын санхүүжилт: 1,408,000 ам.доллар</a:t>
            </a:r>
            <a:endParaRPr lang="en-US" sz="2800" dirty="0">
              <a:latin typeface="Arial Nova Condensed" panose="020B0604020202020204" charset="0"/>
            </a:endParaRPr>
          </a:p>
        </p:txBody>
      </p:sp>
      <p:sp>
        <p:nvSpPr>
          <p:cNvPr id="28" name="Shape 21"/>
          <p:cNvSpPr/>
          <p:nvPr/>
        </p:nvSpPr>
        <p:spPr>
          <a:xfrm>
            <a:off x="9601200" y="7475220"/>
            <a:ext cx="8161020" cy="2263140"/>
          </a:xfrm>
          <a:prstGeom prst="roundRect">
            <a:avLst>
              <a:gd name="adj" fmla="val 4848"/>
            </a:avLst>
          </a:prstGeom>
          <a:solidFill>
            <a:srgbClr val="E8F0FA"/>
          </a:solidFill>
          <a:ln/>
        </p:spPr>
        <p:txBody>
          <a:bodyPr/>
          <a:lstStyle/>
          <a:p>
            <a:endParaRPr lang="en-US" sz="3600">
              <a:latin typeface="Arial Nova Condensed" panose="020B0604020202020204" charset="0"/>
            </a:endParaRPr>
          </a:p>
        </p:txBody>
      </p:sp>
      <p:sp>
        <p:nvSpPr>
          <p:cNvPr id="29" name="Shape 22"/>
          <p:cNvSpPr/>
          <p:nvPr/>
        </p:nvSpPr>
        <p:spPr>
          <a:xfrm>
            <a:off x="9944100" y="8154162"/>
            <a:ext cx="905256" cy="905256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 sz="3600">
              <a:latin typeface="Arial Nova Condensed" panose="020B0604020202020204" charset="0"/>
            </a:endParaRPr>
          </a:p>
        </p:txBody>
      </p:sp>
      <p:pic>
        <p:nvPicPr>
          <p:cNvPr id="30" name="Image 5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177272" y="8387334"/>
            <a:ext cx="438912" cy="438912"/>
          </a:xfrm>
          <a:prstGeom prst="rect">
            <a:avLst/>
          </a:prstGeom>
        </p:spPr>
      </p:pic>
      <p:sp>
        <p:nvSpPr>
          <p:cNvPr id="31" name="Text 23"/>
          <p:cNvSpPr/>
          <p:nvPr/>
        </p:nvSpPr>
        <p:spPr>
          <a:xfrm>
            <a:off x="11109960" y="7749540"/>
            <a:ext cx="6309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b="1" dirty="0">
                <a:solidFill>
                  <a:srgbClr val="2E86AB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Төслийн код</a:t>
            </a:r>
            <a:endParaRPr lang="en-US" sz="3200" dirty="0">
              <a:latin typeface="Arial Nova Condensed" panose="020B0604020202020204" charset="0"/>
            </a:endParaRPr>
          </a:p>
        </p:txBody>
      </p:sp>
      <p:sp>
        <p:nvSpPr>
          <p:cNvPr id="32" name="Text 24"/>
          <p:cNvSpPr/>
          <p:nvPr/>
        </p:nvSpPr>
        <p:spPr>
          <a:xfrm>
            <a:off x="11109960" y="8325612"/>
            <a:ext cx="6309360" cy="11658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800" dirty="0">
                <a:solidFill>
                  <a:srgbClr val="222A33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GCP/MON/11377/GFF · CBIT-1 (2019–2022) төслийн үргэлжлэл</a:t>
            </a:r>
            <a:endParaRPr lang="en-US" sz="2800" dirty="0">
              <a:latin typeface="Arial Nova Condensed" panose="020B060402020202020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97525" cy="10287000"/>
          </a:xfrm>
          <a:custGeom>
            <a:avLst/>
            <a:gdLst/>
            <a:ahLst/>
            <a:cxnLst/>
            <a:rect l="l" t="t" r="r" b="b"/>
            <a:pathLst>
              <a:path w="18297525" h="10287000">
                <a:moveTo>
                  <a:pt x="0" y="0"/>
                </a:moveTo>
                <a:lnTo>
                  <a:pt x="18297525" y="0"/>
                </a:lnTo>
                <a:lnTo>
                  <a:pt x="1829752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33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aphicFrame>
        <p:nvGraphicFramePr>
          <p:cNvPr id="3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1138227"/>
              </p:ext>
            </p:extLst>
          </p:nvPr>
        </p:nvGraphicFramePr>
        <p:xfrm>
          <a:off x="9610370" y="2093101"/>
          <a:ext cx="8220788" cy="7109494"/>
        </p:xfrm>
        <a:graphic>
          <a:graphicData uri="http://schemas.openxmlformats.org/drawingml/2006/table">
            <a:tbl>
              <a:tblPr/>
              <a:tblGrid>
                <a:gridCol w="35555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652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51408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defRPr/>
                      </a:pPr>
                      <a:r>
                        <a:rPr lang="en-US" sz="2400" err="1">
                          <a:solidFill>
                            <a:srgbClr val="2C2C2C"/>
                          </a:solidFill>
                          <a:latin typeface="Arial Nova Condensed"/>
                        </a:rPr>
                        <a:t>Санхүүжилтийн</a:t>
                      </a:r>
                      <a:r>
                        <a:rPr lang="en-US" sz="2400">
                          <a:solidFill>
                            <a:srgbClr val="2C2C2C"/>
                          </a:solidFill>
                          <a:latin typeface="Arial Nova Condensed"/>
                        </a:rPr>
                        <a:t> </a:t>
                      </a:r>
                      <a:r>
                        <a:rPr lang="en-US" sz="2400" err="1">
                          <a:solidFill>
                            <a:srgbClr val="2C2C2C"/>
                          </a:solidFill>
                          <a:latin typeface="Arial Nova Condensed"/>
                        </a:rPr>
                        <a:t>эх</a:t>
                      </a:r>
                      <a:r>
                        <a:rPr lang="en-US" sz="2400">
                          <a:solidFill>
                            <a:srgbClr val="2C2C2C"/>
                          </a:solidFill>
                          <a:latin typeface="Arial Nova Condensed"/>
                        </a:rPr>
                        <a:t> </a:t>
                      </a:r>
                      <a:r>
                        <a:rPr lang="en-US" sz="2400" err="1">
                          <a:solidFill>
                            <a:srgbClr val="2C2C2C"/>
                          </a:solidFill>
                          <a:latin typeface="Arial Nova Condensed"/>
                        </a:rPr>
                        <a:t>үүсвэр</a:t>
                      </a:r>
                      <a:endParaRPr lang="en-US" sz="2400"/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rgbClr val="2C2C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C2C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C2C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C2C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CED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defRPr/>
                      </a:pPr>
                      <a:r>
                        <a:rPr lang="en-US" sz="240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 Nova Condensed"/>
                        </a:rPr>
                        <a:t>Даян</a:t>
                      </a:r>
                      <a:r>
                        <a:rPr lang="en-US" sz="24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 Nova Condensed"/>
                        </a:rPr>
                        <a:t> </a:t>
                      </a:r>
                      <a:r>
                        <a:rPr lang="en-US" sz="240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 Nova Condensed"/>
                        </a:rPr>
                        <a:t>дэлхийн</a:t>
                      </a:r>
                      <a:r>
                        <a:rPr lang="en-US" sz="24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 Nova Condensed"/>
                        </a:rPr>
                        <a:t> </a:t>
                      </a:r>
                      <a:r>
                        <a:rPr lang="en-US" sz="240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 Nova Condensed"/>
                        </a:rPr>
                        <a:t>байгаль</a:t>
                      </a:r>
                      <a:r>
                        <a:rPr lang="en-US" sz="24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 Nova Condensed"/>
                        </a:rPr>
                        <a:t> </a:t>
                      </a:r>
                      <a:r>
                        <a:rPr lang="en-US" sz="240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 Nova Condensed"/>
                        </a:rPr>
                        <a:t>орчны</a:t>
                      </a:r>
                      <a:r>
                        <a:rPr lang="en-US" sz="24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 Nova Condensed"/>
                        </a:rPr>
                        <a:t> </a:t>
                      </a:r>
                      <a:r>
                        <a:rPr lang="en-US" sz="240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 Nova Condensed"/>
                        </a:rPr>
                        <a:t>сангийн</a:t>
                      </a:r>
                      <a:r>
                        <a:rPr lang="en-US" sz="24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 Nova Condensed"/>
                        </a:rPr>
                        <a:t> </a:t>
                      </a:r>
                      <a:r>
                        <a:rPr lang="mn-MN" sz="24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 Nova Condensed"/>
                        </a:rPr>
                        <a:t>итгэлцлийн сан</a:t>
                      </a:r>
                      <a:r>
                        <a:rPr lang="en-US" sz="24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 Nova Condensed"/>
                        </a:rPr>
                        <a:t> (GEF-TF)</a:t>
                      </a:r>
                      <a:endParaRPr lang="en-US" sz="24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rgbClr val="2C2C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C2C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C2C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C2C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51408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defRPr/>
                      </a:pPr>
                      <a:r>
                        <a:rPr lang="en-US" sz="2400" err="1">
                          <a:solidFill>
                            <a:srgbClr val="2C2C2C"/>
                          </a:solidFill>
                          <a:latin typeface="Arial Nova Condensed"/>
                        </a:rPr>
                        <a:t>Хэрэгжүүлэгч</a:t>
                      </a:r>
                      <a:r>
                        <a:rPr lang="en-US" sz="2400">
                          <a:solidFill>
                            <a:srgbClr val="2C2C2C"/>
                          </a:solidFill>
                          <a:latin typeface="Arial Nova Condensed"/>
                        </a:rPr>
                        <a:t> </a:t>
                      </a:r>
                      <a:r>
                        <a:rPr lang="en-US" sz="2400" err="1">
                          <a:solidFill>
                            <a:srgbClr val="2C2C2C"/>
                          </a:solidFill>
                          <a:latin typeface="Arial Nova Condensed"/>
                        </a:rPr>
                        <a:t>байгууллага</a:t>
                      </a:r>
                      <a:r>
                        <a:rPr lang="en-US" sz="2400">
                          <a:solidFill>
                            <a:srgbClr val="2C2C2C"/>
                          </a:solidFill>
                          <a:latin typeface="Arial Nova Condensed"/>
                        </a:rPr>
                        <a:t> </a:t>
                      </a:r>
                      <a:endParaRPr lang="en-US" sz="2400"/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rgbClr val="2C2C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C2C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C2C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C2C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CED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defRPr/>
                      </a:pPr>
                      <a:r>
                        <a:rPr lang="mn-MN" sz="24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 Nova Condensed"/>
                        </a:rPr>
                        <a:t>НҮБ-ын Хүнс, хөдөө аж ахуйн байгууллага (</a:t>
                      </a:r>
                      <a:r>
                        <a:rPr lang="en-US" sz="24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 Nova Condensed"/>
                        </a:rPr>
                        <a:t>FAO)</a:t>
                      </a:r>
                      <a:endParaRPr lang="en-US" sz="24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rgbClr val="2C2C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C2C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C2C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C2C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65358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defRPr/>
                      </a:pPr>
                      <a:r>
                        <a:rPr lang="en-US" sz="2400" err="1">
                          <a:solidFill>
                            <a:srgbClr val="2C2C2C"/>
                          </a:solidFill>
                          <a:latin typeface="Arial Nova Condensed"/>
                        </a:rPr>
                        <a:t>Монгол</a:t>
                      </a:r>
                      <a:r>
                        <a:rPr lang="en-US" sz="2400">
                          <a:solidFill>
                            <a:srgbClr val="2C2C2C"/>
                          </a:solidFill>
                          <a:latin typeface="Arial Nova Condensed"/>
                        </a:rPr>
                        <a:t> </a:t>
                      </a:r>
                      <a:r>
                        <a:rPr lang="en-US" sz="2400" err="1">
                          <a:solidFill>
                            <a:srgbClr val="2C2C2C"/>
                          </a:solidFill>
                          <a:latin typeface="Arial Nova Condensed"/>
                        </a:rPr>
                        <a:t>улсад</a:t>
                      </a:r>
                      <a:r>
                        <a:rPr lang="en-US" sz="2400">
                          <a:solidFill>
                            <a:srgbClr val="2C2C2C"/>
                          </a:solidFill>
                          <a:latin typeface="Arial Nova Condensed"/>
                        </a:rPr>
                        <a:t> </a:t>
                      </a:r>
                      <a:r>
                        <a:rPr lang="en-US" sz="2400" err="1">
                          <a:solidFill>
                            <a:srgbClr val="2C2C2C"/>
                          </a:solidFill>
                          <a:latin typeface="Arial Nova Condensed"/>
                        </a:rPr>
                        <a:t>хамтран</a:t>
                      </a:r>
                      <a:r>
                        <a:rPr lang="en-US" sz="2400">
                          <a:solidFill>
                            <a:srgbClr val="2C2C2C"/>
                          </a:solidFill>
                          <a:latin typeface="Arial Nova Condensed"/>
                        </a:rPr>
                        <a:t> </a:t>
                      </a:r>
                      <a:r>
                        <a:rPr lang="en-US" sz="2400" err="1">
                          <a:solidFill>
                            <a:srgbClr val="2C2C2C"/>
                          </a:solidFill>
                          <a:latin typeface="Arial Nova Condensed"/>
                        </a:rPr>
                        <a:t>хэрэгжүүлэгч</a:t>
                      </a:r>
                      <a:r>
                        <a:rPr lang="en-US" sz="2400">
                          <a:solidFill>
                            <a:srgbClr val="2C2C2C"/>
                          </a:solidFill>
                          <a:latin typeface="Arial Nova Condensed"/>
                        </a:rPr>
                        <a:t> </a:t>
                      </a:r>
                      <a:r>
                        <a:rPr lang="en-US" sz="2400" err="1">
                          <a:solidFill>
                            <a:srgbClr val="2C2C2C"/>
                          </a:solidFill>
                          <a:latin typeface="Arial Nova Condensed"/>
                        </a:rPr>
                        <a:t>байгууллага</a:t>
                      </a:r>
                      <a:endParaRPr lang="en-US" sz="2400"/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rgbClr val="2C2C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C2C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C2C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C2C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CED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defRPr/>
                      </a:pPr>
                      <a:r>
                        <a:rPr lang="mn-MN" sz="24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 Nova Condensed" panose="020B0604020202020204" charset="0"/>
                        </a:rPr>
                        <a:t>Ус цаг уур, орчны шинжилгээний мэдээлэл, хүрээлэн (УЦУОСМХ/</a:t>
                      </a:r>
                      <a:r>
                        <a:rPr lang="en-US" sz="24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 Nova Condensed" panose="020B0604020202020204" charset="0"/>
                        </a:rPr>
                        <a:t>IRIMHE)</a:t>
                      </a:r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rgbClr val="2C2C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C2C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C2C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C2C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20827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defRPr/>
                      </a:pPr>
                      <a:r>
                        <a:rPr lang="en-US" sz="2400" b="1" err="1">
                          <a:solidFill>
                            <a:srgbClr val="2C2C2C"/>
                          </a:solidFill>
                          <a:latin typeface="Arial Nova Condensed"/>
                        </a:rPr>
                        <a:t>Хэрэгжих</a:t>
                      </a:r>
                      <a:r>
                        <a:rPr lang="en-US" sz="2400" b="1">
                          <a:solidFill>
                            <a:srgbClr val="2C2C2C"/>
                          </a:solidFill>
                          <a:latin typeface="Arial Nova Condensed"/>
                        </a:rPr>
                        <a:t> </a:t>
                      </a:r>
                      <a:r>
                        <a:rPr lang="en-US" sz="2400" b="1" err="1">
                          <a:solidFill>
                            <a:srgbClr val="2C2C2C"/>
                          </a:solidFill>
                          <a:latin typeface="Arial Nova Condensed"/>
                        </a:rPr>
                        <a:t>нийт</a:t>
                      </a:r>
                      <a:r>
                        <a:rPr lang="en-US" sz="2400" b="1">
                          <a:solidFill>
                            <a:srgbClr val="2C2C2C"/>
                          </a:solidFill>
                          <a:latin typeface="Arial Nova Condensed"/>
                        </a:rPr>
                        <a:t> </a:t>
                      </a:r>
                      <a:r>
                        <a:rPr lang="en-US" sz="2400" b="1" err="1">
                          <a:solidFill>
                            <a:srgbClr val="2C2C2C"/>
                          </a:solidFill>
                          <a:latin typeface="Arial Nova Condensed"/>
                        </a:rPr>
                        <a:t>хугацаа</a:t>
                      </a:r>
                      <a:endParaRPr lang="en-US" sz="2400" b="1">
                        <a:solidFill>
                          <a:srgbClr val="2C2C2C"/>
                        </a:solidFill>
                        <a:latin typeface="Arial Nova Condensed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defRPr/>
                      </a:pPr>
                      <a:r>
                        <a:rPr lang="en-US" sz="2400">
                          <a:solidFill>
                            <a:srgbClr val="2C2C2C"/>
                          </a:solidFill>
                          <a:latin typeface="Arial Nova Condensed"/>
                        </a:rPr>
                        <a:t>(</a:t>
                      </a:r>
                      <a:r>
                        <a:rPr lang="mn-MN" sz="2400">
                          <a:solidFill>
                            <a:srgbClr val="2C2C2C"/>
                          </a:solidFill>
                          <a:latin typeface="Arial Nova Condensed"/>
                        </a:rPr>
                        <a:t>Төслийн баримт бичгүүдэд (</a:t>
                      </a:r>
                      <a:r>
                        <a:rPr lang="en-US" sz="2400">
                          <a:solidFill>
                            <a:srgbClr val="2C2C2C"/>
                          </a:solidFill>
                          <a:latin typeface="Arial Nova Condensed"/>
                        </a:rPr>
                        <a:t>OPA </a:t>
                      </a:r>
                      <a:r>
                        <a:rPr lang="mn-MN" sz="2400">
                          <a:solidFill>
                            <a:srgbClr val="2C2C2C"/>
                          </a:solidFill>
                          <a:latin typeface="Arial Nova Condensed"/>
                        </a:rPr>
                        <a:t>гэрээ болон төлөвлөгөө) зааснаар</a:t>
                      </a:r>
                      <a:r>
                        <a:rPr lang="en-US" sz="2400">
                          <a:solidFill>
                            <a:srgbClr val="2C2C2C"/>
                          </a:solidFill>
                          <a:latin typeface="Arial Nova Condensed"/>
                        </a:rPr>
                        <a:t>)</a:t>
                      </a:r>
                      <a:endParaRPr lang="en-US" sz="2400"/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rgbClr val="2C2C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C2C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C2C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C2C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CED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defRPr/>
                      </a:pPr>
                      <a:r>
                        <a:rPr lang="mn-MN" sz="24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 Nova Condensed"/>
                        </a:rPr>
                        <a:t>Албан ёсны эхлэх огноо: </a:t>
                      </a:r>
                      <a:r>
                        <a:rPr lang="mn-MN" sz="24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 Nova Condensed"/>
                        </a:rPr>
                        <a:t>2024 оны 7 дугаар сарын 1</a:t>
                      </a:r>
                      <a:endParaRPr lang="en-US" sz="24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Arial Nova Condensed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defRPr/>
                      </a:pPr>
                      <a:r>
                        <a:rPr lang="mn-MN" sz="24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 Nova Condensed"/>
                        </a:rPr>
                        <a:t>Дуусах огноо:</a:t>
                      </a:r>
                      <a:r>
                        <a:rPr lang="mn-MN" sz="24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 Nova Condensed"/>
                        </a:rPr>
                        <a:t> 2027 оны 4 дүгээр сарын 15</a:t>
                      </a:r>
                      <a:endParaRPr lang="en-US" sz="24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Arial Nova Condensed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defRPr/>
                      </a:pPr>
                      <a:r>
                        <a:rPr lang="mn-MN" sz="24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 Nova Condensed"/>
                        </a:rPr>
                        <a:t>Нийт үргэлжлэх хугацаа: </a:t>
                      </a:r>
                      <a:r>
                        <a:rPr lang="mn-MN" sz="24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 Nova Condensed"/>
                        </a:rPr>
                        <a:t>Ойролцоогоор 2 жил 9 сар (34 орчим сар).</a:t>
                      </a:r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rgbClr val="2C2C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C2C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C2C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C2C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TextBox 4"/>
          <p:cNvSpPr txBox="1"/>
          <p:nvPr/>
        </p:nvSpPr>
        <p:spPr>
          <a:xfrm>
            <a:off x="957664" y="620103"/>
            <a:ext cx="9024535" cy="10375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8399"/>
              </a:lnSpc>
              <a:spcBef>
                <a:spcPct val="0"/>
              </a:spcBef>
            </a:pPr>
            <a:r>
              <a:rPr lang="en-US" sz="6999" dirty="0" err="1">
                <a:solidFill>
                  <a:srgbClr val="16355C"/>
                </a:solidFill>
                <a:latin typeface="Arial Nova Condensed"/>
              </a:rPr>
              <a:t>Төслийн</a:t>
            </a:r>
            <a:r>
              <a:rPr lang="en-US" sz="6999" dirty="0">
                <a:solidFill>
                  <a:srgbClr val="16355C"/>
                </a:solidFill>
                <a:latin typeface="Arial Nova Condensed"/>
              </a:rPr>
              <a:t> </a:t>
            </a:r>
            <a:r>
              <a:rPr lang="en-US" sz="6999" dirty="0" err="1">
                <a:solidFill>
                  <a:srgbClr val="16355C"/>
                </a:solidFill>
                <a:latin typeface="Arial Nova Condensed"/>
              </a:rPr>
              <a:t>баримт</a:t>
            </a:r>
            <a:r>
              <a:rPr lang="en-US" sz="6999" dirty="0">
                <a:solidFill>
                  <a:srgbClr val="16355C"/>
                </a:solidFill>
                <a:latin typeface="Arial Nova Condensed"/>
              </a:rPr>
              <a:t> </a:t>
            </a:r>
            <a:r>
              <a:rPr lang="en-US" sz="6999" dirty="0" err="1">
                <a:solidFill>
                  <a:srgbClr val="16355C"/>
                </a:solidFill>
                <a:latin typeface="Arial Nova Condensed"/>
              </a:rPr>
              <a:t>бичиг</a:t>
            </a:r>
            <a:endParaRPr lang="en-US" sz="6999" dirty="0">
              <a:solidFill>
                <a:srgbClr val="16355C"/>
              </a:solidFill>
              <a:latin typeface="Arial Nova Condense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720430" y="2093100"/>
            <a:ext cx="8575970" cy="19774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919"/>
              </a:lnSpc>
              <a:spcBef>
                <a:spcPct val="0"/>
              </a:spcBef>
            </a:pPr>
            <a:r>
              <a:rPr lang="en-US" sz="2799" dirty="0" err="1">
                <a:solidFill>
                  <a:srgbClr val="16355C"/>
                </a:solidFill>
                <a:latin typeface="Arial Nova Condensed Bold"/>
              </a:rPr>
              <a:t>Төслийн</a:t>
            </a:r>
            <a:r>
              <a:rPr lang="en-US" sz="2799" dirty="0">
                <a:solidFill>
                  <a:srgbClr val="16355C"/>
                </a:solidFill>
                <a:latin typeface="Arial Nova Condensed Bold"/>
              </a:rPr>
              <a:t> </a:t>
            </a:r>
            <a:r>
              <a:rPr lang="en-US" sz="2799" dirty="0" err="1">
                <a:solidFill>
                  <a:srgbClr val="16355C"/>
                </a:solidFill>
                <a:latin typeface="Arial Nova Condensed Bold"/>
              </a:rPr>
              <a:t>үндсэн</a:t>
            </a:r>
            <a:r>
              <a:rPr lang="en-US" sz="2799" dirty="0">
                <a:solidFill>
                  <a:srgbClr val="16355C"/>
                </a:solidFill>
                <a:latin typeface="Arial Nova Condensed Bold"/>
              </a:rPr>
              <a:t> </a:t>
            </a:r>
            <a:r>
              <a:rPr lang="mn-MN" sz="2799" dirty="0">
                <a:solidFill>
                  <a:srgbClr val="16355C"/>
                </a:solidFill>
                <a:latin typeface="Arial Nova Condensed Bold"/>
              </a:rPr>
              <a:t>зорилго</a:t>
            </a:r>
          </a:p>
          <a:p>
            <a:pPr>
              <a:spcBef>
                <a:spcPct val="0"/>
              </a:spcBef>
            </a:pPr>
            <a:r>
              <a:rPr lang="en-US" sz="2400" dirty="0" err="1">
                <a:latin typeface="Arial Nova Condensed" panose="020B0604020202020204" charset="0"/>
              </a:rPr>
              <a:t>Уур</a:t>
            </a:r>
            <a:r>
              <a:rPr lang="en-US" sz="2400" dirty="0">
                <a:latin typeface="Arial Nova Condensed" panose="020B0604020202020204" charset="0"/>
              </a:rPr>
              <a:t> </a:t>
            </a:r>
            <a:r>
              <a:rPr lang="en-US" sz="2400" dirty="0" err="1">
                <a:latin typeface="Arial Nova Condensed" panose="020B0604020202020204" charset="0"/>
              </a:rPr>
              <a:t>амьсгалын</a:t>
            </a:r>
            <a:r>
              <a:rPr lang="en-US" sz="2400" dirty="0">
                <a:latin typeface="Arial Nova Condensed" panose="020B0604020202020204" charset="0"/>
              </a:rPr>
              <a:t> </a:t>
            </a:r>
            <a:r>
              <a:rPr lang="en-US" sz="2400" dirty="0" err="1">
                <a:latin typeface="Arial Nova Condensed" panose="020B0604020202020204" charset="0"/>
              </a:rPr>
              <a:t>өөрчлөлтийн</a:t>
            </a:r>
            <a:r>
              <a:rPr lang="en-US" sz="2400" dirty="0">
                <a:latin typeface="Arial Nova Condensed" panose="020B0604020202020204" charset="0"/>
              </a:rPr>
              <a:t> </a:t>
            </a:r>
            <a:r>
              <a:rPr lang="en-US" sz="2400" dirty="0" err="1">
                <a:latin typeface="Arial Nova Condensed" panose="020B0604020202020204" charset="0"/>
              </a:rPr>
              <a:t>Ил</a:t>
            </a:r>
            <a:r>
              <a:rPr lang="en-US" sz="2400" dirty="0">
                <a:latin typeface="Arial Nova Condensed" panose="020B0604020202020204" charset="0"/>
              </a:rPr>
              <a:t> </a:t>
            </a:r>
            <a:r>
              <a:rPr lang="en-US" sz="2400" dirty="0" err="1">
                <a:latin typeface="Arial Nova Condensed" panose="020B0604020202020204" charset="0"/>
              </a:rPr>
              <a:t>тод</a:t>
            </a:r>
            <a:r>
              <a:rPr lang="en-US" sz="2400" dirty="0">
                <a:latin typeface="Arial Nova Condensed" panose="020B0604020202020204" charset="0"/>
              </a:rPr>
              <a:t> </a:t>
            </a:r>
            <a:r>
              <a:rPr lang="en-US" sz="2400" dirty="0" err="1">
                <a:latin typeface="Arial Nova Condensed" panose="020B0604020202020204" charset="0"/>
              </a:rPr>
              <a:t>байдлын</a:t>
            </a:r>
            <a:r>
              <a:rPr lang="en-US" sz="2400" dirty="0">
                <a:latin typeface="Arial Nova Condensed" panose="020B0604020202020204" charset="0"/>
              </a:rPr>
              <a:t> </a:t>
            </a:r>
            <a:r>
              <a:rPr lang="en-US" sz="2400" dirty="0" err="1">
                <a:latin typeface="Arial Nova Condensed" panose="020B0604020202020204" charset="0"/>
              </a:rPr>
              <a:t>өргөжүүлсэн</a:t>
            </a:r>
            <a:r>
              <a:rPr lang="en-US" sz="2400" dirty="0">
                <a:latin typeface="Arial Nova Condensed" panose="020B0604020202020204" charset="0"/>
              </a:rPr>
              <a:t> </a:t>
            </a:r>
            <a:r>
              <a:rPr lang="en-US" sz="2400" dirty="0" err="1">
                <a:latin typeface="Arial Nova Condensed" panose="020B0604020202020204" charset="0"/>
              </a:rPr>
              <a:t>хүрээний</a:t>
            </a:r>
            <a:r>
              <a:rPr lang="en-US" sz="2400" dirty="0">
                <a:latin typeface="Arial Nova Condensed" panose="020B0604020202020204" charset="0"/>
              </a:rPr>
              <a:t> (ETF) </a:t>
            </a:r>
            <a:r>
              <a:rPr lang="en-US" sz="2400" dirty="0" err="1">
                <a:latin typeface="Arial Nova Condensed" panose="020B0604020202020204" charset="0"/>
              </a:rPr>
              <a:t>тайлагналын</a:t>
            </a:r>
            <a:r>
              <a:rPr lang="en-US" sz="2400" dirty="0">
                <a:latin typeface="Arial Nova Condensed" panose="020B0604020202020204" charset="0"/>
              </a:rPr>
              <a:t> </a:t>
            </a:r>
            <a:r>
              <a:rPr lang="en-US" sz="2400" dirty="0" err="1">
                <a:latin typeface="Arial Nova Condensed" panose="020B0604020202020204" charset="0"/>
              </a:rPr>
              <a:t>шаардлагыг</a:t>
            </a:r>
            <a:r>
              <a:rPr lang="en-US" sz="2400" dirty="0">
                <a:latin typeface="Arial Nova Condensed" panose="020B0604020202020204" charset="0"/>
              </a:rPr>
              <a:t> </a:t>
            </a:r>
            <a:r>
              <a:rPr lang="en-US" sz="2400" dirty="0" err="1">
                <a:latin typeface="Arial Nova Condensed" panose="020B0604020202020204" charset="0"/>
              </a:rPr>
              <a:t>хангах</a:t>
            </a:r>
            <a:r>
              <a:rPr lang="en-US" sz="2400" dirty="0">
                <a:latin typeface="Arial Nova Condensed" panose="020B0604020202020204" charset="0"/>
              </a:rPr>
              <a:t> </a:t>
            </a:r>
            <a:r>
              <a:rPr lang="en-US" sz="2400" dirty="0" err="1">
                <a:latin typeface="Arial Nova Condensed" panose="020B0604020202020204" charset="0"/>
              </a:rPr>
              <a:t>тогтолцоог</a:t>
            </a:r>
            <a:r>
              <a:rPr lang="en-US" sz="2400" dirty="0">
                <a:latin typeface="Arial Nova Condensed" panose="020B0604020202020204" charset="0"/>
              </a:rPr>
              <a:t> </a:t>
            </a:r>
            <a:r>
              <a:rPr lang="en-US" sz="2400" dirty="0" err="1">
                <a:latin typeface="Arial Nova Condensed" panose="020B0604020202020204" charset="0"/>
              </a:rPr>
              <a:t>бэхжүүлэх</a:t>
            </a:r>
            <a:r>
              <a:rPr lang="en-US" sz="2400" dirty="0">
                <a:latin typeface="Arial Nova Condensed" panose="020B0604020202020204" charset="0"/>
              </a:rPr>
              <a:t> </a:t>
            </a:r>
            <a:r>
              <a:rPr lang="en-US" sz="2400" dirty="0" err="1">
                <a:latin typeface="Arial Nova Condensed" panose="020B0604020202020204" charset="0"/>
              </a:rPr>
              <a:t>замаар</a:t>
            </a:r>
            <a:r>
              <a:rPr lang="en-US" sz="2400" dirty="0">
                <a:latin typeface="Arial Nova Condensed" panose="020B0604020202020204" charset="0"/>
              </a:rPr>
              <a:t> </a:t>
            </a:r>
            <a:r>
              <a:rPr lang="en-US" sz="2400" dirty="0" err="1">
                <a:latin typeface="Arial Nova Condensed" panose="020B0604020202020204" charset="0"/>
              </a:rPr>
              <a:t>Монгол</a:t>
            </a:r>
            <a:r>
              <a:rPr lang="en-US" sz="2400" dirty="0">
                <a:latin typeface="Arial Nova Condensed" panose="020B0604020202020204" charset="0"/>
              </a:rPr>
              <a:t> </a:t>
            </a:r>
            <a:r>
              <a:rPr lang="en-US" sz="2400" dirty="0" err="1">
                <a:latin typeface="Arial Nova Condensed" panose="020B0604020202020204" charset="0"/>
              </a:rPr>
              <a:t>Улсын</a:t>
            </a:r>
            <a:r>
              <a:rPr lang="en-US" sz="2400" dirty="0">
                <a:latin typeface="Arial Nova Condensed" panose="020B0604020202020204" charset="0"/>
              </a:rPr>
              <a:t> </a:t>
            </a:r>
            <a:r>
              <a:rPr lang="en-US" sz="2400" dirty="0" err="1">
                <a:latin typeface="Arial Nova Condensed" panose="020B0604020202020204" charset="0"/>
              </a:rPr>
              <a:t>Үндэсний</a:t>
            </a:r>
            <a:r>
              <a:rPr lang="en-US" sz="2400" dirty="0">
                <a:latin typeface="Arial Nova Condensed" panose="020B0604020202020204" charset="0"/>
              </a:rPr>
              <a:t> </a:t>
            </a:r>
            <a:r>
              <a:rPr lang="en-US" sz="2400" dirty="0" err="1">
                <a:latin typeface="Arial Nova Condensed" panose="020B0604020202020204" charset="0"/>
              </a:rPr>
              <a:t>тодорхойлсон</a:t>
            </a:r>
            <a:r>
              <a:rPr lang="en-US" sz="2400" dirty="0">
                <a:latin typeface="Arial Nova Condensed" panose="020B0604020202020204" charset="0"/>
              </a:rPr>
              <a:t> </a:t>
            </a:r>
            <a:r>
              <a:rPr lang="en-US" sz="2400" dirty="0" err="1">
                <a:latin typeface="Arial Nova Condensed" panose="020B0604020202020204" charset="0"/>
              </a:rPr>
              <a:t>хувь</a:t>
            </a:r>
            <a:r>
              <a:rPr lang="en-US" sz="2400" dirty="0">
                <a:latin typeface="Arial Nova Condensed" panose="020B0604020202020204" charset="0"/>
              </a:rPr>
              <a:t> </a:t>
            </a:r>
            <a:r>
              <a:rPr lang="en-US" sz="2400" dirty="0" err="1">
                <a:latin typeface="Arial Nova Condensed" panose="020B0604020202020204" charset="0"/>
              </a:rPr>
              <a:t>нэмэр</a:t>
            </a:r>
            <a:r>
              <a:rPr lang="en-US" sz="2400" dirty="0">
                <a:latin typeface="Arial Nova Condensed" panose="020B0604020202020204" charset="0"/>
              </a:rPr>
              <a:t> (NDC)-</a:t>
            </a:r>
            <a:r>
              <a:rPr lang="en-US" sz="2400" dirty="0" err="1">
                <a:latin typeface="Arial Nova Condensed" panose="020B0604020202020204" charset="0"/>
              </a:rPr>
              <a:t>ийн</a:t>
            </a:r>
            <a:r>
              <a:rPr lang="en-US" sz="2400" dirty="0">
                <a:latin typeface="Arial Nova Condensed" panose="020B0604020202020204" charset="0"/>
              </a:rPr>
              <a:t> </a:t>
            </a:r>
            <a:r>
              <a:rPr lang="en-US" sz="2400" dirty="0" err="1">
                <a:latin typeface="Arial Nova Condensed" panose="020B0604020202020204" charset="0"/>
              </a:rPr>
              <a:t>хэрэгжилт</a:t>
            </a:r>
            <a:r>
              <a:rPr lang="en-US" sz="2400" dirty="0">
                <a:latin typeface="Arial Nova Condensed" panose="020B0604020202020204" charset="0"/>
              </a:rPr>
              <a:t> </a:t>
            </a:r>
            <a:r>
              <a:rPr lang="en-US" sz="2400" dirty="0" err="1">
                <a:latin typeface="Arial Nova Condensed" panose="020B0604020202020204" charset="0"/>
              </a:rPr>
              <a:t>болон</a:t>
            </a:r>
            <a:r>
              <a:rPr lang="en-US" sz="2400" dirty="0">
                <a:latin typeface="Arial Nova Condensed" panose="020B0604020202020204" charset="0"/>
              </a:rPr>
              <a:t> </a:t>
            </a:r>
            <a:r>
              <a:rPr lang="en-US" sz="2400" dirty="0" err="1">
                <a:latin typeface="Arial Nova Condensed" panose="020B0604020202020204" charset="0"/>
              </a:rPr>
              <a:t>шинэчлэлийг</a:t>
            </a:r>
            <a:r>
              <a:rPr lang="en-US" sz="2400" dirty="0">
                <a:latin typeface="Arial Nova Condensed" panose="020B0604020202020204" charset="0"/>
              </a:rPr>
              <a:t> </a:t>
            </a:r>
            <a:r>
              <a:rPr lang="en-US" sz="2400" dirty="0" err="1">
                <a:latin typeface="Arial Nova Condensed" panose="020B0604020202020204" charset="0"/>
              </a:rPr>
              <a:t>дэмжих</a:t>
            </a:r>
            <a:r>
              <a:rPr lang="en-US" sz="2400" dirty="0">
                <a:latin typeface="Arial Nova Condensed" panose="020B0604020202020204" charset="0"/>
              </a:rPr>
              <a:t>.</a:t>
            </a:r>
            <a:endParaRPr lang="en-US" sz="3200" dirty="0">
              <a:solidFill>
                <a:srgbClr val="2C2C2C"/>
              </a:solidFill>
              <a:latin typeface="Arial Nova Condensed" panose="020B0604020202020204" charset="0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720431" y="4295611"/>
            <a:ext cx="8423570" cy="49069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lnSpc>
                <a:spcPts val="3499"/>
              </a:lnSpc>
              <a:spcBef>
                <a:spcPct val="0"/>
              </a:spcBef>
              <a:buAutoNum type="arabicPeriod"/>
            </a:pPr>
            <a:r>
              <a:rPr lang="mn-MN" sz="2499">
                <a:solidFill>
                  <a:srgbClr val="2C2C2C"/>
                </a:solidFill>
                <a:latin typeface="Arial Nova Condensed"/>
              </a:rPr>
              <a:t>Уур амьсгалын өөрчлөлтийн эсрэг үндэсний бодлогын тэргүүлэх чиглэлүүдтэй уялдуулан ил тод байдлын үйл ажиллагаанд хамаарах институцийн чадавхийг бэхжүүлэх, үндэсний тодорхойлсон хувь нэмрийн арга хэмжээг хэрэгжүүлэх​</a:t>
            </a:r>
          </a:p>
          <a:p>
            <a:pPr marL="457200" indent="-457200">
              <a:lnSpc>
                <a:spcPts val="3499"/>
              </a:lnSpc>
              <a:spcBef>
                <a:spcPct val="0"/>
              </a:spcBef>
              <a:buAutoNum type="arabicPeriod"/>
            </a:pPr>
            <a:r>
              <a:rPr lang="mn-MN" sz="2499">
                <a:solidFill>
                  <a:srgbClr val="2C2C2C"/>
                </a:solidFill>
                <a:latin typeface="Arial Nova Condensed"/>
              </a:rPr>
              <a:t>Ил тод байдлын өргөжүүлсэн тогтолцоо (ИТБӨТ)–нд нийцсэн тайлан боловсруулах үндэсний чадавхийг нэмэгдүүлэх (сургалт, техникийн туслалцаа)​</a:t>
            </a:r>
          </a:p>
          <a:p>
            <a:pPr marL="457200" indent="-457200">
              <a:lnSpc>
                <a:spcPts val="3499"/>
              </a:lnSpc>
              <a:spcBef>
                <a:spcPct val="0"/>
              </a:spcBef>
              <a:buAutoNum type="arabicPeriod"/>
            </a:pPr>
            <a:r>
              <a:rPr lang="mn-MN" sz="2499">
                <a:solidFill>
                  <a:srgbClr val="2C2C2C"/>
                </a:solidFill>
                <a:latin typeface="Arial Nova Condensed"/>
              </a:rPr>
              <a:t>Хөдөө аж ахуй, ой ба бусад газар ашиглалтын салбар болон бусад ҮТХН–ийн салбарын өгөгдөл сайжруулах. Нэгдсэн дата менежмент систем хөгжүүлэх, архивлах​</a:t>
            </a:r>
            <a:endParaRPr lang="en-US" sz="2499">
              <a:solidFill>
                <a:srgbClr val="2C2C2C"/>
              </a:solidFill>
              <a:latin typeface="Arial Nova Condense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364349" y="9838678"/>
            <a:ext cx="2101407" cy="290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79"/>
              </a:lnSpc>
              <a:spcBef>
                <a:spcPct val="0"/>
              </a:spcBef>
            </a:pPr>
            <a:r>
              <a:rPr lang="en-US" sz="1699">
                <a:solidFill>
                  <a:srgbClr val="FFFFFF"/>
                </a:solidFill>
                <a:latin typeface="Arial Nova Condensed Bold"/>
              </a:rPr>
              <a:t>NC4BUR2 төсөл</a:t>
            </a:r>
          </a:p>
        </p:txBody>
      </p:sp>
      <p:sp>
        <p:nvSpPr>
          <p:cNvPr id="10" name="AutoShape 3">
            <a:extLst>
              <a:ext uri="{FF2B5EF4-FFF2-40B4-BE49-F238E27FC236}">
                <a16:creationId xmlns:a16="http://schemas.microsoft.com/office/drawing/2014/main" id="{57AA3B90-9E5E-9376-BEA9-FC25AC333849}"/>
              </a:ext>
            </a:extLst>
          </p:cNvPr>
          <p:cNvSpPr/>
          <p:nvPr/>
        </p:nvSpPr>
        <p:spPr>
          <a:xfrm>
            <a:off x="957664" y="1726528"/>
            <a:ext cx="16230600" cy="23812"/>
          </a:xfrm>
          <a:prstGeom prst="line">
            <a:avLst/>
          </a:prstGeom>
          <a:ln w="9525" cap="flat">
            <a:solidFill>
              <a:srgbClr val="2C2C2C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60120" y="617220"/>
            <a:ext cx="164592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5400" b="1" dirty="0">
                <a:solidFill>
                  <a:srgbClr val="16355C"/>
                </a:solidFill>
                <a:latin typeface="Arial Nova Condensed" panose="020B0604020202020204" charset="0"/>
                <a:ea typeface="Cambria" pitchFamily="34" charset="-122"/>
                <a:cs typeface="Cambria" pitchFamily="34" charset="-120"/>
              </a:rPr>
              <a:t>Үйл ажиллагааны үндсэн чиглэл</a:t>
            </a:r>
            <a:endParaRPr lang="en-US" sz="5400" dirty="0">
              <a:latin typeface="Arial Nova Condensed" panose="020B0604020202020204" charset="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864586" y="1577340"/>
            <a:ext cx="8161020" cy="3360420"/>
          </a:xfrm>
          <a:prstGeom prst="roundRect">
            <a:avLst>
              <a:gd name="adj" fmla="val 4082"/>
            </a:avLst>
          </a:prstGeom>
          <a:solidFill>
            <a:srgbClr val="E8F0FA"/>
          </a:solidFill>
          <a:ln/>
        </p:spPr>
        <p:txBody>
          <a:bodyPr/>
          <a:lstStyle/>
          <a:p>
            <a:endParaRPr lang="en-US" sz="3600">
              <a:latin typeface="Arial Nova Condensed" panose="020B0604020202020204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1276066" y="1988820"/>
            <a:ext cx="960120" cy="960120"/>
          </a:xfrm>
          <a:prstGeom prst="ellipse">
            <a:avLst/>
          </a:prstGeom>
          <a:solidFill>
            <a:srgbClr val="2E86AB"/>
          </a:solidFill>
          <a:ln/>
        </p:spPr>
        <p:txBody>
          <a:bodyPr/>
          <a:lstStyle/>
          <a:p>
            <a:endParaRPr lang="en-US" sz="3600">
              <a:solidFill>
                <a:srgbClr val="16355C"/>
              </a:solidFill>
              <a:latin typeface="Arial Nova Condensed" panose="020B0604020202020204" charset="0"/>
            </a:endParaRPr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5698" y="2238452"/>
            <a:ext cx="460857" cy="460857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654006" y="1879092"/>
            <a:ext cx="9601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4400" b="1" dirty="0">
                <a:solidFill>
                  <a:srgbClr val="B9C6D6"/>
                </a:solidFill>
                <a:latin typeface="Arial Nova Condensed" panose="020B060402020202020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4400" dirty="0">
              <a:latin typeface="Arial Nova Condensed" panose="020B0604020202020204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1276066" y="3058668"/>
            <a:ext cx="7338060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b="1" dirty="0">
                <a:solidFill>
                  <a:srgbClr val="16355C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Институцийн зохицуулалт</a:t>
            </a:r>
            <a:endParaRPr lang="en-US" sz="3200" dirty="0">
              <a:latin typeface="Arial Nova Condensed" panose="020B0604020202020204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1276066" y="3634740"/>
            <a:ext cx="7499445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400" dirty="0">
                <a:solidFill>
                  <a:srgbClr val="5A6572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Ил тод байдлын үндэсний тогтолцооны бүтэц, оролцогч талуудын үүрэг, хариуцлагыг тодорхойлж, албажуулах</a:t>
            </a:r>
            <a:endParaRPr lang="en-US" sz="2400" dirty="0">
              <a:latin typeface="Arial Nova Condensed" panose="020B0604020202020204" charset="0"/>
            </a:endParaRPr>
          </a:p>
        </p:txBody>
      </p:sp>
      <p:sp>
        <p:nvSpPr>
          <p:cNvPr id="9" name="Shape 6"/>
          <p:cNvSpPr/>
          <p:nvPr/>
        </p:nvSpPr>
        <p:spPr>
          <a:xfrm>
            <a:off x="9505666" y="1577340"/>
            <a:ext cx="8161020" cy="3360420"/>
          </a:xfrm>
          <a:prstGeom prst="roundRect">
            <a:avLst>
              <a:gd name="adj" fmla="val 4082"/>
            </a:avLst>
          </a:prstGeom>
          <a:solidFill>
            <a:srgbClr val="EFF6EE"/>
          </a:solidFill>
          <a:ln/>
        </p:spPr>
        <p:txBody>
          <a:bodyPr/>
          <a:lstStyle/>
          <a:p>
            <a:endParaRPr lang="en-US" sz="3600">
              <a:latin typeface="Arial Nova Condensed" panose="020B0604020202020204" charset="0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9917146" y="1988820"/>
            <a:ext cx="960120" cy="960120"/>
          </a:xfrm>
          <a:prstGeom prst="ellipse">
            <a:avLst/>
          </a:prstGeom>
          <a:solidFill>
            <a:srgbClr val="4C9F70"/>
          </a:solidFill>
          <a:ln/>
        </p:spPr>
        <p:txBody>
          <a:bodyPr/>
          <a:lstStyle/>
          <a:p>
            <a:endParaRPr lang="en-US" sz="3600">
              <a:latin typeface="Arial Nova Condensed" panose="020B0604020202020204" charset="0"/>
            </a:endParaRPr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66778" y="2238452"/>
            <a:ext cx="460857" cy="460857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6295086" y="1879092"/>
            <a:ext cx="9601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4400" b="1" dirty="0">
                <a:solidFill>
                  <a:srgbClr val="B9C6D6"/>
                </a:solidFill>
                <a:latin typeface="Arial Nova Condensed" panose="020B060402020202020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4400" dirty="0">
              <a:latin typeface="Arial Nova Condensed" panose="020B0604020202020204" charset="0"/>
            </a:endParaRPr>
          </a:p>
        </p:txBody>
      </p:sp>
      <p:sp>
        <p:nvSpPr>
          <p:cNvPr id="13" name="Text 9"/>
          <p:cNvSpPr/>
          <p:nvPr/>
        </p:nvSpPr>
        <p:spPr>
          <a:xfrm>
            <a:off x="9917146" y="3043580"/>
            <a:ext cx="7338060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b="1" dirty="0">
                <a:solidFill>
                  <a:srgbClr val="16355C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Хүлэмжийн хийн тооллого</a:t>
            </a:r>
            <a:endParaRPr lang="en-US" sz="3200" dirty="0">
              <a:latin typeface="Arial Nova Condensed" panose="020B0604020202020204" charset="0"/>
            </a:endParaRPr>
          </a:p>
        </p:txBody>
      </p:sp>
      <p:sp>
        <p:nvSpPr>
          <p:cNvPr id="14" name="Text 10"/>
          <p:cNvSpPr/>
          <p:nvPr/>
        </p:nvSpPr>
        <p:spPr>
          <a:xfrm>
            <a:off x="9917146" y="3621024"/>
            <a:ext cx="73380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400" dirty="0">
                <a:solidFill>
                  <a:srgbClr val="5A6572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Үндэсний ХХ тооллогын чанар, </a:t>
            </a:r>
            <a:r>
              <a:rPr lang="en-US" sz="2400" dirty="0" err="1">
                <a:solidFill>
                  <a:srgbClr val="5A6572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салбарын</a:t>
            </a:r>
            <a:r>
              <a:rPr lang="en-US" sz="2400" dirty="0">
                <a:solidFill>
                  <a:srgbClr val="5A6572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 (</a:t>
            </a:r>
            <a:r>
              <a:rPr lang="mn-MN" sz="2400" dirty="0">
                <a:solidFill>
                  <a:srgbClr val="5A6572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Эрчим хүч, </a:t>
            </a:r>
            <a:r>
              <a:rPr lang="en-US" sz="2400" dirty="0">
                <a:solidFill>
                  <a:srgbClr val="5A6572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ХАА, ойн, газар ашиглалт) мэдээллийн нарийвчлалыг сайжруулах</a:t>
            </a:r>
            <a:endParaRPr lang="en-US" sz="2400" dirty="0">
              <a:latin typeface="Arial Nova Condensed" panose="020B0604020202020204" charset="0"/>
            </a:endParaRPr>
          </a:p>
        </p:txBody>
      </p:sp>
      <p:sp>
        <p:nvSpPr>
          <p:cNvPr id="15" name="Shape 11"/>
          <p:cNvSpPr/>
          <p:nvPr/>
        </p:nvSpPr>
        <p:spPr>
          <a:xfrm>
            <a:off x="864586" y="5417820"/>
            <a:ext cx="8161020" cy="3360420"/>
          </a:xfrm>
          <a:prstGeom prst="roundRect">
            <a:avLst>
              <a:gd name="adj" fmla="val 4082"/>
            </a:avLst>
          </a:prstGeom>
          <a:solidFill>
            <a:srgbClr val="EFF6EE"/>
          </a:solidFill>
          <a:ln/>
        </p:spPr>
        <p:txBody>
          <a:bodyPr/>
          <a:lstStyle/>
          <a:p>
            <a:endParaRPr lang="en-US" sz="3600">
              <a:latin typeface="Arial Nova Condensed" panose="020B0604020202020204" charset="0"/>
            </a:endParaRPr>
          </a:p>
        </p:txBody>
      </p:sp>
      <p:sp>
        <p:nvSpPr>
          <p:cNvPr id="16" name="Shape 12"/>
          <p:cNvSpPr/>
          <p:nvPr/>
        </p:nvSpPr>
        <p:spPr>
          <a:xfrm>
            <a:off x="1270048" y="5598872"/>
            <a:ext cx="960120" cy="960120"/>
          </a:xfrm>
          <a:prstGeom prst="ellipse">
            <a:avLst/>
          </a:prstGeom>
          <a:solidFill>
            <a:srgbClr val="2E86AB"/>
          </a:solidFill>
          <a:ln/>
        </p:spPr>
        <p:txBody>
          <a:bodyPr/>
          <a:lstStyle/>
          <a:p>
            <a:endParaRPr lang="en-US" sz="3600">
              <a:latin typeface="Arial Nova Condensed" panose="020B0604020202020204" charset="0"/>
            </a:endParaRPr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19680" y="5848504"/>
            <a:ext cx="460857" cy="460857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7654006" y="5719572"/>
            <a:ext cx="9601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4400" b="1" dirty="0">
                <a:solidFill>
                  <a:srgbClr val="B9C6D6"/>
                </a:solidFill>
                <a:latin typeface="Arial Nova Condensed" panose="020B060402020202020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4400" dirty="0">
              <a:latin typeface="Arial Nova Condensed" panose="020B0604020202020204" charset="0"/>
            </a:endParaRPr>
          </a:p>
        </p:txBody>
      </p:sp>
      <p:sp>
        <p:nvSpPr>
          <p:cNvPr id="19" name="Text 14"/>
          <p:cNvSpPr/>
          <p:nvPr/>
        </p:nvSpPr>
        <p:spPr>
          <a:xfrm>
            <a:off x="1270048" y="6838196"/>
            <a:ext cx="7338060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mn-MN" sz="3200" b="1" dirty="0">
                <a:solidFill>
                  <a:srgbClr val="16355C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ҮТХН </a:t>
            </a:r>
            <a:r>
              <a:rPr lang="en-US" sz="3200" b="1" dirty="0">
                <a:solidFill>
                  <a:srgbClr val="16355C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(NDC)-</a:t>
            </a:r>
            <a:r>
              <a:rPr lang="en-US" sz="3200" b="1" dirty="0" err="1">
                <a:solidFill>
                  <a:srgbClr val="16355C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ийн</a:t>
            </a:r>
            <a:r>
              <a:rPr lang="en-US" sz="3200" b="1" dirty="0">
                <a:solidFill>
                  <a:srgbClr val="16355C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3200" b="1" dirty="0" err="1">
                <a:solidFill>
                  <a:srgbClr val="16355C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явц</a:t>
            </a:r>
            <a:r>
              <a:rPr lang="mn-MN" sz="3200" b="1" dirty="0">
                <a:solidFill>
                  <a:srgbClr val="16355C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, хэрэгжилтийг</a:t>
            </a:r>
            <a:r>
              <a:rPr lang="en-US" sz="3200" b="1" dirty="0">
                <a:solidFill>
                  <a:srgbClr val="16355C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3200" b="1" dirty="0" err="1">
                <a:solidFill>
                  <a:srgbClr val="16355C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хяна</a:t>
            </a:r>
            <a:r>
              <a:rPr lang="mn-MN" sz="3200" b="1" dirty="0">
                <a:solidFill>
                  <a:srgbClr val="16355C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х </a:t>
            </a:r>
            <a:r>
              <a:rPr lang="en-US" sz="3200" b="1" dirty="0">
                <a:solidFill>
                  <a:srgbClr val="16355C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mn-MN" sz="3200" b="1" dirty="0">
                <a:solidFill>
                  <a:srgbClr val="16355C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 - </a:t>
            </a:r>
            <a:r>
              <a:rPr lang="en-US" sz="3200" b="1" dirty="0">
                <a:solidFill>
                  <a:srgbClr val="16355C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MRV</a:t>
            </a:r>
            <a:endParaRPr lang="en-US" sz="3200" dirty="0">
              <a:latin typeface="Arial Nova Condensed" panose="020B0604020202020204" charset="0"/>
            </a:endParaRPr>
          </a:p>
        </p:txBody>
      </p:sp>
      <p:sp>
        <p:nvSpPr>
          <p:cNvPr id="20" name="Text 15"/>
          <p:cNvSpPr/>
          <p:nvPr/>
        </p:nvSpPr>
        <p:spPr>
          <a:xfrm>
            <a:off x="1276066" y="7584948"/>
            <a:ext cx="73380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400" dirty="0">
                <a:solidFill>
                  <a:srgbClr val="5A6572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ҮТХ</a:t>
            </a:r>
            <a:r>
              <a:rPr lang="mn-MN" sz="2400" dirty="0">
                <a:solidFill>
                  <a:srgbClr val="5A6572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Н</a:t>
            </a:r>
            <a:r>
              <a:rPr lang="en-US" sz="2400" dirty="0">
                <a:solidFill>
                  <a:srgbClr val="5A6572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-</a:t>
            </a:r>
            <a:r>
              <a:rPr lang="en-US" sz="2400" dirty="0" err="1">
                <a:solidFill>
                  <a:srgbClr val="5A6572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ийн</a:t>
            </a:r>
            <a:r>
              <a:rPr lang="en-US" sz="2400" dirty="0">
                <a:solidFill>
                  <a:srgbClr val="5A6572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 хэрэгжилтийг хянах </a:t>
            </a:r>
            <a:r>
              <a:rPr lang="en-US" sz="2400" dirty="0" err="1">
                <a:solidFill>
                  <a:srgbClr val="5A6572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үзүүлэлт</a:t>
            </a:r>
            <a:r>
              <a:rPr lang="en-US" sz="2400" dirty="0">
                <a:solidFill>
                  <a:srgbClr val="5A6572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mn-MN" sz="2400" dirty="0">
                <a:solidFill>
                  <a:srgbClr val="5A6572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Хэмжиж, тайлагнах</a:t>
            </a:r>
            <a:r>
              <a:rPr lang="en-US" sz="2400" dirty="0">
                <a:solidFill>
                  <a:srgbClr val="5A6572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,</a:t>
            </a:r>
            <a:r>
              <a:rPr lang="mn-MN" sz="2400" dirty="0">
                <a:solidFill>
                  <a:srgbClr val="5A6572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 баталгаажуулах чиглэлээр</a:t>
            </a:r>
            <a:r>
              <a:rPr lang="en-US" sz="2400" dirty="0">
                <a:solidFill>
                  <a:srgbClr val="5A6572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 тайлагналын (MRV) тогтолцоог хөгжүүлэх</a:t>
            </a:r>
            <a:endParaRPr lang="en-US" sz="2400" dirty="0">
              <a:latin typeface="Arial Nova Condensed" panose="020B0604020202020204" charset="0"/>
            </a:endParaRPr>
          </a:p>
        </p:txBody>
      </p:sp>
      <p:sp>
        <p:nvSpPr>
          <p:cNvPr id="21" name="Shape 16"/>
          <p:cNvSpPr/>
          <p:nvPr/>
        </p:nvSpPr>
        <p:spPr>
          <a:xfrm>
            <a:off x="9505666" y="5417820"/>
            <a:ext cx="8161020" cy="3360420"/>
          </a:xfrm>
          <a:prstGeom prst="roundRect">
            <a:avLst>
              <a:gd name="adj" fmla="val 4082"/>
            </a:avLst>
          </a:prstGeom>
          <a:solidFill>
            <a:srgbClr val="E8F0FA"/>
          </a:solidFill>
          <a:ln/>
        </p:spPr>
        <p:txBody>
          <a:bodyPr/>
          <a:lstStyle/>
          <a:p>
            <a:endParaRPr lang="en-US" sz="3600">
              <a:latin typeface="Arial Nova Condensed" panose="020B0604020202020204" charset="0"/>
            </a:endParaRPr>
          </a:p>
        </p:txBody>
      </p:sp>
      <p:sp>
        <p:nvSpPr>
          <p:cNvPr id="22" name="Shape 17"/>
          <p:cNvSpPr/>
          <p:nvPr/>
        </p:nvSpPr>
        <p:spPr>
          <a:xfrm>
            <a:off x="9917146" y="5829300"/>
            <a:ext cx="960120" cy="960120"/>
          </a:xfrm>
          <a:prstGeom prst="ellipse">
            <a:avLst/>
          </a:prstGeom>
          <a:solidFill>
            <a:srgbClr val="4C9F70"/>
          </a:solidFill>
          <a:ln/>
        </p:spPr>
        <p:txBody>
          <a:bodyPr/>
          <a:lstStyle/>
          <a:p>
            <a:endParaRPr lang="en-US" sz="3600">
              <a:latin typeface="Arial Nova Condensed" panose="020B0604020202020204" charset="0"/>
            </a:endParaRPr>
          </a:p>
        </p:txBody>
      </p:sp>
      <p:pic>
        <p:nvPicPr>
          <p:cNvPr id="2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66778" y="6078932"/>
            <a:ext cx="460857" cy="460857"/>
          </a:xfrm>
          <a:prstGeom prst="rect">
            <a:avLst/>
          </a:prstGeom>
        </p:spPr>
      </p:pic>
      <p:sp>
        <p:nvSpPr>
          <p:cNvPr id="24" name="Text 18"/>
          <p:cNvSpPr/>
          <p:nvPr/>
        </p:nvSpPr>
        <p:spPr>
          <a:xfrm>
            <a:off x="16295086" y="5719572"/>
            <a:ext cx="9601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4400" b="1" dirty="0">
                <a:solidFill>
                  <a:srgbClr val="B9C6D6"/>
                </a:solidFill>
                <a:latin typeface="Arial Nova Condensed" panose="020B060402020202020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4400" dirty="0">
              <a:latin typeface="Arial Nova Condensed" panose="020B0604020202020204" charset="0"/>
            </a:endParaRPr>
          </a:p>
        </p:txBody>
      </p:sp>
      <p:sp>
        <p:nvSpPr>
          <p:cNvPr id="25" name="Text 19"/>
          <p:cNvSpPr/>
          <p:nvPr/>
        </p:nvSpPr>
        <p:spPr>
          <a:xfrm>
            <a:off x="9917146" y="6995160"/>
            <a:ext cx="7338060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b="1" dirty="0">
                <a:solidFill>
                  <a:srgbClr val="16355C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Мэдээллийн систем ба чадавх</a:t>
            </a:r>
            <a:endParaRPr lang="en-US" sz="3200" dirty="0">
              <a:latin typeface="Arial Nova Condensed" panose="020B0604020202020204" charset="0"/>
            </a:endParaRPr>
          </a:p>
        </p:txBody>
      </p:sp>
      <p:sp>
        <p:nvSpPr>
          <p:cNvPr id="26" name="Text 20"/>
          <p:cNvSpPr/>
          <p:nvPr/>
        </p:nvSpPr>
        <p:spPr>
          <a:xfrm>
            <a:off x="9917146" y="7584948"/>
            <a:ext cx="73380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400" dirty="0">
                <a:solidFill>
                  <a:srgbClr val="5A6572"/>
                </a:solidFill>
                <a:latin typeface="Arial Nova Condensed" panose="020B0604020202020204" charset="0"/>
                <a:ea typeface="Calibri" pitchFamily="34" charset="-122"/>
                <a:cs typeface="Calibri" pitchFamily="34" charset="-120"/>
              </a:rPr>
              <a:t>Мэдээллийн урсгал, мэдээллийн сан, мэргэжилтнүүдийн чадавхыг бэхжүүлэх, сургалт зохион байгуулах</a:t>
            </a:r>
            <a:endParaRPr lang="en-US" sz="2400" dirty="0">
              <a:latin typeface="Arial Nova Condensed" panose="020B060402020202020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D464200-FFFF-9A7B-B929-82DE62F7FD35}"/>
              </a:ext>
            </a:extLst>
          </p:cNvPr>
          <p:cNvSpPr txBox="1"/>
          <p:nvPr/>
        </p:nvSpPr>
        <p:spPr>
          <a:xfrm>
            <a:off x="960120" y="9003709"/>
            <a:ext cx="168021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 err="1">
                <a:latin typeface="Arial Nova Condensed" panose="020B0604020202020204" charset="0"/>
              </a:rPr>
              <a:t>Хүлээгдэж</a:t>
            </a:r>
            <a:r>
              <a:rPr lang="en-US" sz="1600" b="1" dirty="0">
                <a:latin typeface="Arial Nova Condensed" panose="020B0604020202020204" charset="0"/>
              </a:rPr>
              <a:t> </a:t>
            </a:r>
            <a:r>
              <a:rPr lang="en-US" sz="1600" b="1" dirty="0" err="1">
                <a:latin typeface="Arial Nova Condensed" panose="020B0604020202020204" charset="0"/>
              </a:rPr>
              <a:t>буй</a:t>
            </a:r>
            <a:r>
              <a:rPr lang="en-US" sz="1600" b="1" dirty="0">
                <a:latin typeface="Arial Nova Condensed" panose="020B0604020202020204" charset="0"/>
              </a:rPr>
              <a:t> </a:t>
            </a:r>
            <a:r>
              <a:rPr lang="en-US" sz="1600" b="1" dirty="0" err="1">
                <a:latin typeface="Arial Nova Condensed" panose="020B0604020202020204" charset="0"/>
              </a:rPr>
              <a:t>үр</a:t>
            </a:r>
            <a:r>
              <a:rPr lang="en-US" sz="1600" b="1" dirty="0">
                <a:latin typeface="Arial Nova Condensed" panose="020B0604020202020204" charset="0"/>
              </a:rPr>
              <a:t> </a:t>
            </a:r>
            <a:r>
              <a:rPr lang="en-US" sz="1600" b="1" dirty="0" err="1">
                <a:latin typeface="Arial Nova Condensed" panose="020B0604020202020204" charset="0"/>
              </a:rPr>
              <a:t>дүн</a:t>
            </a:r>
            <a:endParaRPr lang="en-US" sz="1600" dirty="0">
              <a:latin typeface="Arial Nova Condensed" panose="020B0604020202020204" charset="0"/>
            </a:endParaRP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US" sz="1600" dirty="0" err="1">
                <a:latin typeface="Arial Nova Condensed" panose="020B0604020202020204" charset="0"/>
              </a:rPr>
              <a:t>Монгол</a:t>
            </a:r>
            <a:r>
              <a:rPr lang="en-US" sz="1600" dirty="0">
                <a:latin typeface="Arial Nova Condensed" panose="020B0604020202020204" charset="0"/>
              </a:rPr>
              <a:t> </a:t>
            </a:r>
            <a:r>
              <a:rPr lang="en-US" sz="1600" dirty="0" err="1">
                <a:latin typeface="Arial Nova Condensed" panose="020B0604020202020204" charset="0"/>
              </a:rPr>
              <a:t>Улс</a:t>
            </a:r>
            <a:r>
              <a:rPr lang="en-US" sz="1600" dirty="0">
                <a:latin typeface="Arial Nova Condensed" panose="020B0604020202020204" charset="0"/>
              </a:rPr>
              <a:t> </a:t>
            </a:r>
            <a:r>
              <a:rPr lang="en-US" sz="1600" dirty="0" err="1">
                <a:latin typeface="Arial Nova Condensed" panose="020B0604020202020204" charset="0"/>
              </a:rPr>
              <a:t>Парисын</a:t>
            </a:r>
            <a:r>
              <a:rPr lang="en-US" sz="1600" dirty="0">
                <a:latin typeface="Arial Nova Condensed" panose="020B0604020202020204" charset="0"/>
              </a:rPr>
              <a:t> </a:t>
            </a:r>
            <a:r>
              <a:rPr lang="en-US" sz="1600" dirty="0" err="1">
                <a:latin typeface="Arial Nova Condensed" panose="020B0604020202020204" charset="0"/>
              </a:rPr>
              <a:t>хэлэлцээрийн</a:t>
            </a:r>
            <a:r>
              <a:rPr lang="en-US" sz="1600" dirty="0">
                <a:latin typeface="Arial Nova Condensed" panose="020B0604020202020204" charset="0"/>
              </a:rPr>
              <a:t> </a:t>
            </a:r>
            <a:r>
              <a:rPr lang="en-US" sz="1600" dirty="0" err="1">
                <a:latin typeface="Arial Nova Condensed" panose="020B0604020202020204" charset="0"/>
              </a:rPr>
              <a:t>дагуу</a:t>
            </a:r>
            <a:r>
              <a:rPr lang="en-US" sz="1600" dirty="0">
                <a:latin typeface="Arial Nova Condensed" panose="020B0604020202020204" charset="0"/>
              </a:rPr>
              <a:t> </a:t>
            </a:r>
            <a:r>
              <a:rPr lang="en-US" sz="1600" dirty="0" err="1">
                <a:latin typeface="Arial Nova Condensed" panose="020B0604020202020204" charset="0"/>
              </a:rPr>
              <a:t>ил</a:t>
            </a:r>
            <a:r>
              <a:rPr lang="en-US" sz="1600" dirty="0">
                <a:latin typeface="Arial Nova Condensed" panose="020B0604020202020204" charset="0"/>
              </a:rPr>
              <a:t> </a:t>
            </a:r>
            <a:r>
              <a:rPr lang="en-US" sz="1600" dirty="0" err="1">
                <a:latin typeface="Arial Nova Condensed" panose="020B0604020202020204" charset="0"/>
              </a:rPr>
              <a:t>тод</a:t>
            </a:r>
            <a:r>
              <a:rPr lang="en-US" sz="1600" dirty="0">
                <a:latin typeface="Arial Nova Condensed" panose="020B0604020202020204" charset="0"/>
              </a:rPr>
              <a:t> </a:t>
            </a:r>
            <a:r>
              <a:rPr lang="en-US" sz="1600" dirty="0" err="1">
                <a:latin typeface="Arial Nova Condensed" panose="020B0604020202020204" charset="0"/>
              </a:rPr>
              <a:t>байдал</a:t>
            </a:r>
            <a:r>
              <a:rPr lang="en-US" sz="1600" dirty="0">
                <a:latin typeface="Arial Nova Condensed" panose="020B0604020202020204" charset="0"/>
              </a:rPr>
              <a:t>, </a:t>
            </a:r>
            <a:r>
              <a:rPr lang="en-US" sz="1600" dirty="0" err="1">
                <a:latin typeface="Arial Nova Condensed" panose="020B0604020202020204" charset="0"/>
              </a:rPr>
              <a:t>анхны</a:t>
            </a:r>
            <a:r>
              <a:rPr lang="en-US" sz="1600" dirty="0">
                <a:latin typeface="Arial Nova Condensed" panose="020B0604020202020204" charset="0"/>
              </a:rPr>
              <a:t> </a:t>
            </a:r>
            <a:r>
              <a:rPr lang="en-US" sz="1600" dirty="0" err="1">
                <a:latin typeface="Arial Nova Condensed" panose="020B0604020202020204" charset="0"/>
              </a:rPr>
              <a:t>Хоёр</a:t>
            </a:r>
            <a:r>
              <a:rPr lang="en-US" sz="1600" dirty="0">
                <a:latin typeface="Arial Nova Condensed" panose="020B0604020202020204" charset="0"/>
              </a:rPr>
              <a:t> </a:t>
            </a:r>
            <a:r>
              <a:rPr lang="en-US" sz="1600" dirty="0" err="1">
                <a:latin typeface="Arial Nova Condensed" panose="020B0604020202020204" charset="0"/>
              </a:rPr>
              <a:t>жил</a:t>
            </a:r>
            <a:r>
              <a:rPr lang="en-US" sz="1600" dirty="0">
                <a:latin typeface="Arial Nova Condensed" panose="020B0604020202020204" charset="0"/>
              </a:rPr>
              <a:t> </a:t>
            </a:r>
            <a:r>
              <a:rPr lang="en-US" sz="1600" dirty="0" err="1">
                <a:latin typeface="Arial Nova Condensed" panose="020B0604020202020204" charset="0"/>
              </a:rPr>
              <a:t>тутмын</a:t>
            </a:r>
            <a:r>
              <a:rPr lang="en-US" sz="1600" dirty="0">
                <a:latin typeface="Arial Nova Condensed" panose="020B0604020202020204" charset="0"/>
              </a:rPr>
              <a:t> </a:t>
            </a:r>
            <a:r>
              <a:rPr lang="en-US" sz="1600" dirty="0" err="1">
                <a:latin typeface="Arial Nova Condensed" panose="020B0604020202020204" charset="0"/>
              </a:rPr>
              <a:t>ил</a:t>
            </a:r>
            <a:r>
              <a:rPr lang="en-US" sz="1600" dirty="0">
                <a:latin typeface="Arial Nova Condensed" panose="020B0604020202020204" charset="0"/>
              </a:rPr>
              <a:t> </a:t>
            </a:r>
            <a:r>
              <a:rPr lang="en-US" sz="1600" dirty="0" err="1">
                <a:latin typeface="Arial Nova Condensed" panose="020B0604020202020204" charset="0"/>
              </a:rPr>
              <a:t>тод</a:t>
            </a:r>
            <a:r>
              <a:rPr lang="en-US" sz="1600" dirty="0">
                <a:latin typeface="Arial Nova Condensed" panose="020B0604020202020204" charset="0"/>
              </a:rPr>
              <a:t> </a:t>
            </a:r>
            <a:r>
              <a:rPr lang="en-US" sz="1600" dirty="0" err="1">
                <a:latin typeface="Arial Nova Condensed" panose="020B0604020202020204" charset="0"/>
              </a:rPr>
              <a:t>байдлын</a:t>
            </a:r>
            <a:r>
              <a:rPr lang="en-US" sz="1600" dirty="0">
                <a:latin typeface="Arial Nova Condensed" panose="020B0604020202020204" charset="0"/>
              </a:rPr>
              <a:t> </a:t>
            </a:r>
            <a:r>
              <a:rPr lang="en-US" sz="1600" dirty="0" err="1">
                <a:latin typeface="Arial Nova Condensed" panose="020B0604020202020204" charset="0"/>
              </a:rPr>
              <a:t>тайлангаа</a:t>
            </a:r>
            <a:r>
              <a:rPr lang="en-US" sz="1600" dirty="0">
                <a:latin typeface="Arial Nova Condensed" panose="020B0604020202020204" charset="0"/>
              </a:rPr>
              <a:t> (BTR) </a:t>
            </a:r>
            <a:r>
              <a:rPr lang="en-US" sz="1600" dirty="0" err="1">
                <a:latin typeface="Arial Nova Condensed" panose="020B0604020202020204" charset="0"/>
              </a:rPr>
              <a:t>чанартай</a:t>
            </a:r>
            <a:r>
              <a:rPr lang="en-US" sz="1600" dirty="0">
                <a:latin typeface="Arial Nova Condensed" panose="020B0604020202020204" charset="0"/>
              </a:rPr>
              <a:t> </a:t>
            </a:r>
            <a:r>
              <a:rPr lang="en-US" sz="1600" dirty="0" err="1">
                <a:latin typeface="Arial Nova Condensed" panose="020B0604020202020204" charset="0"/>
              </a:rPr>
              <a:t>бэлтгэж</a:t>
            </a:r>
            <a:r>
              <a:rPr lang="en-US" sz="1600" dirty="0">
                <a:latin typeface="Arial Nova Condensed" panose="020B0604020202020204" charset="0"/>
              </a:rPr>
              <a:t> </a:t>
            </a:r>
            <a:r>
              <a:rPr lang="en-US" sz="1600" dirty="0" err="1">
                <a:latin typeface="Arial Nova Condensed" panose="020B0604020202020204" charset="0"/>
              </a:rPr>
              <a:t>хүргүүлэх</a:t>
            </a:r>
            <a:r>
              <a:rPr lang="en-US" sz="1600" dirty="0">
                <a:latin typeface="Arial Nova Condensed" panose="020B0604020202020204" charset="0"/>
              </a:rPr>
              <a:t> </a:t>
            </a:r>
            <a:r>
              <a:rPr lang="en-US" sz="1600" dirty="0" err="1">
                <a:latin typeface="Arial Nova Condensed" panose="020B0604020202020204" charset="0"/>
              </a:rPr>
              <a:t>чадавхтай</a:t>
            </a:r>
            <a:r>
              <a:rPr lang="en-US" sz="1600" dirty="0">
                <a:latin typeface="Arial Nova Condensed" panose="020B0604020202020204" charset="0"/>
              </a:rPr>
              <a:t> </a:t>
            </a:r>
            <a:r>
              <a:rPr lang="en-US" sz="1600" dirty="0" err="1">
                <a:latin typeface="Arial Nova Condensed" panose="020B0604020202020204" charset="0"/>
              </a:rPr>
              <a:t>болно</a:t>
            </a:r>
            <a:r>
              <a:rPr lang="en-US" sz="1600" dirty="0">
                <a:latin typeface="Arial Nova Condensed" panose="020B0604020202020204" charset="0"/>
              </a:rPr>
              <a:t>.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US" sz="1600" dirty="0" err="1">
                <a:latin typeface="Arial Nova Condensed" panose="020B0604020202020204" charset="0"/>
              </a:rPr>
              <a:t>Төсөлд</a:t>
            </a:r>
            <a:r>
              <a:rPr lang="en-US" sz="1600" dirty="0">
                <a:latin typeface="Arial Nova Condensed" panose="020B0604020202020204" charset="0"/>
              </a:rPr>
              <a:t> </a:t>
            </a:r>
            <a:r>
              <a:rPr lang="en-US" sz="1600" dirty="0" err="1">
                <a:latin typeface="Arial Nova Condensed" panose="020B0604020202020204" charset="0"/>
              </a:rPr>
              <a:t>нийт</a:t>
            </a:r>
            <a:r>
              <a:rPr lang="en-US" sz="1600" dirty="0">
                <a:latin typeface="Arial Nova Condensed" panose="020B0604020202020204" charset="0"/>
              </a:rPr>
              <a:t> 350 </a:t>
            </a:r>
            <a:r>
              <a:rPr lang="en-US" sz="1600" dirty="0" err="1">
                <a:latin typeface="Arial Nova Condensed" panose="020B0604020202020204" charset="0"/>
              </a:rPr>
              <a:t>хүн</a:t>
            </a:r>
            <a:r>
              <a:rPr lang="en-US" sz="1600" dirty="0">
                <a:latin typeface="Arial Nova Condensed" panose="020B0604020202020204" charset="0"/>
              </a:rPr>
              <a:t> </a:t>
            </a:r>
            <a:r>
              <a:rPr lang="en-US" sz="1600" dirty="0" err="1">
                <a:latin typeface="Arial Nova Condensed" panose="020B0604020202020204" charset="0"/>
              </a:rPr>
              <a:t>шууд</a:t>
            </a:r>
            <a:r>
              <a:rPr lang="en-US" sz="1600" dirty="0">
                <a:latin typeface="Arial Nova Condensed" panose="020B0604020202020204" charset="0"/>
              </a:rPr>
              <a:t> </a:t>
            </a:r>
            <a:r>
              <a:rPr lang="en-US" sz="1600" dirty="0" err="1">
                <a:latin typeface="Arial Nova Condensed" panose="020B0604020202020204" charset="0"/>
              </a:rPr>
              <a:t>хамрагдах</a:t>
            </a:r>
            <a:r>
              <a:rPr lang="en-US" sz="1600" dirty="0">
                <a:latin typeface="Arial Nova Condensed" panose="020B0604020202020204" charset="0"/>
              </a:rPr>
              <a:t> </a:t>
            </a:r>
            <a:r>
              <a:rPr lang="en-US" sz="1600" dirty="0" err="1">
                <a:latin typeface="Arial Nova Condensed" panose="020B0604020202020204" charset="0"/>
              </a:rPr>
              <a:t>бөгөөд</a:t>
            </a:r>
            <a:r>
              <a:rPr lang="en-US" sz="1600" dirty="0">
                <a:latin typeface="Arial Nova Condensed" panose="020B0604020202020204" charset="0"/>
              </a:rPr>
              <a:t> </a:t>
            </a:r>
            <a:r>
              <a:rPr lang="en-US" sz="1600" dirty="0" err="1">
                <a:latin typeface="Arial Nova Condensed" panose="020B0604020202020204" charset="0"/>
              </a:rPr>
              <a:t>үүний</a:t>
            </a:r>
            <a:r>
              <a:rPr lang="en-US" sz="1600" dirty="0">
                <a:latin typeface="Arial Nova Condensed" panose="020B0604020202020204" charset="0"/>
              </a:rPr>
              <a:t> 60-аас </a:t>
            </a:r>
            <a:r>
              <a:rPr lang="en-US" sz="1600" dirty="0" err="1">
                <a:latin typeface="Arial Nova Condensed" panose="020B0604020202020204" charset="0"/>
              </a:rPr>
              <a:t>доошгүй</a:t>
            </a:r>
            <a:r>
              <a:rPr lang="en-US" sz="1600" dirty="0">
                <a:latin typeface="Arial Nova Condensed" panose="020B0604020202020204" charset="0"/>
              </a:rPr>
              <a:t> </a:t>
            </a:r>
            <a:r>
              <a:rPr lang="en-US" sz="1600" dirty="0" err="1">
                <a:latin typeface="Arial Nova Condensed" panose="020B0604020202020204" charset="0"/>
              </a:rPr>
              <a:t>хувь</a:t>
            </a:r>
            <a:r>
              <a:rPr lang="en-US" sz="1600" dirty="0">
                <a:latin typeface="Arial Nova Condensed" panose="020B0604020202020204" charset="0"/>
              </a:rPr>
              <a:t> </a:t>
            </a:r>
            <a:r>
              <a:rPr lang="en-US" sz="1600" dirty="0" err="1">
                <a:latin typeface="Arial Nova Condensed" panose="020B0604020202020204" charset="0"/>
              </a:rPr>
              <a:t>нь</a:t>
            </a:r>
            <a:r>
              <a:rPr lang="en-US" sz="1600" dirty="0">
                <a:latin typeface="Arial Nova Condensed" panose="020B0604020202020204" charset="0"/>
              </a:rPr>
              <a:t> </a:t>
            </a:r>
            <a:r>
              <a:rPr lang="en-US" sz="1600" dirty="0" err="1">
                <a:latin typeface="Arial Nova Condensed" panose="020B0604020202020204" charset="0"/>
              </a:rPr>
              <a:t>эмэгтэйчүүд</a:t>
            </a:r>
            <a:r>
              <a:rPr lang="en-US" sz="1600" dirty="0">
                <a:latin typeface="Arial Nova Condensed" panose="020B0604020202020204" charset="0"/>
              </a:rPr>
              <a:t> </a:t>
            </a:r>
            <a:r>
              <a:rPr lang="en-US" sz="1600" dirty="0" err="1">
                <a:latin typeface="Arial Nova Condensed" panose="020B0604020202020204" charset="0"/>
              </a:rPr>
              <a:t>байна</a:t>
            </a:r>
            <a:r>
              <a:rPr lang="en-US" sz="1600" dirty="0">
                <a:latin typeface="Arial Nova Condensed" panose="020B0604020202020204" charset="0"/>
              </a:rPr>
              <a:t>.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US" sz="1600" dirty="0" err="1">
                <a:latin typeface="Arial Nova Condensed" panose="020B0604020202020204" charset="0"/>
              </a:rPr>
              <a:t>Хөдөө</a:t>
            </a:r>
            <a:r>
              <a:rPr lang="en-US" sz="1600" dirty="0">
                <a:latin typeface="Arial Nova Condensed" panose="020B0604020202020204" charset="0"/>
              </a:rPr>
              <a:t> </a:t>
            </a:r>
            <a:r>
              <a:rPr lang="en-US" sz="1600" dirty="0" err="1">
                <a:latin typeface="Arial Nova Condensed" panose="020B0604020202020204" charset="0"/>
              </a:rPr>
              <a:t>аж</a:t>
            </a:r>
            <a:r>
              <a:rPr lang="en-US" sz="1600" dirty="0">
                <a:latin typeface="Arial Nova Condensed" panose="020B0604020202020204" charset="0"/>
              </a:rPr>
              <a:t> </a:t>
            </a:r>
            <a:r>
              <a:rPr lang="en-US" sz="1600" dirty="0" err="1">
                <a:latin typeface="Arial Nova Condensed" panose="020B0604020202020204" charset="0"/>
              </a:rPr>
              <a:t>ахуй</a:t>
            </a:r>
            <a:r>
              <a:rPr lang="en-US" sz="1600" dirty="0">
                <a:latin typeface="Arial Nova Condensed" panose="020B0604020202020204" charset="0"/>
              </a:rPr>
              <a:t> </a:t>
            </a:r>
            <a:r>
              <a:rPr lang="en-US" sz="1600" dirty="0" err="1">
                <a:latin typeface="Arial Nova Condensed" panose="020B0604020202020204" charset="0"/>
              </a:rPr>
              <a:t>болон</a:t>
            </a:r>
            <a:r>
              <a:rPr lang="en-US" sz="1600" dirty="0">
                <a:latin typeface="Arial Nova Condensed" panose="020B0604020202020204" charset="0"/>
              </a:rPr>
              <a:t> </a:t>
            </a:r>
            <a:r>
              <a:rPr lang="en-US" sz="1600" dirty="0" err="1">
                <a:latin typeface="Arial Nova Condensed" panose="020B0604020202020204" charset="0"/>
              </a:rPr>
              <a:t>эрчим</a:t>
            </a:r>
            <a:r>
              <a:rPr lang="en-US" sz="1600" dirty="0">
                <a:latin typeface="Arial Nova Condensed" panose="020B0604020202020204" charset="0"/>
              </a:rPr>
              <a:t> </a:t>
            </a:r>
            <a:r>
              <a:rPr lang="en-US" sz="1600" dirty="0" err="1">
                <a:latin typeface="Arial Nova Condensed" panose="020B0604020202020204" charset="0"/>
              </a:rPr>
              <a:t>хүчний</a:t>
            </a:r>
            <a:r>
              <a:rPr lang="en-US" sz="1600" dirty="0">
                <a:latin typeface="Arial Nova Condensed" panose="020B0604020202020204" charset="0"/>
              </a:rPr>
              <a:t> </a:t>
            </a:r>
            <a:r>
              <a:rPr lang="en-US" sz="1600" dirty="0" err="1">
                <a:latin typeface="Arial Nova Condensed" panose="020B0604020202020204" charset="0"/>
              </a:rPr>
              <a:t>салбарын</a:t>
            </a:r>
            <a:r>
              <a:rPr lang="en-US" sz="1600" dirty="0">
                <a:latin typeface="Arial Nova Condensed" panose="020B0604020202020204" charset="0"/>
              </a:rPr>
              <a:t> </a:t>
            </a:r>
            <a:r>
              <a:rPr lang="en-US" sz="1600" dirty="0" err="1">
                <a:latin typeface="Arial Nova Condensed" panose="020B0604020202020204" charset="0"/>
              </a:rPr>
              <a:t>хүлэмжийн</a:t>
            </a:r>
            <a:r>
              <a:rPr lang="en-US" sz="1600" dirty="0">
                <a:latin typeface="Arial Nova Condensed" panose="020B0604020202020204" charset="0"/>
              </a:rPr>
              <a:t> </a:t>
            </a:r>
            <a:r>
              <a:rPr lang="en-US" sz="1600" dirty="0" err="1">
                <a:latin typeface="Arial Nova Condensed" panose="020B0604020202020204" charset="0"/>
              </a:rPr>
              <a:t>хийн</a:t>
            </a:r>
            <a:r>
              <a:rPr lang="en-US" sz="1600" dirty="0">
                <a:latin typeface="Arial Nova Condensed" panose="020B0604020202020204" charset="0"/>
              </a:rPr>
              <a:t> </a:t>
            </a:r>
            <a:r>
              <a:rPr lang="en-US" sz="1600" dirty="0" err="1">
                <a:latin typeface="Arial Nova Condensed" panose="020B0604020202020204" charset="0"/>
              </a:rPr>
              <a:t>тооллогын</a:t>
            </a:r>
            <a:r>
              <a:rPr lang="en-US" sz="1600" dirty="0">
                <a:latin typeface="Arial Nova Condensed" panose="020B0604020202020204" charset="0"/>
              </a:rPr>
              <a:t> </a:t>
            </a:r>
            <a:r>
              <a:rPr lang="mn-MN" sz="1600" dirty="0">
                <a:latin typeface="Arial Nova Condensed" panose="020B0604020202020204" charset="0"/>
              </a:rPr>
              <a:t>ба ҮТХН-ийн хэрэгжилтийг тайлагнахад ашигласан </a:t>
            </a:r>
            <a:r>
              <a:rPr lang="en-US" sz="1600" dirty="0" err="1">
                <a:latin typeface="Arial Nova Condensed" panose="020B0604020202020204" charset="0"/>
              </a:rPr>
              <a:t>өгөгдлийн</a:t>
            </a:r>
            <a:r>
              <a:rPr lang="en-US" sz="1600" dirty="0">
                <a:latin typeface="Arial Nova Condensed" panose="020B0604020202020204" charset="0"/>
              </a:rPr>
              <a:t> </a:t>
            </a:r>
            <a:r>
              <a:rPr lang="en-US" sz="1600" dirty="0" err="1">
                <a:latin typeface="Arial Nova Condensed" panose="020B0604020202020204" charset="0"/>
              </a:rPr>
              <a:t>чанар</a:t>
            </a:r>
            <a:r>
              <a:rPr lang="en-US" sz="1600" dirty="0">
                <a:latin typeface="Arial Nova Condensed" panose="020B0604020202020204" charset="0"/>
              </a:rPr>
              <a:t> </a:t>
            </a:r>
            <a:r>
              <a:rPr lang="en-US" sz="1600" dirty="0" err="1">
                <a:latin typeface="Arial Nova Condensed" panose="020B0604020202020204" charset="0"/>
              </a:rPr>
              <a:t>сайжирна</a:t>
            </a:r>
            <a:r>
              <a:rPr lang="en-US" sz="1600" dirty="0">
                <a:latin typeface="Arial Nova Condensed" panose="020B0604020202020204" charset="0"/>
              </a:rPr>
              <a:t>.</a:t>
            </a:r>
            <a:endParaRPr lang="mn-MN" sz="1600" dirty="0">
              <a:latin typeface="Arial Nova Condensed" panose="020B060402020202020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>
            <a:off x="9371471" y="481207"/>
            <a:ext cx="3336662" cy="1164050"/>
            <a:chOff x="0" y="0"/>
            <a:chExt cx="1629653" cy="77359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629653" cy="773598"/>
            </a:xfrm>
            <a:custGeom>
              <a:avLst/>
              <a:gdLst/>
              <a:ahLst/>
              <a:cxnLst/>
              <a:rect l="l" t="t" r="r" b="b"/>
              <a:pathLst>
                <a:path w="1629653" h="773598">
                  <a:moveTo>
                    <a:pt x="11601" y="0"/>
                  </a:moveTo>
                  <a:lnTo>
                    <a:pt x="1618052" y="0"/>
                  </a:lnTo>
                  <a:cubicBezTo>
                    <a:pt x="1624459" y="0"/>
                    <a:pt x="1629653" y="5194"/>
                    <a:pt x="1629653" y="11601"/>
                  </a:cubicBezTo>
                  <a:lnTo>
                    <a:pt x="1629653" y="761997"/>
                  </a:lnTo>
                  <a:cubicBezTo>
                    <a:pt x="1629653" y="768404"/>
                    <a:pt x="1624459" y="773598"/>
                    <a:pt x="1618052" y="773598"/>
                  </a:cubicBezTo>
                  <a:lnTo>
                    <a:pt x="11601" y="773598"/>
                  </a:lnTo>
                  <a:cubicBezTo>
                    <a:pt x="5194" y="773598"/>
                    <a:pt x="0" y="768404"/>
                    <a:pt x="0" y="761997"/>
                  </a:cubicBezTo>
                  <a:lnTo>
                    <a:pt x="0" y="11601"/>
                  </a:lnTo>
                  <a:cubicBezTo>
                    <a:pt x="0" y="5194"/>
                    <a:pt x="5194" y="0"/>
                    <a:pt x="11601" y="0"/>
                  </a:cubicBezTo>
                  <a:close/>
                </a:path>
              </a:pathLst>
            </a:custGeom>
            <a:solidFill>
              <a:srgbClr val="6EC8B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1629653" cy="821223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>
                <a:defRPr/>
              </a:pPr>
              <a:r>
                <a:rPr lang="mn-MN" sz="200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 Nova Condensed" panose="020B0604020202020204" charset="0"/>
                </a:rPr>
                <a:t>БАЙГАЛЬ ОРЧИН, УУР АМЬСГАЛЫН ӨӨРЧЛӨЛТИЙН ЯАМ</a:t>
              </a:r>
              <a:endParaRPr lang="en-US" sz="2000">
                <a:solidFill>
                  <a:schemeClr val="tx1">
                    <a:lumMod val="85000"/>
                    <a:lumOff val="15000"/>
                  </a:schemeClr>
                </a:solidFill>
                <a:latin typeface="Arial Nova Condensed" panose="020B0604020202020204" charset="0"/>
              </a:endParaRP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5028916" y="374155"/>
            <a:ext cx="3336662" cy="1153361"/>
            <a:chOff x="0" y="0"/>
            <a:chExt cx="1812605" cy="773598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812605" cy="773598"/>
            </a:xfrm>
            <a:custGeom>
              <a:avLst/>
              <a:gdLst/>
              <a:ahLst/>
              <a:cxnLst/>
              <a:rect l="l" t="t" r="r" b="b"/>
              <a:pathLst>
                <a:path w="1812605" h="773598">
                  <a:moveTo>
                    <a:pt x="10430" y="0"/>
                  </a:moveTo>
                  <a:lnTo>
                    <a:pt x="1802175" y="0"/>
                  </a:lnTo>
                  <a:cubicBezTo>
                    <a:pt x="1804941" y="0"/>
                    <a:pt x="1807594" y="1099"/>
                    <a:pt x="1809550" y="3055"/>
                  </a:cubicBezTo>
                  <a:cubicBezTo>
                    <a:pt x="1811506" y="5011"/>
                    <a:pt x="1812605" y="7664"/>
                    <a:pt x="1812605" y="10430"/>
                  </a:cubicBezTo>
                  <a:lnTo>
                    <a:pt x="1812605" y="763168"/>
                  </a:lnTo>
                  <a:cubicBezTo>
                    <a:pt x="1812605" y="768928"/>
                    <a:pt x="1807936" y="773598"/>
                    <a:pt x="1802175" y="773598"/>
                  </a:cubicBezTo>
                  <a:lnTo>
                    <a:pt x="10430" y="773598"/>
                  </a:lnTo>
                  <a:cubicBezTo>
                    <a:pt x="4670" y="773598"/>
                    <a:pt x="0" y="768928"/>
                    <a:pt x="0" y="763168"/>
                  </a:cubicBezTo>
                  <a:lnTo>
                    <a:pt x="0" y="10430"/>
                  </a:lnTo>
                  <a:cubicBezTo>
                    <a:pt x="0" y="4670"/>
                    <a:pt x="4670" y="0"/>
                    <a:pt x="10430" y="0"/>
                  </a:cubicBezTo>
                  <a:close/>
                </a:path>
              </a:pathLst>
            </a:custGeom>
            <a:solidFill>
              <a:srgbClr val="CCD2E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47625"/>
              <a:ext cx="1812605" cy="821223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/>
              <a:r>
                <a:rPr lang="mn-MN" sz="2299">
                  <a:solidFill>
                    <a:srgbClr val="2C2C2C"/>
                  </a:solidFill>
                  <a:latin typeface="Arial Nova Condensed"/>
                </a:rPr>
                <a:t>НҮБ-ЫН ХҮНС, ХӨДӨӨ АЖ АХУЙН БАЙГУУЛЛАГА (</a:t>
              </a:r>
              <a:r>
                <a:rPr lang="en-US" sz="2299">
                  <a:solidFill>
                    <a:srgbClr val="2C2C2C"/>
                  </a:solidFill>
                  <a:latin typeface="Arial Nova Condensed"/>
                </a:rPr>
                <a:t>FAO)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9468652" y="8136366"/>
            <a:ext cx="3539474" cy="1205142"/>
            <a:chOff x="0" y="0"/>
            <a:chExt cx="2464098" cy="437362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2464098" cy="437362"/>
            </a:xfrm>
            <a:custGeom>
              <a:avLst/>
              <a:gdLst/>
              <a:ahLst/>
              <a:cxnLst/>
              <a:rect l="l" t="t" r="r" b="b"/>
              <a:pathLst>
                <a:path w="2464098" h="437362">
                  <a:moveTo>
                    <a:pt x="7673" y="0"/>
                  </a:moveTo>
                  <a:lnTo>
                    <a:pt x="2456426" y="0"/>
                  </a:lnTo>
                  <a:cubicBezTo>
                    <a:pt x="2458461" y="0"/>
                    <a:pt x="2460412" y="808"/>
                    <a:pt x="2461851" y="2247"/>
                  </a:cubicBezTo>
                  <a:cubicBezTo>
                    <a:pt x="2463290" y="3686"/>
                    <a:pt x="2464098" y="5638"/>
                    <a:pt x="2464098" y="7673"/>
                  </a:cubicBezTo>
                  <a:lnTo>
                    <a:pt x="2464098" y="429690"/>
                  </a:lnTo>
                  <a:cubicBezTo>
                    <a:pt x="2464098" y="433927"/>
                    <a:pt x="2460663" y="437362"/>
                    <a:pt x="2456426" y="437362"/>
                  </a:cubicBezTo>
                  <a:lnTo>
                    <a:pt x="7673" y="437362"/>
                  </a:lnTo>
                  <a:cubicBezTo>
                    <a:pt x="3435" y="437362"/>
                    <a:pt x="0" y="433927"/>
                    <a:pt x="0" y="429690"/>
                  </a:cubicBezTo>
                  <a:lnTo>
                    <a:pt x="0" y="7673"/>
                  </a:lnTo>
                  <a:cubicBezTo>
                    <a:pt x="0" y="3435"/>
                    <a:pt x="3435" y="0"/>
                    <a:pt x="7673" y="0"/>
                  </a:cubicBezTo>
                  <a:close/>
                </a:path>
              </a:pathLst>
            </a:custGeom>
            <a:solidFill>
              <a:srgbClr val="C6E3F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47625"/>
              <a:ext cx="2464098" cy="484987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>
                <a:lnSpc>
                  <a:spcPts val="3219"/>
                </a:lnSpc>
              </a:pPr>
              <a:r>
                <a:rPr lang="mn-MN" sz="2299">
                  <a:solidFill>
                    <a:srgbClr val="2C2C2C"/>
                  </a:solidFill>
                  <a:latin typeface="Arial Nova Condensed"/>
                </a:rPr>
                <a:t>Иргэний нийгмийн байгууллагууд</a:t>
              </a:r>
              <a:endParaRPr lang="en-US" sz="2299">
                <a:solidFill>
                  <a:srgbClr val="2C2C2C"/>
                </a:solidFill>
                <a:latin typeface="Arial Nova Condensed"/>
              </a:endParaRP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5696005" y="8121177"/>
            <a:ext cx="3342040" cy="1174349"/>
            <a:chOff x="0" y="0"/>
            <a:chExt cx="1341648" cy="437362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1341648" cy="437362"/>
            </a:xfrm>
            <a:custGeom>
              <a:avLst/>
              <a:gdLst/>
              <a:ahLst/>
              <a:cxnLst/>
              <a:rect l="l" t="t" r="r" b="b"/>
              <a:pathLst>
                <a:path w="1341648" h="437362">
                  <a:moveTo>
                    <a:pt x="14092" y="0"/>
                  </a:moveTo>
                  <a:lnTo>
                    <a:pt x="1327557" y="0"/>
                  </a:lnTo>
                  <a:cubicBezTo>
                    <a:pt x="1335339" y="0"/>
                    <a:pt x="1341648" y="6309"/>
                    <a:pt x="1341648" y="14092"/>
                  </a:cubicBezTo>
                  <a:lnTo>
                    <a:pt x="1341648" y="423270"/>
                  </a:lnTo>
                  <a:cubicBezTo>
                    <a:pt x="1341648" y="427008"/>
                    <a:pt x="1340164" y="430592"/>
                    <a:pt x="1337521" y="433235"/>
                  </a:cubicBezTo>
                  <a:cubicBezTo>
                    <a:pt x="1334878" y="435877"/>
                    <a:pt x="1331294" y="437362"/>
                    <a:pt x="1327557" y="437362"/>
                  </a:cubicBezTo>
                  <a:lnTo>
                    <a:pt x="14092" y="437362"/>
                  </a:lnTo>
                  <a:cubicBezTo>
                    <a:pt x="10354" y="437362"/>
                    <a:pt x="6770" y="435877"/>
                    <a:pt x="4127" y="433235"/>
                  </a:cubicBezTo>
                  <a:cubicBezTo>
                    <a:pt x="1485" y="430592"/>
                    <a:pt x="0" y="427008"/>
                    <a:pt x="0" y="423270"/>
                  </a:cubicBezTo>
                  <a:lnTo>
                    <a:pt x="0" y="14092"/>
                  </a:lnTo>
                  <a:cubicBezTo>
                    <a:pt x="0" y="10354"/>
                    <a:pt x="1485" y="6770"/>
                    <a:pt x="4127" y="4127"/>
                  </a:cubicBezTo>
                  <a:cubicBezTo>
                    <a:pt x="6770" y="1485"/>
                    <a:pt x="10354" y="0"/>
                    <a:pt x="14092" y="0"/>
                  </a:cubicBezTo>
                  <a:close/>
                </a:path>
              </a:pathLst>
            </a:custGeom>
            <a:solidFill>
              <a:srgbClr val="EDECE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-47625"/>
              <a:ext cx="1341648" cy="484987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>
                <a:lnSpc>
                  <a:spcPts val="3219"/>
                </a:lnSpc>
              </a:pPr>
              <a:r>
                <a:rPr lang="mn-MN" sz="2299">
                  <a:solidFill>
                    <a:srgbClr val="2C2C2C"/>
                  </a:solidFill>
                  <a:latin typeface="Arial Nova Condensed"/>
                </a:rPr>
                <a:t>Академи, судалгааны хүрээлэнгүүд</a:t>
              </a:r>
              <a:endParaRPr lang="en-US" sz="2299">
                <a:solidFill>
                  <a:srgbClr val="2C2C2C"/>
                </a:solidFill>
                <a:latin typeface="Arial Nova Condensed"/>
              </a:endParaRP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13660524" y="2075794"/>
            <a:ext cx="4160154" cy="3467756"/>
            <a:chOff x="-1" y="-38100"/>
            <a:chExt cx="3932491" cy="1749953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3932490" cy="1711853"/>
            </a:xfrm>
            <a:custGeom>
              <a:avLst/>
              <a:gdLst/>
              <a:ahLst/>
              <a:cxnLst/>
              <a:rect l="l" t="t" r="r" b="b"/>
              <a:pathLst>
                <a:path w="3932490" h="1711853">
                  <a:moveTo>
                    <a:pt x="7426" y="0"/>
                  </a:moveTo>
                  <a:lnTo>
                    <a:pt x="3925064" y="0"/>
                  </a:lnTo>
                  <a:cubicBezTo>
                    <a:pt x="3927034" y="0"/>
                    <a:pt x="3928923" y="782"/>
                    <a:pt x="3930315" y="2175"/>
                  </a:cubicBezTo>
                  <a:cubicBezTo>
                    <a:pt x="3931708" y="3568"/>
                    <a:pt x="3932490" y="5457"/>
                    <a:pt x="3932490" y="7426"/>
                  </a:cubicBezTo>
                  <a:lnTo>
                    <a:pt x="3932490" y="1704427"/>
                  </a:lnTo>
                  <a:cubicBezTo>
                    <a:pt x="3932490" y="1706397"/>
                    <a:pt x="3931708" y="1708286"/>
                    <a:pt x="3930315" y="1709678"/>
                  </a:cubicBezTo>
                  <a:cubicBezTo>
                    <a:pt x="3928923" y="1711071"/>
                    <a:pt x="3927034" y="1711853"/>
                    <a:pt x="3925064" y="1711853"/>
                  </a:cubicBezTo>
                  <a:lnTo>
                    <a:pt x="7426" y="1711853"/>
                  </a:lnTo>
                  <a:cubicBezTo>
                    <a:pt x="3325" y="1711853"/>
                    <a:pt x="0" y="1708529"/>
                    <a:pt x="0" y="1704427"/>
                  </a:cubicBezTo>
                  <a:lnTo>
                    <a:pt x="0" y="7426"/>
                  </a:lnTo>
                  <a:cubicBezTo>
                    <a:pt x="0" y="5457"/>
                    <a:pt x="782" y="3568"/>
                    <a:pt x="2175" y="2175"/>
                  </a:cubicBezTo>
                  <a:cubicBezTo>
                    <a:pt x="3568" y="782"/>
                    <a:pt x="5457" y="0"/>
                    <a:pt x="7426" y="0"/>
                  </a:cubicBezTo>
                  <a:close/>
                </a:path>
              </a:pathLst>
            </a:custGeom>
            <a:solidFill>
              <a:srgbClr val="EDECED"/>
            </a:solidFill>
            <a:ln cap="sq">
              <a:noFill/>
              <a:prstDash val="sysDot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-1" y="-38100"/>
              <a:ext cx="3932490" cy="1749953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>
                <a:lnSpc>
                  <a:spcPts val="2520"/>
                </a:lnSpc>
              </a:pPr>
              <a:r>
                <a:rPr lang="en-US" sz="1800">
                  <a:solidFill>
                    <a:srgbClr val="2C2C2C"/>
                  </a:solidFill>
                  <a:latin typeface="Arial Nova Condensed Bold"/>
                </a:rPr>
                <a:t>ТУХ: </a:t>
              </a:r>
              <a:r>
                <a:rPr lang="en-US" sz="1800" err="1">
                  <a:solidFill>
                    <a:srgbClr val="2C2C2C"/>
                  </a:solidFill>
                  <a:latin typeface="Arial Nova Condensed"/>
                </a:rPr>
                <a:t>Энэхүү</a:t>
              </a:r>
              <a:r>
                <a:rPr lang="en-US" sz="1800">
                  <a:solidFill>
                    <a:srgbClr val="2C2C2C"/>
                  </a:solidFill>
                  <a:latin typeface="Arial Nova Condensed"/>
                </a:rPr>
                <a:t> </a:t>
              </a:r>
              <a:r>
                <a:rPr lang="en-US" sz="1800" err="1">
                  <a:solidFill>
                    <a:srgbClr val="2C2C2C"/>
                  </a:solidFill>
                  <a:latin typeface="Arial Nova Condensed"/>
                </a:rPr>
                <a:t>зохион</a:t>
              </a:r>
              <a:r>
                <a:rPr lang="en-US" sz="1800">
                  <a:solidFill>
                    <a:srgbClr val="2C2C2C"/>
                  </a:solidFill>
                  <a:latin typeface="Arial Nova Condensed"/>
                </a:rPr>
                <a:t> </a:t>
              </a:r>
              <a:r>
                <a:rPr lang="en-US" sz="1800" err="1">
                  <a:solidFill>
                    <a:srgbClr val="2C2C2C"/>
                  </a:solidFill>
                  <a:latin typeface="Arial Nova Condensed"/>
                </a:rPr>
                <a:t>байгуулалт</a:t>
              </a:r>
              <a:r>
                <a:rPr lang="en-US" sz="1800">
                  <a:solidFill>
                    <a:srgbClr val="2C2C2C"/>
                  </a:solidFill>
                  <a:latin typeface="Arial Nova Condensed"/>
                </a:rPr>
                <a:t> </a:t>
              </a:r>
              <a:r>
                <a:rPr lang="en-US" sz="1800" err="1">
                  <a:solidFill>
                    <a:srgbClr val="2C2C2C"/>
                  </a:solidFill>
                  <a:latin typeface="Arial Nova Condensed"/>
                </a:rPr>
                <a:t>нь</a:t>
              </a:r>
              <a:r>
                <a:rPr lang="en-US" sz="1800">
                  <a:solidFill>
                    <a:srgbClr val="2C2C2C"/>
                  </a:solidFill>
                  <a:latin typeface="Arial Nova Condensed"/>
                </a:rPr>
                <a:t> </a:t>
              </a:r>
              <a:r>
                <a:rPr lang="en-US" sz="1800" err="1">
                  <a:solidFill>
                    <a:srgbClr val="2C2C2C"/>
                  </a:solidFill>
                  <a:latin typeface="Arial Nova Condensed"/>
                </a:rPr>
                <a:t>Засгийн</a:t>
              </a:r>
              <a:r>
                <a:rPr lang="en-US" sz="1800">
                  <a:solidFill>
                    <a:srgbClr val="2C2C2C"/>
                  </a:solidFill>
                  <a:latin typeface="Arial Nova Condensed"/>
                </a:rPr>
                <a:t> </a:t>
              </a:r>
              <a:r>
                <a:rPr lang="en-US" sz="1800" err="1">
                  <a:solidFill>
                    <a:srgbClr val="2C2C2C"/>
                  </a:solidFill>
                  <a:latin typeface="Arial Nova Condensed"/>
                </a:rPr>
                <a:t>Газрын</a:t>
              </a:r>
              <a:r>
                <a:rPr lang="en-US" sz="1800">
                  <a:solidFill>
                    <a:srgbClr val="2C2C2C"/>
                  </a:solidFill>
                  <a:latin typeface="Arial Nova Condensed"/>
                </a:rPr>
                <a:t> 176-р </a:t>
              </a:r>
              <a:r>
                <a:rPr lang="en-US" sz="1800" err="1">
                  <a:solidFill>
                    <a:srgbClr val="2C2C2C"/>
                  </a:solidFill>
                  <a:latin typeface="Arial Nova Condensed"/>
                </a:rPr>
                <a:t>тогтоолын</a:t>
              </a:r>
              <a:r>
                <a:rPr lang="en-US" sz="1800">
                  <a:solidFill>
                    <a:srgbClr val="2C2C2C"/>
                  </a:solidFill>
                  <a:latin typeface="Arial Nova Condensed"/>
                </a:rPr>
                <a:t> </a:t>
              </a:r>
              <a:r>
                <a:rPr lang="en-US" sz="1800" err="1">
                  <a:solidFill>
                    <a:srgbClr val="2C2C2C"/>
                  </a:solidFill>
                  <a:latin typeface="Arial Nova Condensed"/>
                </a:rPr>
                <a:t>дагуу</a:t>
              </a:r>
              <a:r>
                <a:rPr lang="en-US" sz="1800">
                  <a:solidFill>
                    <a:srgbClr val="2C2C2C"/>
                  </a:solidFill>
                  <a:latin typeface="Arial Nova Condensed"/>
                </a:rPr>
                <a:t> </a:t>
              </a:r>
              <a:r>
                <a:rPr lang="en-US" sz="1800" err="1">
                  <a:solidFill>
                    <a:srgbClr val="2C2C2C"/>
                  </a:solidFill>
                  <a:latin typeface="Arial Nova Condensed"/>
                </a:rPr>
                <a:t>хийгдсэн</a:t>
              </a:r>
              <a:r>
                <a:rPr lang="en-US" sz="1800">
                  <a:solidFill>
                    <a:srgbClr val="2C2C2C"/>
                  </a:solidFill>
                  <a:latin typeface="Arial Nova Condensed"/>
                </a:rPr>
                <a:t> </a:t>
              </a:r>
              <a:r>
                <a:rPr lang="en-US" sz="1800" err="1">
                  <a:solidFill>
                    <a:srgbClr val="2C2C2C"/>
                  </a:solidFill>
                  <a:latin typeface="Arial Nova Condensed"/>
                </a:rPr>
                <a:t>зохион</a:t>
              </a:r>
              <a:r>
                <a:rPr lang="en-US" sz="1800">
                  <a:solidFill>
                    <a:srgbClr val="2C2C2C"/>
                  </a:solidFill>
                  <a:latin typeface="Arial Nova Condensed"/>
                </a:rPr>
                <a:t> </a:t>
              </a:r>
              <a:r>
                <a:rPr lang="en-US" sz="1800" err="1">
                  <a:solidFill>
                    <a:srgbClr val="2C2C2C"/>
                  </a:solidFill>
                  <a:latin typeface="Arial Nova Condensed"/>
                </a:rPr>
                <a:t>байгуулалт</a:t>
              </a:r>
              <a:r>
                <a:rPr lang="en-US" sz="1800">
                  <a:solidFill>
                    <a:srgbClr val="2C2C2C"/>
                  </a:solidFill>
                  <a:latin typeface="Arial Nova Condensed"/>
                </a:rPr>
                <a:t> </a:t>
              </a:r>
              <a:r>
                <a:rPr lang="en-US" sz="1800" err="1">
                  <a:solidFill>
                    <a:srgbClr val="2C2C2C"/>
                  </a:solidFill>
                  <a:latin typeface="Arial Nova Condensed"/>
                </a:rPr>
                <a:t>бөгөөд</a:t>
              </a:r>
              <a:r>
                <a:rPr lang="en-US" sz="1800">
                  <a:solidFill>
                    <a:srgbClr val="2C2C2C"/>
                  </a:solidFill>
                  <a:latin typeface="Arial Nova Condensed"/>
                </a:rPr>
                <a:t> </a:t>
              </a:r>
              <a:r>
                <a:rPr lang="en-US" sz="1800" err="1">
                  <a:solidFill>
                    <a:srgbClr val="2C2C2C"/>
                  </a:solidFill>
                  <a:latin typeface="Arial Nova Condensed"/>
                </a:rPr>
                <a:t>Төсөл</a:t>
              </a:r>
              <a:r>
                <a:rPr lang="en-US" sz="1800">
                  <a:solidFill>
                    <a:srgbClr val="2C2C2C"/>
                  </a:solidFill>
                  <a:latin typeface="Arial Nova Condensed"/>
                </a:rPr>
                <a:t> </a:t>
              </a:r>
              <a:r>
                <a:rPr lang="en-US" sz="1800" err="1">
                  <a:solidFill>
                    <a:srgbClr val="2C2C2C"/>
                  </a:solidFill>
                  <a:latin typeface="Arial Nova Condensed"/>
                </a:rPr>
                <a:t>нь</a:t>
              </a:r>
              <a:r>
                <a:rPr lang="en-US" sz="1800">
                  <a:solidFill>
                    <a:srgbClr val="2C2C2C"/>
                  </a:solidFill>
                  <a:latin typeface="Arial Nova Condensed"/>
                </a:rPr>
                <a:t>  </a:t>
              </a:r>
              <a:r>
                <a:rPr lang="en-US" sz="1800" err="1">
                  <a:solidFill>
                    <a:srgbClr val="2C2C2C"/>
                  </a:solidFill>
                  <a:latin typeface="Arial Nova Condensed"/>
                </a:rPr>
                <a:t>Удирдах</a:t>
              </a:r>
              <a:r>
                <a:rPr lang="en-US" sz="1800">
                  <a:solidFill>
                    <a:srgbClr val="2C2C2C"/>
                  </a:solidFill>
                  <a:latin typeface="Arial Nova Condensed"/>
                </a:rPr>
                <a:t> </a:t>
              </a:r>
              <a:r>
                <a:rPr lang="en-US" sz="1800" err="1">
                  <a:solidFill>
                    <a:srgbClr val="2C2C2C"/>
                  </a:solidFill>
                  <a:latin typeface="Arial Nova Condensed"/>
                </a:rPr>
                <a:t>Хорооны</a:t>
              </a:r>
              <a:r>
                <a:rPr lang="en-US" sz="1800">
                  <a:solidFill>
                    <a:srgbClr val="2C2C2C"/>
                  </a:solidFill>
                  <a:latin typeface="Arial Nova Condensed"/>
                </a:rPr>
                <a:t> </a:t>
              </a:r>
              <a:r>
                <a:rPr lang="en-US" sz="1800" err="1">
                  <a:solidFill>
                    <a:srgbClr val="2C2C2C"/>
                  </a:solidFill>
                  <a:latin typeface="Arial Nova Condensed"/>
                </a:rPr>
                <a:t>дарга</a:t>
              </a:r>
              <a:r>
                <a:rPr lang="en-US" sz="1800">
                  <a:solidFill>
                    <a:srgbClr val="2C2C2C"/>
                  </a:solidFill>
                  <a:latin typeface="Arial Nova Condensed"/>
                </a:rPr>
                <a:t>, </a:t>
              </a:r>
              <a:r>
                <a:rPr lang="en-US" sz="1800" err="1">
                  <a:solidFill>
                    <a:srgbClr val="2C2C2C"/>
                  </a:solidFill>
                  <a:latin typeface="Arial Nova Condensed"/>
                </a:rPr>
                <a:t>Төслийн</a:t>
              </a:r>
              <a:r>
                <a:rPr lang="en-US" sz="1800">
                  <a:solidFill>
                    <a:srgbClr val="2C2C2C"/>
                  </a:solidFill>
                  <a:latin typeface="Arial Nova Condensed"/>
                </a:rPr>
                <a:t> </a:t>
              </a:r>
              <a:r>
                <a:rPr lang="en-US" sz="1800" err="1">
                  <a:solidFill>
                    <a:srgbClr val="2C2C2C"/>
                  </a:solidFill>
                  <a:latin typeface="Arial Nova Condensed"/>
                </a:rPr>
                <a:t>үндэсний</a:t>
              </a:r>
              <a:r>
                <a:rPr lang="en-US" sz="1800">
                  <a:solidFill>
                    <a:srgbClr val="2C2C2C"/>
                  </a:solidFill>
                  <a:latin typeface="Arial Nova Condensed"/>
                </a:rPr>
                <a:t> </a:t>
              </a:r>
              <a:r>
                <a:rPr lang="en-US" sz="1800" err="1">
                  <a:solidFill>
                    <a:srgbClr val="2C2C2C"/>
                  </a:solidFill>
                  <a:latin typeface="Arial Nova Condensed"/>
                </a:rPr>
                <a:t>захиралтай</a:t>
              </a:r>
              <a:r>
                <a:rPr lang="en-US" sz="1800">
                  <a:solidFill>
                    <a:srgbClr val="2C2C2C"/>
                  </a:solidFill>
                  <a:latin typeface="Arial Nova Condensed"/>
                </a:rPr>
                <a:t> </a:t>
              </a:r>
              <a:r>
                <a:rPr lang="en-US" sz="1800" err="1">
                  <a:solidFill>
                    <a:srgbClr val="2C2C2C"/>
                  </a:solidFill>
                  <a:latin typeface="Arial Nova Condensed"/>
                </a:rPr>
                <a:t>байна</a:t>
              </a:r>
              <a:r>
                <a:rPr lang="mn-MN">
                  <a:solidFill>
                    <a:srgbClr val="2C2C2C"/>
                  </a:solidFill>
                  <a:latin typeface="Arial Nova Condensed"/>
                </a:rPr>
                <a:t>, захирал нь 2025 онд УЦУОСМХ-гийн захирал Г.Сарантуяа, 2026 оны байдлаар БОУАӨЯ-ны Бодлого төлөвлөлтийн газрын дарга Б.Бат-Өлзий байна. </a:t>
              </a:r>
              <a:endParaRPr lang="en-US" sz="1800">
                <a:solidFill>
                  <a:srgbClr val="2C2C2C"/>
                </a:solidFill>
                <a:latin typeface="Arial Nova Condensed"/>
              </a:endParaRPr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157582" y="181095"/>
            <a:ext cx="2890417" cy="1764273"/>
            <a:chOff x="0" y="-47625"/>
            <a:chExt cx="1189524" cy="821223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1189524" cy="773598"/>
            </a:xfrm>
            <a:custGeom>
              <a:avLst/>
              <a:gdLst/>
              <a:ahLst/>
              <a:cxnLst/>
              <a:rect l="l" t="t" r="r" b="b"/>
              <a:pathLst>
                <a:path w="1189524" h="773598">
                  <a:moveTo>
                    <a:pt x="15894" y="0"/>
                  </a:moveTo>
                  <a:lnTo>
                    <a:pt x="1173631" y="0"/>
                  </a:lnTo>
                  <a:cubicBezTo>
                    <a:pt x="1182408" y="0"/>
                    <a:pt x="1189524" y="7116"/>
                    <a:pt x="1189524" y="15894"/>
                  </a:cubicBezTo>
                  <a:lnTo>
                    <a:pt x="1189524" y="757704"/>
                  </a:lnTo>
                  <a:cubicBezTo>
                    <a:pt x="1189524" y="766482"/>
                    <a:pt x="1182408" y="773598"/>
                    <a:pt x="1173631" y="773598"/>
                  </a:cubicBezTo>
                  <a:lnTo>
                    <a:pt x="15894" y="773598"/>
                  </a:lnTo>
                  <a:cubicBezTo>
                    <a:pt x="7116" y="773598"/>
                    <a:pt x="0" y="766482"/>
                    <a:pt x="0" y="757704"/>
                  </a:cubicBezTo>
                  <a:lnTo>
                    <a:pt x="0" y="15894"/>
                  </a:lnTo>
                  <a:cubicBezTo>
                    <a:pt x="0" y="7116"/>
                    <a:pt x="7116" y="0"/>
                    <a:pt x="15894" y="0"/>
                  </a:cubicBezTo>
                  <a:close/>
                </a:path>
              </a:pathLst>
            </a:custGeom>
            <a:solidFill>
              <a:srgbClr val="CCD2E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0" y="-47625"/>
              <a:ext cx="1189524" cy="821223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/>
              <a:r>
                <a:rPr lang="en-US" sz="2299">
                  <a:solidFill>
                    <a:srgbClr val="2C2C2C"/>
                  </a:solidFill>
                  <a:latin typeface="Arial Nova Condensed"/>
                </a:rPr>
                <a:t>ДАЯН ДЭЛХИЙН БАЙГАЛЬ ОРЧНЫ САН</a:t>
              </a:r>
            </a:p>
          </p:txBody>
        </p:sp>
      </p:grpSp>
      <p:grpSp>
        <p:nvGrpSpPr>
          <p:cNvPr id="40" name="Group 40"/>
          <p:cNvGrpSpPr/>
          <p:nvPr/>
        </p:nvGrpSpPr>
        <p:grpSpPr>
          <a:xfrm>
            <a:off x="1489546" y="8132498"/>
            <a:ext cx="3808757" cy="1183867"/>
            <a:chOff x="0" y="0"/>
            <a:chExt cx="3323020" cy="578210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3323020" cy="578210"/>
            </a:xfrm>
            <a:custGeom>
              <a:avLst/>
              <a:gdLst/>
              <a:ahLst/>
              <a:cxnLst/>
              <a:rect l="l" t="t" r="r" b="b"/>
              <a:pathLst>
                <a:path w="3323020" h="578210">
                  <a:moveTo>
                    <a:pt x="5689" y="0"/>
                  </a:moveTo>
                  <a:lnTo>
                    <a:pt x="3317331" y="0"/>
                  </a:lnTo>
                  <a:cubicBezTo>
                    <a:pt x="3318840" y="0"/>
                    <a:pt x="3320287" y="599"/>
                    <a:pt x="3321354" y="1666"/>
                  </a:cubicBezTo>
                  <a:cubicBezTo>
                    <a:pt x="3322421" y="2733"/>
                    <a:pt x="3323020" y="4180"/>
                    <a:pt x="3323020" y="5689"/>
                  </a:cubicBezTo>
                  <a:lnTo>
                    <a:pt x="3323020" y="572521"/>
                  </a:lnTo>
                  <a:cubicBezTo>
                    <a:pt x="3323020" y="574030"/>
                    <a:pt x="3322421" y="575477"/>
                    <a:pt x="3321354" y="576544"/>
                  </a:cubicBezTo>
                  <a:cubicBezTo>
                    <a:pt x="3320287" y="577611"/>
                    <a:pt x="3318840" y="578210"/>
                    <a:pt x="3317331" y="578210"/>
                  </a:cubicBezTo>
                  <a:lnTo>
                    <a:pt x="5689" y="578210"/>
                  </a:lnTo>
                  <a:cubicBezTo>
                    <a:pt x="2547" y="578210"/>
                    <a:pt x="0" y="575663"/>
                    <a:pt x="0" y="572521"/>
                  </a:cubicBezTo>
                  <a:lnTo>
                    <a:pt x="0" y="5689"/>
                  </a:lnTo>
                  <a:cubicBezTo>
                    <a:pt x="0" y="4180"/>
                    <a:pt x="599" y="2733"/>
                    <a:pt x="1666" y="1666"/>
                  </a:cubicBezTo>
                  <a:cubicBezTo>
                    <a:pt x="2733" y="599"/>
                    <a:pt x="4180" y="0"/>
                    <a:pt x="5689" y="0"/>
                  </a:cubicBezTo>
                  <a:close/>
                </a:path>
              </a:pathLst>
            </a:custGeom>
            <a:solidFill>
              <a:srgbClr val="C6E3F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TextBox 42"/>
            <p:cNvSpPr txBox="1"/>
            <p:nvPr/>
          </p:nvSpPr>
          <p:spPr>
            <a:xfrm>
              <a:off x="0" y="-47625"/>
              <a:ext cx="3323020" cy="625835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>
                <a:lnSpc>
                  <a:spcPts val="3219"/>
                </a:lnSpc>
              </a:pPr>
              <a:r>
                <a:rPr lang="mn-MN" sz="2299">
                  <a:solidFill>
                    <a:srgbClr val="2C2C2C"/>
                  </a:solidFill>
                  <a:latin typeface="Arial Nova Condensed"/>
                </a:rPr>
                <a:t>Төр, засгийн байгууллагууд</a:t>
              </a:r>
              <a:endParaRPr lang="en-US" sz="2299">
                <a:solidFill>
                  <a:srgbClr val="2C2C2C"/>
                </a:solidFill>
                <a:latin typeface="Arial Nova Condensed"/>
              </a:endParaRPr>
            </a:p>
          </p:txBody>
        </p:sp>
      </p:grpSp>
      <p:grpSp>
        <p:nvGrpSpPr>
          <p:cNvPr id="47" name="Group 2">
            <a:extLst>
              <a:ext uri="{FF2B5EF4-FFF2-40B4-BE49-F238E27FC236}">
                <a16:creationId xmlns:a16="http://schemas.microsoft.com/office/drawing/2014/main" id="{26D396B6-4285-629B-B454-9920B37FFC21}"/>
              </a:ext>
            </a:extLst>
          </p:cNvPr>
          <p:cNvGrpSpPr/>
          <p:nvPr/>
        </p:nvGrpSpPr>
        <p:grpSpPr>
          <a:xfrm>
            <a:off x="9940027" y="2248850"/>
            <a:ext cx="3342040" cy="1599249"/>
            <a:chOff x="0" y="0"/>
            <a:chExt cx="1506179" cy="259171"/>
          </a:xfrm>
        </p:grpSpPr>
        <p:sp>
          <p:nvSpPr>
            <p:cNvPr id="48" name="Freeform 3">
              <a:extLst>
                <a:ext uri="{FF2B5EF4-FFF2-40B4-BE49-F238E27FC236}">
                  <a16:creationId xmlns:a16="http://schemas.microsoft.com/office/drawing/2014/main" id="{5C767F02-90D6-B2B4-B09C-3ECE1098B00B}"/>
                </a:ext>
              </a:extLst>
            </p:cNvPr>
            <p:cNvSpPr/>
            <p:nvPr/>
          </p:nvSpPr>
          <p:spPr>
            <a:xfrm>
              <a:off x="0" y="0"/>
              <a:ext cx="1506179" cy="259171"/>
            </a:xfrm>
            <a:custGeom>
              <a:avLst/>
              <a:gdLst/>
              <a:ahLst/>
              <a:cxnLst/>
              <a:rect l="l" t="t" r="r" b="b"/>
              <a:pathLst>
                <a:path w="1506179" h="448878">
                  <a:moveTo>
                    <a:pt x="0" y="0"/>
                  </a:moveTo>
                  <a:lnTo>
                    <a:pt x="1506179" y="0"/>
                  </a:lnTo>
                  <a:lnTo>
                    <a:pt x="1506179" y="448878"/>
                  </a:lnTo>
                  <a:lnTo>
                    <a:pt x="0" y="448878"/>
                  </a:lnTo>
                  <a:close/>
                </a:path>
              </a:pathLst>
            </a:custGeom>
            <a:solidFill>
              <a:srgbClr val="C6E3F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TextBox 4">
              <a:extLst>
                <a:ext uri="{FF2B5EF4-FFF2-40B4-BE49-F238E27FC236}">
                  <a16:creationId xmlns:a16="http://schemas.microsoft.com/office/drawing/2014/main" id="{0925504E-1DBF-5B15-E595-736D27F36ABF}"/>
                </a:ext>
              </a:extLst>
            </p:cNvPr>
            <p:cNvSpPr txBox="1"/>
            <p:nvPr/>
          </p:nvSpPr>
          <p:spPr>
            <a:xfrm>
              <a:off x="0" y="0"/>
              <a:ext cx="1506179" cy="248750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/>
              <a:r>
                <a:rPr lang="mn-MN" sz="2000" b="1">
                  <a:latin typeface="Arial Nova Condensed" panose="020B0604020202020204" charset="0"/>
                </a:rPr>
                <a:t>Хамтран хэрэгжүүлэгч: </a:t>
              </a:r>
            </a:p>
            <a:p>
              <a:pPr algn="ctr"/>
              <a:r>
                <a:rPr lang="mn-MN" sz="2000">
                  <a:latin typeface="Arial Nova Condensed" panose="020B0604020202020204" charset="0"/>
                </a:rPr>
                <a:t>Уур амьсгалын өөрчлөлтийн судалгаа, хамтын ажиллагааны төв</a:t>
              </a:r>
              <a:endParaRPr lang="en-US" sz="2000">
                <a:latin typeface="Arial Nova Condensed" panose="020B0604020202020204" charset="0"/>
              </a:endParaRPr>
            </a:p>
          </p:txBody>
        </p:sp>
      </p:grpSp>
      <p:sp>
        <p:nvSpPr>
          <p:cNvPr id="57" name="Rectangle 56">
            <a:extLst>
              <a:ext uri="{FF2B5EF4-FFF2-40B4-BE49-F238E27FC236}">
                <a16:creationId xmlns:a16="http://schemas.microsoft.com/office/drawing/2014/main" id="{3DA92B63-D5A9-8075-AC9D-A1DCC17277F0}"/>
              </a:ext>
            </a:extLst>
          </p:cNvPr>
          <p:cNvSpPr/>
          <p:nvPr/>
        </p:nvSpPr>
        <p:spPr>
          <a:xfrm>
            <a:off x="9638684" y="2151277"/>
            <a:ext cx="3723352" cy="5474255"/>
          </a:xfrm>
          <a:prstGeom prst="rect">
            <a:avLst/>
          </a:prstGeom>
          <a:noFill/>
          <a:ln>
            <a:prstDash val="lgDashDot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8" name="Group 5"/>
          <p:cNvGrpSpPr/>
          <p:nvPr/>
        </p:nvGrpSpPr>
        <p:grpSpPr>
          <a:xfrm>
            <a:off x="13118667" y="466979"/>
            <a:ext cx="2612894" cy="1162347"/>
            <a:chOff x="0" y="0"/>
            <a:chExt cx="2242526" cy="615545"/>
          </a:xfrm>
        </p:grpSpPr>
        <p:sp>
          <p:nvSpPr>
            <p:cNvPr id="59" name="Freeform 6"/>
            <p:cNvSpPr/>
            <p:nvPr/>
          </p:nvSpPr>
          <p:spPr>
            <a:xfrm>
              <a:off x="0" y="0"/>
              <a:ext cx="2242526" cy="615545"/>
            </a:xfrm>
            <a:custGeom>
              <a:avLst/>
              <a:gdLst/>
              <a:ahLst/>
              <a:cxnLst/>
              <a:rect l="l" t="t" r="r" b="b"/>
              <a:pathLst>
                <a:path w="2242526" h="615545">
                  <a:moveTo>
                    <a:pt x="8431" y="0"/>
                  </a:moveTo>
                  <a:lnTo>
                    <a:pt x="2234095" y="0"/>
                  </a:lnTo>
                  <a:cubicBezTo>
                    <a:pt x="2238751" y="0"/>
                    <a:pt x="2242526" y="3775"/>
                    <a:pt x="2242526" y="8431"/>
                  </a:cubicBezTo>
                  <a:lnTo>
                    <a:pt x="2242526" y="607114"/>
                  </a:lnTo>
                  <a:cubicBezTo>
                    <a:pt x="2242526" y="609350"/>
                    <a:pt x="2241638" y="611494"/>
                    <a:pt x="2240057" y="613075"/>
                  </a:cubicBezTo>
                  <a:cubicBezTo>
                    <a:pt x="2238476" y="614656"/>
                    <a:pt x="2236331" y="615545"/>
                    <a:pt x="2234095" y="615545"/>
                  </a:cubicBezTo>
                  <a:lnTo>
                    <a:pt x="8431" y="615545"/>
                  </a:lnTo>
                  <a:cubicBezTo>
                    <a:pt x="3775" y="615545"/>
                    <a:pt x="0" y="611770"/>
                    <a:pt x="0" y="607114"/>
                  </a:cubicBezTo>
                  <a:lnTo>
                    <a:pt x="0" y="8431"/>
                  </a:lnTo>
                  <a:cubicBezTo>
                    <a:pt x="0" y="6195"/>
                    <a:pt x="888" y="4050"/>
                    <a:pt x="2469" y="2469"/>
                  </a:cubicBezTo>
                  <a:cubicBezTo>
                    <a:pt x="4050" y="888"/>
                    <a:pt x="6195" y="0"/>
                    <a:pt x="8431" y="0"/>
                  </a:cubicBezTo>
                  <a:close/>
                </a:path>
              </a:pathLst>
            </a:custGeom>
            <a:solidFill>
              <a:srgbClr val="6EC8B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TextBox 7"/>
            <p:cNvSpPr txBox="1"/>
            <p:nvPr/>
          </p:nvSpPr>
          <p:spPr>
            <a:xfrm>
              <a:off x="0" y="-47625"/>
              <a:ext cx="2242526" cy="663170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/>
              <a:r>
                <a:rPr lang="mn-MN" sz="2499">
                  <a:solidFill>
                    <a:srgbClr val="2C2C2C"/>
                  </a:solidFill>
                  <a:latin typeface="Arial Nova Condensed"/>
                </a:rPr>
                <a:t>Төслийн удирдах хороо</a:t>
              </a:r>
              <a:endParaRPr lang="en-US" sz="2499">
                <a:solidFill>
                  <a:srgbClr val="2C2C2C"/>
                </a:solidFill>
                <a:latin typeface="Arial Nova Condensed"/>
              </a:endParaRPr>
            </a:p>
          </p:txBody>
        </p:sp>
      </p:grpSp>
      <p:grpSp>
        <p:nvGrpSpPr>
          <p:cNvPr id="61" name="Group 2">
            <a:extLst>
              <a:ext uri="{FF2B5EF4-FFF2-40B4-BE49-F238E27FC236}">
                <a16:creationId xmlns:a16="http://schemas.microsoft.com/office/drawing/2014/main" id="{DD492BD5-4EF6-9B71-E901-DCF60DE7B5D1}"/>
              </a:ext>
            </a:extLst>
          </p:cNvPr>
          <p:cNvGrpSpPr/>
          <p:nvPr/>
        </p:nvGrpSpPr>
        <p:grpSpPr>
          <a:xfrm>
            <a:off x="3995375" y="3444769"/>
            <a:ext cx="5573996" cy="4103196"/>
            <a:chOff x="0" y="30721"/>
            <a:chExt cx="1506179" cy="697914"/>
          </a:xfrm>
        </p:grpSpPr>
        <p:sp>
          <p:nvSpPr>
            <p:cNvPr id="62" name="Freeform 3">
              <a:extLst>
                <a:ext uri="{FF2B5EF4-FFF2-40B4-BE49-F238E27FC236}">
                  <a16:creationId xmlns:a16="http://schemas.microsoft.com/office/drawing/2014/main" id="{C6E62311-BAF1-0C6C-61A5-57CC551FA1F7}"/>
                </a:ext>
              </a:extLst>
            </p:cNvPr>
            <p:cNvSpPr/>
            <p:nvPr/>
          </p:nvSpPr>
          <p:spPr>
            <a:xfrm>
              <a:off x="0" y="30721"/>
              <a:ext cx="1506179" cy="697914"/>
            </a:xfrm>
            <a:custGeom>
              <a:avLst/>
              <a:gdLst/>
              <a:ahLst/>
              <a:cxnLst/>
              <a:rect l="l" t="t" r="r" b="b"/>
              <a:pathLst>
                <a:path w="1506179" h="448878">
                  <a:moveTo>
                    <a:pt x="0" y="0"/>
                  </a:moveTo>
                  <a:lnTo>
                    <a:pt x="1506179" y="0"/>
                  </a:lnTo>
                  <a:lnTo>
                    <a:pt x="1506179" y="448878"/>
                  </a:lnTo>
                  <a:lnTo>
                    <a:pt x="0" y="448878"/>
                  </a:lnTo>
                  <a:close/>
                </a:path>
              </a:pathLst>
            </a:custGeom>
            <a:solidFill>
              <a:srgbClr val="C6E3F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3" name="TextBox 4">
              <a:extLst>
                <a:ext uri="{FF2B5EF4-FFF2-40B4-BE49-F238E27FC236}">
                  <a16:creationId xmlns:a16="http://schemas.microsoft.com/office/drawing/2014/main" id="{F8AA719F-7DAB-4A21-D385-B9DFC68CA0FE}"/>
                </a:ext>
              </a:extLst>
            </p:cNvPr>
            <p:cNvSpPr txBox="1"/>
            <p:nvPr/>
          </p:nvSpPr>
          <p:spPr>
            <a:xfrm>
              <a:off x="0" y="219535"/>
              <a:ext cx="1506179" cy="313773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/>
              <a:r>
                <a:rPr lang="mn-MN" sz="2400" dirty="0">
                  <a:latin typeface="Arial Nova Condensed" panose="020B0604020202020204" charset="0"/>
                </a:rPr>
                <a:t>Төслийн нэгж</a:t>
              </a:r>
            </a:p>
            <a:p>
              <a:pPr marL="342900" indent="-342900">
                <a:buFontTx/>
                <a:buAutoNum type="arabicParenBoth"/>
              </a:pPr>
              <a:r>
                <a:rPr lang="mn-MN" dirty="0">
                  <a:latin typeface="Arial Nova Condensed" panose="020B0604020202020204" charset="0"/>
                </a:rPr>
                <a:t>Төслийн зохицуулагч </a:t>
              </a:r>
            </a:p>
            <a:p>
              <a:pPr marL="342900" indent="-342900">
                <a:buAutoNum type="arabicParenBoth"/>
              </a:pPr>
              <a:r>
                <a:rPr lang="mn-MN" dirty="0">
                  <a:latin typeface="Arial Nova Condensed" panose="020B0604020202020204" charset="0"/>
                </a:rPr>
                <a:t>Хүлэмжийн хийн үндэсний тооллого, хэмжиж, тайлагнаж баталгаажуулах тогтолцоо хариуцсан эксперт</a:t>
              </a:r>
            </a:p>
            <a:p>
              <a:pPr marL="342900" indent="-342900">
                <a:buAutoNum type="arabicParenBoth"/>
              </a:pPr>
              <a:r>
                <a:rPr lang="mn-MN" dirty="0">
                  <a:latin typeface="Arial Nova Condensed" panose="020B0604020202020204" charset="0"/>
                </a:rPr>
                <a:t>Байгууллага хоорондын уялдаа, зохион байгуулалтын асуудал хариуцсан мэргэжилтэн</a:t>
              </a:r>
            </a:p>
            <a:p>
              <a:pPr marL="342900" indent="-342900">
                <a:buAutoNum type="arabicParenBoth"/>
              </a:pPr>
              <a:r>
                <a:rPr lang="mn-MN" dirty="0">
                  <a:latin typeface="Arial Nova Condensed" panose="020B0604020202020204" charset="0"/>
                </a:rPr>
                <a:t> Жендэрийн асуудал хариуцсан мэргэжилтэн</a:t>
              </a:r>
            </a:p>
            <a:p>
              <a:pPr marL="342900" indent="-342900">
                <a:buAutoNum type="arabicParenBoth"/>
              </a:pPr>
              <a:r>
                <a:rPr lang="mn-MN" dirty="0">
                  <a:latin typeface="Arial Nova Condensed" panose="020B0604020202020204" charset="0"/>
                </a:rPr>
                <a:t>Дата, мэдээллийн зохицуулалтын систем, дижитал асуудал хариуцсан мэргэжилтэн</a:t>
              </a:r>
            </a:p>
            <a:p>
              <a:pPr marL="342900" indent="-342900">
                <a:buAutoNum type="arabicParenBoth"/>
              </a:pPr>
              <a:r>
                <a:rPr lang="mn-MN" dirty="0">
                  <a:latin typeface="Arial Nova Condensed" panose="020B0604020202020204" charset="0"/>
                </a:rPr>
                <a:t>Хяналт, шинжилгээ үнэлгээ, мэдлэгийн менежментийн асуудал хариуцсан ажилтан</a:t>
              </a:r>
            </a:p>
            <a:p>
              <a:pPr marL="342900" indent="-342900">
                <a:buFontTx/>
                <a:buAutoNum type="arabicParenBoth"/>
              </a:pPr>
              <a:r>
                <a:rPr lang="mn-MN" dirty="0">
                  <a:latin typeface="Arial Nova Condensed" panose="020B0604020202020204" charset="0"/>
                </a:rPr>
                <a:t>Санхүү, захиргааны, худалдан авалт хариуцсан ажилтан</a:t>
              </a:r>
            </a:p>
          </p:txBody>
        </p:sp>
      </p:grpSp>
      <p:grpSp>
        <p:nvGrpSpPr>
          <p:cNvPr id="64" name="Group 8">
            <a:extLst>
              <a:ext uri="{FF2B5EF4-FFF2-40B4-BE49-F238E27FC236}">
                <a16:creationId xmlns:a16="http://schemas.microsoft.com/office/drawing/2014/main" id="{6994D754-CFE7-7244-127A-A6C966988731}"/>
              </a:ext>
            </a:extLst>
          </p:cNvPr>
          <p:cNvGrpSpPr/>
          <p:nvPr/>
        </p:nvGrpSpPr>
        <p:grpSpPr>
          <a:xfrm>
            <a:off x="4724400" y="2267511"/>
            <a:ext cx="4844970" cy="1083783"/>
            <a:chOff x="0" y="-47647"/>
            <a:chExt cx="1629653" cy="768621"/>
          </a:xfrm>
        </p:grpSpPr>
        <p:sp>
          <p:nvSpPr>
            <p:cNvPr id="65" name="Freeform 9">
              <a:extLst>
                <a:ext uri="{FF2B5EF4-FFF2-40B4-BE49-F238E27FC236}">
                  <a16:creationId xmlns:a16="http://schemas.microsoft.com/office/drawing/2014/main" id="{7D3244BA-5E20-40E3-E998-C6181990C1B5}"/>
                </a:ext>
              </a:extLst>
            </p:cNvPr>
            <p:cNvSpPr/>
            <p:nvPr/>
          </p:nvSpPr>
          <p:spPr>
            <a:xfrm>
              <a:off x="0" y="-47647"/>
              <a:ext cx="1629653" cy="768621"/>
            </a:xfrm>
            <a:custGeom>
              <a:avLst/>
              <a:gdLst/>
              <a:ahLst/>
              <a:cxnLst/>
              <a:rect l="l" t="t" r="r" b="b"/>
              <a:pathLst>
                <a:path w="1629653" h="773598">
                  <a:moveTo>
                    <a:pt x="11601" y="0"/>
                  </a:moveTo>
                  <a:lnTo>
                    <a:pt x="1618052" y="0"/>
                  </a:lnTo>
                  <a:cubicBezTo>
                    <a:pt x="1624459" y="0"/>
                    <a:pt x="1629653" y="5194"/>
                    <a:pt x="1629653" y="11601"/>
                  </a:cubicBezTo>
                  <a:lnTo>
                    <a:pt x="1629653" y="761997"/>
                  </a:lnTo>
                  <a:cubicBezTo>
                    <a:pt x="1629653" y="768404"/>
                    <a:pt x="1624459" y="773598"/>
                    <a:pt x="1618052" y="773598"/>
                  </a:cubicBezTo>
                  <a:lnTo>
                    <a:pt x="11601" y="773598"/>
                  </a:lnTo>
                  <a:cubicBezTo>
                    <a:pt x="5194" y="773598"/>
                    <a:pt x="0" y="768404"/>
                    <a:pt x="0" y="761997"/>
                  </a:cubicBezTo>
                  <a:lnTo>
                    <a:pt x="0" y="11601"/>
                  </a:lnTo>
                  <a:cubicBezTo>
                    <a:pt x="0" y="5194"/>
                    <a:pt x="5194" y="0"/>
                    <a:pt x="11601" y="0"/>
                  </a:cubicBezTo>
                  <a:close/>
                </a:path>
              </a:pathLst>
            </a:custGeom>
            <a:solidFill>
              <a:srgbClr val="6EC8B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6" name="TextBox 10">
              <a:extLst>
                <a:ext uri="{FF2B5EF4-FFF2-40B4-BE49-F238E27FC236}">
                  <a16:creationId xmlns:a16="http://schemas.microsoft.com/office/drawing/2014/main" id="{E8B06497-EE48-977D-E993-68BED7888CD0}"/>
                </a:ext>
              </a:extLst>
            </p:cNvPr>
            <p:cNvSpPr txBox="1"/>
            <p:nvPr/>
          </p:nvSpPr>
          <p:spPr>
            <a:xfrm>
              <a:off x="0" y="-47625"/>
              <a:ext cx="1629653" cy="744201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>
                <a:defRPr/>
              </a:pPr>
              <a:r>
                <a:rPr lang="mn-MN" sz="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 Nova Condensed" panose="020B0604020202020204" charset="0"/>
                </a:rPr>
                <a:t>Гол хэрэгжүүлэгч байгууллага: </a:t>
              </a:r>
              <a:r>
                <a:rPr lang="mn-MN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 Nova Condensed" panose="020B0604020202020204" charset="0"/>
                </a:rPr>
                <a:t>Ус цаг уур, орчны судалгаа, мэдээллийн хүрээлэн (УЦУОСМХ/</a:t>
              </a:r>
              <a:r>
                <a:rPr 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 Nova Condensed" panose="020B0604020202020204" charset="0"/>
                </a:rPr>
                <a:t>IRIMHE)</a:t>
              </a:r>
            </a:p>
          </p:txBody>
        </p:sp>
      </p:grpSp>
      <p:sp>
        <p:nvSpPr>
          <p:cNvPr id="67" name="Rectangle 66">
            <a:extLst>
              <a:ext uri="{FF2B5EF4-FFF2-40B4-BE49-F238E27FC236}">
                <a16:creationId xmlns:a16="http://schemas.microsoft.com/office/drawing/2014/main" id="{96D00CFF-7027-66A2-5132-2297119AD0A1}"/>
              </a:ext>
            </a:extLst>
          </p:cNvPr>
          <p:cNvSpPr/>
          <p:nvPr/>
        </p:nvSpPr>
        <p:spPr>
          <a:xfrm>
            <a:off x="3882924" y="2151295"/>
            <a:ext cx="5768455" cy="5474238"/>
          </a:xfrm>
          <a:prstGeom prst="rect">
            <a:avLst/>
          </a:prstGeom>
          <a:noFill/>
          <a:ln>
            <a:prstDash val="lgDash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8" name="Group 27">
            <a:extLst>
              <a:ext uri="{FF2B5EF4-FFF2-40B4-BE49-F238E27FC236}">
                <a16:creationId xmlns:a16="http://schemas.microsoft.com/office/drawing/2014/main" id="{A7F2E3B6-FC33-24C4-6A69-751A694BDFB9}"/>
              </a:ext>
            </a:extLst>
          </p:cNvPr>
          <p:cNvGrpSpPr/>
          <p:nvPr/>
        </p:nvGrpSpPr>
        <p:grpSpPr>
          <a:xfrm>
            <a:off x="11691016" y="5787493"/>
            <a:ext cx="3342040" cy="1302226"/>
            <a:chOff x="0" y="-47625"/>
            <a:chExt cx="1341648" cy="484987"/>
          </a:xfrm>
        </p:grpSpPr>
        <p:sp>
          <p:nvSpPr>
            <p:cNvPr id="69" name="Freeform 28">
              <a:extLst>
                <a:ext uri="{FF2B5EF4-FFF2-40B4-BE49-F238E27FC236}">
                  <a16:creationId xmlns:a16="http://schemas.microsoft.com/office/drawing/2014/main" id="{A9857DFC-3314-6350-0F4D-F96C0012F9EB}"/>
                </a:ext>
              </a:extLst>
            </p:cNvPr>
            <p:cNvSpPr/>
            <p:nvPr/>
          </p:nvSpPr>
          <p:spPr>
            <a:xfrm>
              <a:off x="0" y="0"/>
              <a:ext cx="1341648" cy="437362"/>
            </a:xfrm>
            <a:custGeom>
              <a:avLst/>
              <a:gdLst/>
              <a:ahLst/>
              <a:cxnLst/>
              <a:rect l="l" t="t" r="r" b="b"/>
              <a:pathLst>
                <a:path w="1341648" h="437362">
                  <a:moveTo>
                    <a:pt x="14092" y="0"/>
                  </a:moveTo>
                  <a:lnTo>
                    <a:pt x="1327557" y="0"/>
                  </a:lnTo>
                  <a:cubicBezTo>
                    <a:pt x="1335339" y="0"/>
                    <a:pt x="1341648" y="6309"/>
                    <a:pt x="1341648" y="14092"/>
                  </a:cubicBezTo>
                  <a:lnTo>
                    <a:pt x="1341648" y="423270"/>
                  </a:lnTo>
                  <a:cubicBezTo>
                    <a:pt x="1341648" y="427008"/>
                    <a:pt x="1340164" y="430592"/>
                    <a:pt x="1337521" y="433235"/>
                  </a:cubicBezTo>
                  <a:cubicBezTo>
                    <a:pt x="1334878" y="435877"/>
                    <a:pt x="1331294" y="437362"/>
                    <a:pt x="1327557" y="437362"/>
                  </a:cubicBezTo>
                  <a:lnTo>
                    <a:pt x="14092" y="437362"/>
                  </a:lnTo>
                  <a:cubicBezTo>
                    <a:pt x="10354" y="437362"/>
                    <a:pt x="6770" y="435877"/>
                    <a:pt x="4127" y="433235"/>
                  </a:cubicBezTo>
                  <a:cubicBezTo>
                    <a:pt x="1485" y="430592"/>
                    <a:pt x="0" y="427008"/>
                    <a:pt x="0" y="423270"/>
                  </a:cubicBezTo>
                  <a:lnTo>
                    <a:pt x="0" y="14092"/>
                  </a:lnTo>
                  <a:cubicBezTo>
                    <a:pt x="0" y="10354"/>
                    <a:pt x="1485" y="6770"/>
                    <a:pt x="4127" y="4127"/>
                  </a:cubicBezTo>
                  <a:cubicBezTo>
                    <a:pt x="6770" y="1485"/>
                    <a:pt x="10354" y="0"/>
                    <a:pt x="14092" y="0"/>
                  </a:cubicBezTo>
                  <a:close/>
                </a:path>
              </a:pathLst>
            </a:custGeom>
            <a:solidFill>
              <a:srgbClr val="EDECE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TextBox 29">
              <a:extLst>
                <a:ext uri="{FF2B5EF4-FFF2-40B4-BE49-F238E27FC236}">
                  <a16:creationId xmlns:a16="http://schemas.microsoft.com/office/drawing/2014/main" id="{38567850-FD09-1D04-8873-6BD2F7CDDF88}"/>
                </a:ext>
              </a:extLst>
            </p:cNvPr>
            <p:cNvSpPr txBox="1"/>
            <p:nvPr/>
          </p:nvSpPr>
          <p:spPr>
            <a:xfrm>
              <a:off x="0" y="-47625"/>
              <a:ext cx="1341648" cy="484987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>
                <a:lnSpc>
                  <a:spcPts val="3219"/>
                </a:lnSpc>
              </a:pPr>
              <a:r>
                <a:rPr lang="mn-MN" sz="2299">
                  <a:solidFill>
                    <a:srgbClr val="2C2C2C"/>
                  </a:solidFill>
                  <a:latin typeface="Arial Nova Condensed"/>
                </a:rPr>
                <a:t>Техникийн ажлын хэсэг</a:t>
              </a:r>
              <a:endParaRPr lang="en-US" sz="2299">
                <a:solidFill>
                  <a:srgbClr val="2C2C2C"/>
                </a:solidFill>
                <a:latin typeface="Arial Nova Condensed"/>
              </a:endParaRPr>
            </a:p>
          </p:txBody>
        </p:sp>
      </p:grpSp>
      <p:grpSp>
        <p:nvGrpSpPr>
          <p:cNvPr id="71" name="Group 27">
            <a:extLst>
              <a:ext uri="{FF2B5EF4-FFF2-40B4-BE49-F238E27FC236}">
                <a16:creationId xmlns:a16="http://schemas.microsoft.com/office/drawing/2014/main" id="{DFD2B29F-6D06-C2E1-E018-06103BBCB979}"/>
              </a:ext>
            </a:extLst>
          </p:cNvPr>
          <p:cNvGrpSpPr/>
          <p:nvPr/>
        </p:nvGrpSpPr>
        <p:grpSpPr>
          <a:xfrm>
            <a:off x="1085681" y="4513757"/>
            <a:ext cx="2179834" cy="1641583"/>
            <a:chOff x="0" y="-47625"/>
            <a:chExt cx="1341648" cy="484987"/>
          </a:xfrm>
        </p:grpSpPr>
        <p:sp>
          <p:nvSpPr>
            <p:cNvPr id="72" name="Freeform 28">
              <a:extLst>
                <a:ext uri="{FF2B5EF4-FFF2-40B4-BE49-F238E27FC236}">
                  <a16:creationId xmlns:a16="http://schemas.microsoft.com/office/drawing/2014/main" id="{235E47DC-F058-2186-A7AD-C888BF6CAACA}"/>
                </a:ext>
              </a:extLst>
            </p:cNvPr>
            <p:cNvSpPr/>
            <p:nvPr/>
          </p:nvSpPr>
          <p:spPr>
            <a:xfrm>
              <a:off x="0" y="0"/>
              <a:ext cx="1341648" cy="437362"/>
            </a:xfrm>
            <a:custGeom>
              <a:avLst/>
              <a:gdLst/>
              <a:ahLst/>
              <a:cxnLst/>
              <a:rect l="l" t="t" r="r" b="b"/>
              <a:pathLst>
                <a:path w="1341648" h="437362">
                  <a:moveTo>
                    <a:pt x="14092" y="0"/>
                  </a:moveTo>
                  <a:lnTo>
                    <a:pt x="1327557" y="0"/>
                  </a:lnTo>
                  <a:cubicBezTo>
                    <a:pt x="1335339" y="0"/>
                    <a:pt x="1341648" y="6309"/>
                    <a:pt x="1341648" y="14092"/>
                  </a:cubicBezTo>
                  <a:lnTo>
                    <a:pt x="1341648" y="423270"/>
                  </a:lnTo>
                  <a:cubicBezTo>
                    <a:pt x="1341648" y="427008"/>
                    <a:pt x="1340164" y="430592"/>
                    <a:pt x="1337521" y="433235"/>
                  </a:cubicBezTo>
                  <a:cubicBezTo>
                    <a:pt x="1334878" y="435877"/>
                    <a:pt x="1331294" y="437362"/>
                    <a:pt x="1327557" y="437362"/>
                  </a:cubicBezTo>
                  <a:lnTo>
                    <a:pt x="14092" y="437362"/>
                  </a:lnTo>
                  <a:cubicBezTo>
                    <a:pt x="10354" y="437362"/>
                    <a:pt x="6770" y="435877"/>
                    <a:pt x="4127" y="433235"/>
                  </a:cubicBezTo>
                  <a:cubicBezTo>
                    <a:pt x="1485" y="430592"/>
                    <a:pt x="0" y="427008"/>
                    <a:pt x="0" y="423270"/>
                  </a:cubicBezTo>
                  <a:lnTo>
                    <a:pt x="0" y="14092"/>
                  </a:lnTo>
                  <a:cubicBezTo>
                    <a:pt x="0" y="10354"/>
                    <a:pt x="1485" y="6770"/>
                    <a:pt x="4127" y="4127"/>
                  </a:cubicBezTo>
                  <a:cubicBezTo>
                    <a:pt x="6770" y="1485"/>
                    <a:pt x="10354" y="0"/>
                    <a:pt x="14092" y="0"/>
                  </a:cubicBezTo>
                  <a:close/>
                </a:path>
              </a:pathLst>
            </a:custGeom>
            <a:solidFill>
              <a:srgbClr val="EDECE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3" name="TextBox 29">
              <a:extLst>
                <a:ext uri="{FF2B5EF4-FFF2-40B4-BE49-F238E27FC236}">
                  <a16:creationId xmlns:a16="http://schemas.microsoft.com/office/drawing/2014/main" id="{89C7D978-722E-64F0-9AF1-86D28A6929D1}"/>
                </a:ext>
              </a:extLst>
            </p:cNvPr>
            <p:cNvSpPr txBox="1"/>
            <p:nvPr/>
          </p:nvSpPr>
          <p:spPr>
            <a:xfrm>
              <a:off x="0" y="-47625"/>
              <a:ext cx="1341648" cy="484987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>
                <a:lnSpc>
                  <a:spcPts val="3219"/>
                </a:lnSpc>
              </a:pPr>
              <a:r>
                <a:rPr lang="mn-MN" sz="2299">
                  <a:solidFill>
                    <a:srgbClr val="2C2C2C"/>
                  </a:solidFill>
                  <a:latin typeface="Arial Nova Condensed"/>
                </a:rPr>
                <a:t>НҮБХХААБ:</a:t>
              </a:r>
            </a:p>
            <a:p>
              <a:pPr algn="ctr">
                <a:lnSpc>
                  <a:spcPts val="3219"/>
                </a:lnSpc>
              </a:pPr>
              <a:r>
                <a:rPr lang="mn-MN" sz="2299">
                  <a:solidFill>
                    <a:srgbClr val="2C2C2C"/>
                  </a:solidFill>
                  <a:latin typeface="Arial Nova Condensed"/>
                </a:rPr>
                <a:t>Олон улсын зөвлөхүүд</a:t>
              </a:r>
              <a:endParaRPr lang="en-US" sz="2299">
                <a:solidFill>
                  <a:srgbClr val="2C2C2C"/>
                </a:solidFill>
                <a:latin typeface="Arial Nova Condensed"/>
              </a:endParaRPr>
            </a:p>
          </p:txBody>
        </p:sp>
      </p:grpSp>
      <p:sp>
        <p:nvSpPr>
          <p:cNvPr id="74" name="Freeform 9">
            <a:extLst>
              <a:ext uri="{FF2B5EF4-FFF2-40B4-BE49-F238E27FC236}">
                <a16:creationId xmlns:a16="http://schemas.microsoft.com/office/drawing/2014/main" id="{CF6EC2EB-F9BA-5B86-C751-F65317B17A4F}"/>
              </a:ext>
            </a:extLst>
          </p:cNvPr>
          <p:cNvSpPr/>
          <p:nvPr/>
        </p:nvSpPr>
        <p:spPr>
          <a:xfrm>
            <a:off x="157583" y="2424432"/>
            <a:ext cx="3062406" cy="1477534"/>
          </a:xfrm>
          <a:custGeom>
            <a:avLst/>
            <a:gdLst/>
            <a:ahLst/>
            <a:cxnLst/>
            <a:rect l="l" t="t" r="r" b="b"/>
            <a:pathLst>
              <a:path w="1629653" h="773598">
                <a:moveTo>
                  <a:pt x="11601" y="0"/>
                </a:moveTo>
                <a:lnTo>
                  <a:pt x="1618052" y="0"/>
                </a:lnTo>
                <a:cubicBezTo>
                  <a:pt x="1624459" y="0"/>
                  <a:pt x="1629653" y="5194"/>
                  <a:pt x="1629653" y="11601"/>
                </a:cubicBezTo>
                <a:lnTo>
                  <a:pt x="1629653" y="761997"/>
                </a:lnTo>
                <a:cubicBezTo>
                  <a:pt x="1629653" y="768404"/>
                  <a:pt x="1624459" y="773598"/>
                  <a:pt x="1618052" y="773598"/>
                </a:cubicBezTo>
                <a:lnTo>
                  <a:pt x="11601" y="773598"/>
                </a:lnTo>
                <a:cubicBezTo>
                  <a:pt x="5194" y="773598"/>
                  <a:pt x="0" y="768404"/>
                  <a:pt x="0" y="761997"/>
                </a:cubicBezTo>
                <a:lnTo>
                  <a:pt x="0" y="11601"/>
                </a:lnTo>
                <a:cubicBezTo>
                  <a:pt x="0" y="5194"/>
                  <a:pt x="5194" y="0"/>
                  <a:pt x="11601" y="0"/>
                </a:cubicBezTo>
                <a:close/>
              </a:path>
            </a:pathLst>
          </a:custGeom>
          <a:solidFill>
            <a:srgbClr val="6EC8BD"/>
          </a:solidFill>
        </p:spPr>
        <p:txBody>
          <a:bodyPr/>
          <a:lstStyle/>
          <a:p>
            <a:pPr algn="ctr"/>
            <a:r>
              <a:rPr lang="mn-MN"/>
              <a:t>Олон улсын </a:t>
            </a:r>
            <a:r>
              <a:rPr lang="en-US"/>
              <a:t>CBIT</a:t>
            </a:r>
            <a:r>
              <a:rPr lang="mn-MN"/>
              <a:t> малгай төсөл болон бусад орнуудад хэрэгжиж буй </a:t>
            </a:r>
            <a:r>
              <a:rPr lang="en-US"/>
              <a:t>CBIT</a:t>
            </a:r>
            <a:r>
              <a:rPr lang="mn-MN"/>
              <a:t> төслүүдтэй уялдаа холбоог хангаж ажиллах</a:t>
            </a:r>
            <a:endParaRPr lang="en-US"/>
          </a:p>
        </p:txBody>
      </p:sp>
      <p:grpSp>
        <p:nvGrpSpPr>
          <p:cNvPr id="75" name="Group 27">
            <a:extLst>
              <a:ext uri="{FF2B5EF4-FFF2-40B4-BE49-F238E27FC236}">
                <a16:creationId xmlns:a16="http://schemas.microsoft.com/office/drawing/2014/main" id="{53728026-98E7-9138-8CD4-B5D18C8EF1B2}"/>
              </a:ext>
            </a:extLst>
          </p:cNvPr>
          <p:cNvGrpSpPr/>
          <p:nvPr/>
        </p:nvGrpSpPr>
        <p:grpSpPr>
          <a:xfrm>
            <a:off x="13389540" y="8140227"/>
            <a:ext cx="3342040" cy="1174349"/>
            <a:chOff x="0" y="0"/>
            <a:chExt cx="1341648" cy="437362"/>
          </a:xfrm>
        </p:grpSpPr>
        <p:sp>
          <p:nvSpPr>
            <p:cNvPr id="76" name="Freeform 28">
              <a:extLst>
                <a:ext uri="{FF2B5EF4-FFF2-40B4-BE49-F238E27FC236}">
                  <a16:creationId xmlns:a16="http://schemas.microsoft.com/office/drawing/2014/main" id="{203977C0-8EB6-1FF1-D4EF-CFEB5E742AC8}"/>
                </a:ext>
              </a:extLst>
            </p:cNvPr>
            <p:cNvSpPr/>
            <p:nvPr/>
          </p:nvSpPr>
          <p:spPr>
            <a:xfrm>
              <a:off x="0" y="0"/>
              <a:ext cx="1341648" cy="437362"/>
            </a:xfrm>
            <a:custGeom>
              <a:avLst/>
              <a:gdLst/>
              <a:ahLst/>
              <a:cxnLst/>
              <a:rect l="l" t="t" r="r" b="b"/>
              <a:pathLst>
                <a:path w="1341648" h="437362">
                  <a:moveTo>
                    <a:pt x="14092" y="0"/>
                  </a:moveTo>
                  <a:lnTo>
                    <a:pt x="1327557" y="0"/>
                  </a:lnTo>
                  <a:cubicBezTo>
                    <a:pt x="1335339" y="0"/>
                    <a:pt x="1341648" y="6309"/>
                    <a:pt x="1341648" y="14092"/>
                  </a:cubicBezTo>
                  <a:lnTo>
                    <a:pt x="1341648" y="423270"/>
                  </a:lnTo>
                  <a:cubicBezTo>
                    <a:pt x="1341648" y="427008"/>
                    <a:pt x="1340164" y="430592"/>
                    <a:pt x="1337521" y="433235"/>
                  </a:cubicBezTo>
                  <a:cubicBezTo>
                    <a:pt x="1334878" y="435877"/>
                    <a:pt x="1331294" y="437362"/>
                    <a:pt x="1327557" y="437362"/>
                  </a:cubicBezTo>
                  <a:lnTo>
                    <a:pt x="14092" y="437362"/>
                  </a:lnTo>
                  <a:cubicBezTo>
                    <a:pt x="10354" y="437362"/>
                    <a:pt x="6770" y="435877"/>
                    <a:pt x="4127" y="433235"/>
                  </a:cubicBezTo>
                  <a:cubicBezTo>
                    <a:pt x="1485" y="430592"/>
                    <a:pt x="0" y="427008"/>
                    <a:pt x="0" y="423270"/>
                  </a:cubicBezTo>
                  <a:lnTo>
                    <a:pt x="0" y="14092"/>
                  </a:lnTo>
                  <a:cubicBezTo>
                    <a:pt x="0" y="10354"/>
                    <a:pt x="1485" y="6770"/>
                    <a:pt x="4127" y="4127"/>
                  </a:cubicBezTo>
                  <a:cubicBezTo>
                    <a:pt x="6770" y="1485"/>
                    <a:pt x="10354" y="0"/>
                    <a:pt x="14092" y="0"/>
                  </a:cubicBezTo>
                  <a:close/>
                </a:path>
              </a:pathLst>
            </a:custGeom>
            <a:solidFill>
              <a:srgbClr val="EDECE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7" name="TextBox 29">
              <a:extLst>
                <a:ext uri="{FF2B5EF4-FFF2-40B4-BE49-F238E27FC236}">
                  <a16:creationId xmlns:a16="http://schemas.microsoft.com/office/drawing/2014/main" id="{637CFCCB-D5DA-9386-420D-46FDB05204E2}"/>
                </a:ext>
              </a:extLst>
            </p:cNvPr>
            <p:cNvSpPr txBox="1"/>
            <p:nvPr/>
          </p:nvSpPr>
          <p:spPr>
            <a:xfrm>
              <a:off x="0" y="-47625"/>
              <a:ext cx="1341648" cy="484987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>
                <a:lnSpc>
                  <a:spcPts val="3219"/>
                </a:lnSpc>
              </a:pPr>
              <a:r>
                <a:rPr lang="mn-MN" sz="2299">
                  <a:solidFill>
                    <a:srgbClr val="2C2C2C"/>
                  </a:solidFill>
                  <a:latin typeface="Arial Nova Condensed"/>
                </a:rPr>
                <a:t>Хувийн хэвшил, бусад байгууллагууд, оролцогчид</a:t>
              </a:r>
              <a:endParaRPr lang="en-US" sz="2299">
                <a:solidFill>
                  <a:srgbClr val="2C2C2C"/>
                </a:solidFill>
                <a:latin typeface="Arial Nova Condensed"/>
              </a:endParaRPr>
            </a:p>
          </p:txBody>
        </p:sp>
      </p:grp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D3528A91-D556-F484-252C-854B83207BE1}"/>
              </a:ext>
            </a:extLst>
          </p:cNvPr>
          <p:cNvCxnSpPr>
            <a:cxnSpLocks/>
          </p:cNvCxnSpPr>
          <p:nvPr/>
        </p:nvCxnSpPr>
        <p:spPr>
          <a:xfrm>
            <a:off x="3200400" y="3162300"/>
            <a:ext cx="677321" cy="90086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4C405BE0-EB41-2C75-FB00-2078C208FED5}"/>
              </a:ext>
            </a:extLst>
          </p:cNvPr>
          <p:cNvCxnSpPr>
            <a:cxnSpLocks/>
          </p:cNvCxnSpPr>
          <p:nvPr/>
        </p:nvCxnSpPr>
        <p:spPr>
          <a:xfrm flipH="1">
            <a:off x="2763866" y="1482619"/>
            <a:ext cx="2265050" cy="95434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B29E7403-9AE9-1507-25E9-2C297D2AD598}"/>
              </a:ext>
            </a:extLst>
          </p:cNvPr>
          <p:cNvCxnSpPr>
            <a:cxnSpLocks/>
            <a:endCxn id="19" idx="1"/>
          </p:cNvCxnSpPr>
          <p:nvPr/>
        </p:nvCxnSpPr>
        <p:spPr>
          <a:xfrm>
            <a:off x="3032564" y="915334"/>
            <a:ext cx="1996352" cy="0"/>
          </a:xfrm>
          <a:prstGeom prst="straightConnector1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4B25FB7F-08A3-29CC-9CED-EAEB1DCA5665}"/>
              </a:ext>
            </a:extLst>
          </p:cNvPr>
          <p:cNvCxnSpPr>
            <a:cxnSpLocks/>
          </p:cNvCxnSpPr>
          <p:nvPr/>
        </p:nvCxnSpPr>
        <p:spPr>
          <a:xfrm>
            <a:off x="3047999" y="1218726"/>
            <a:ext cx="1965482" cy="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89E71066-EF8E-0587-C088-9567860F29BB}"/>
              </a:ext>
            </a:extLst>
          </p:cNvPr>
          <p:cNvCxnSpPr>
            <a:cxnSpLocks/>
          </p:cNvCxnSpPr>
          <p:nvPr/>
        </p:nvCxnSpPr>
        <p:spPr>
          <a:xfrm>
            <a:off x="6858000" y="1500305"/>
            <a:ext cx="0" cy="767206"/>
          </a:xfrm>
          <a:prstGeom prst="straightConnector1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6387F786-5A58-7C87-92FD-BA0A231D729D}"/>
              </a:ext>
            </a:extLst>
          </p:cNvPr>
          <p:cNvCxnSpPr>
            <a:cxnSpLocks/>
          </p:cNvCxnSpPr>
          <p:nvPr/>
        </p:nvCxnSpPr>
        <p:spPr>
          <a:xfrm>
            <a:off x="6369226" y="1522118"/>
            <a:ext cx="0" cy="745393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154A7FF4-1F98-2A52-9D79-9146FC0AB995}"/>
              </a:ext>
            </a:extLst>
          </p:cNvPr>
          <p:cNvCxnSpPr/>
          <p:nvPr/>
        </p:nvCxnSpPr>
        <p:spPr>
          <a:xfrm flipV="1">
            <a:off x="8610600" y="1645257"/>
            <a:ext cx="958770" cy="506037"/>
          </a:xfrm>
          <a:prstGeom prst="straightConnector1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6C3D5814-4201-D0D2-D8E5-18AC74B84737}"/>
              </a:ext>
            </a:extLst>
          </p:cNvPr>
          <p:cNvCxnSpPr>
            <a:cxnSpLocks/>
            <a:endCxn id="60" idx="2"/>
          </p:cNvCxnSpPr>
          <p:nvPr/>
        </p:nvCxnSpPr>
        <p:spPr>
          <a:xfrm flipV="1">
            <a:off x="9050756" y="1629326"/>
            <a:ext cx="5374358" cy="521952"/>
          </a:xfrm>
          <a:prstGeom prst="straightConnector1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716613C2-A010-1356-8865-38E4E02FF867}"/>
              </a:ext>
            </a:extLst>
          </p:cNvPr>
          <p:cNvCxnSpPr>
            <a:cxnSpLocks/>
          </p:cNvCxnSpPr>
          <p:nvPr/>
        </p:nvCxnSpPr>
        <p:spPr>
          <a:xfrm>
            <a:off x="9276019" y="7632112"/>
            <a:ext cx="0" cy="370258"/>
          </a:xfrm>
          <a:prstGeom prst="straightConnector1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02" name="Straight Arrow Connector 101">
            <a:extLst>
              <a:ext uri="{FF2B5EF4-FFF2-40B4-BE49-F238E27FC236}">
                <a16:creationId xmlns:a16="http://schemas.microsoft.com/office/drawing/2014/main" id="{4A5132E2-652B-12EC-B20C-934620F9EE70}"/>
              </a:ext>
            </a:extLst>
          </p:cNvPr>
          <p:cNvCxnSpPr>
            <a:cxnSpLocks/>
          </p:cNvCxnSpPr>
          <p:nvPr/>
        </p:nvCxnSpPr>
        <p:spPr>
          <a:xfrm>
            <a:off x="8787245" y="7653925"/>
            <a:ext cx="0" cy="381062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3" name="Rectangle 102">
            <a:extLst>
              <a:ext uri="{FF2B5EF4-FFF2-40B4-BE49-F238E27FC236}">
                <a16:creationId xmlns:a16="http://schemas.microsoft.com/office/drawing/2014/main" id="{B580F2BA-8D24-DF05-5130-A8A4771C10E3}"/>
              </a:ext>
            </a:extLst>
          </p:cNvPr>
          <p:cNvSpPr/>
          <p:nvPr/>
        </p:nvSpPr>
        <p:spPr>
          <a:xfrm>
            <a:off x="1170509" y="7993300"/>
            <a:ext cx="15682946" cy="1405364"/>
          </a:xfrm>
          <a:prstGeom prst="rect">
            <a:avLst/>
          </a:prstGeom>
          <a:noFill/>
          <a:ln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8" name="Straight Arrow Connector 107">
            <a:extLst>
              <a:ext uri="{FF2B5EF4-FFF2-40B4-BE49-F238E27FC236}">
                <a16:creationId xmlns:a16="http://schemas.microsoft.com/office/drawing/2014/main" id="{B0A56D9A-47F9-82C3-DA49-7A06D0BD0D49}"/>
              </a:ext>
            </a:extLst>
          </p:cNvPr>
          <p:cNvCxnSpPr>
            <a:cxnSpLocks/>
          </p:cNvCxnSpPr>
          <p:nvPr/>
        </p:nvCxnSpPr>
        <p:spPr>
          <a:xfrm>
            <a:off x="1170509" y="9746225"/>
            <a:ext cx="1791134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1" name="TextBox 110">
            <a:extLst>
              <a:ext uri="{FF2B5EF4-FFF2-40B4-BE49-F238E27FC236}">
                <a16:creationId xmlns:a16="http://schemas.microsoft.com/office/drawing/2014/main" id="{7CE30C73-D7C4-7E84-AE64-C9E3DEA57000}"/>
              </a:ext>
            </a:extLst>
          </p:cNvPr>
          <p:cNvSpPr txBox="1"/>
          <p:nvPr/>
        </p:nvSpPr>
        <p:spPr>
          <a:xfrm>
            <a:off x="3047999" y="9477125"/>
            <a:ext cx="36999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n-MN"/>
              <a:t>Мэргэжлийн, техникийн холбоо харилцаа, зөвлөлдөх урсгал</a:t>
            </a:r>
            <a:endParaRPr lang="en-US"/>
          </a:p>
        </p:txBody>
      </p:sp>
      <p:cxnSp>
        <p:nvCxnSpPr>
          <p:cNvPr id="112" name="Straight Arrow Connector 111">
            <a:extLst>
              <a:ext uri="{FF2B5EF4-FFF2-40B4-BE49-F238E27FC236}">
                <a16:creationId xmlns:a16="http://schemas.microsoft.com/office/drawing/2014/main" id="{95EC7DA4-CBBA-45A2-1F02-35E299AD5928}"/>
              </a:ext>
            </a:extLst>
          </p:cNvPr>
          <p:cNvCxnSpPr>
            <a:cxnSpLocks/>
          </p:cNvCxnSpPr>
          <p:nvPr/>
        </p:nvCxnSpPr>
        <p:spPr>
          <a:xfrm>
            <a:off x="6886345" y="9733394"/>
            <a:ext cx="1900900" cy="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14" name="TextBox 113">
            <a:extLst>
              <a:ext uri="{FF2B5EF4-FFF2-40B4-BE49-F238E27FC236}">
                <a16:creationId xmlns:a16="http://schemas.microsoft.com/office/drawing/2014/main" id="{C9DED6B0-4D3A-3FC4-08F6-955CCA1FF94D}"/>
              </a:ext>
            </a:extLst>
          </p:cNvPr>
          <p:cNvSpPr txBox="1"/>
          <p:nvPr/>
        </p:nvSpPr>
        <p:spPr>
          <a:xfrm>
            <a:off x="8907403" y="9581765"/>
            <a:ext cx="36999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n-MN"/>
              <a:t>Санхүүжилтийн урсгал</a:t>
            </a:r>
            <a:endParaRPr lang="en-US"/>
          </a:p>
        </p:txBody>
      </p:sp>
      <p:cxnSp>
        <p:nvCxnSpPr>
          <p:cNvPr id="115" name="Straight Arrow Connector 114">
            <a:extLst>
              <a:ext uri="{FF2B5EF4-FFF2-40B4-BE49-F238E27FC236}">
                <a16:creationId xmlns:a16="http://schemas.microsoft.com/office/drawing/2014/main" id="{14039EE6-CFA8-B6D6-CF04-CA9D293CDC00}"/>
              </a:ext>
            </a:extLst>
          </p:cNvPr>
          <p:cNvCxnSpPr>
            <a:cxnSpLocks/>
          </p:cNvCxnSpPr>
          <p:nvPr/>
        </p:nvCxnSpPr>
        <p:spPr>
          <a:xfrm>
            <a:off x="12085686" y="9706079"/>
            <a:ext cx="1574838" cy="0"/>
          </a:xfrm>
          <a:prstGeom prst="straightConnector1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20" name="TextBox 119">
            <a:extLst>
              <a:ext uri="{FF2B5EF4-FFF2-40B4-BE49-F238E27FC236}">
                <a16:creationId xmlns:a16="http://schemas.microsoft.com/office/drawing/2014/main" id="{270987CE-EBD8-6A5B-AF5B-584483B751A0}"/>
              </a:ext>
            </a:extLst>
          </p:cNvPr>
          <p:cNvSpPr txBox="1"/>
          <p:nvPr/>
        </p:nvSpPr>
        <p:spPr>
          <a:xfrm>
            <a:off x="13673890" y="9561559"/>
            <a:ext cx="36999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n-MN"/>
              <a:t>Тайлагналын урсгал</a:t>
            </a:r>
            <a:endParaRPr lang="en-US"/>
          </a:p>
        </p:txBody>
      </p:sp>
      <p:cxnSp>
        <p:nvCxnSpPr>
          <p:cNvPr id="123" name="Straight Arrow Connector 122">
            <a:extLst>
              <a:ext uri="{FF2B5EF4-FFF2-40B4-BE49-F238E27FC236}">
                <a16:creationId xmlns:a16="http://schemas.microsoft.com/office/drawing/2014/main" id="{9C44CB54-226A-F2C2-7C92-2F1E76A60724}"/>
              </a:ext>
            </a:extLst>
          </p:cNvPr>
          <p:cNvCxnSpPr>
            <a:cxnSpLocks/>
          </p:cNvCxnSpPr>
          <p:nvPr/>
        </p:nvCxnSpPr>
        <p:spPr>
          <a:xfrm>
            <a:off x="3243321" y="5334548"/>
            <a:ext cx="787419" cy="0"/>
          </a:xfrm>
          <a:prstGeom prst="straightConnector1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8c5b44c4-f325-4ddb-8025-85b1f6b49fdf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CDEB767EA95DF4FBDBA1BCCDA264D1D" ma:contentTypeVersion="10" ma:contentTypeDescription="Create a new document." ma:contentTypeScope="" ma:versionID="f6e43619ec38b29e20dea05d939d5e34">
  <xsd:schema xmlns:xsd="http://www.w3.org/2001/XMLSchema" xmlns:xs="http://www.w3.org/2001/XMLSchema" xmlns:p="http://schemas.microsoft.com/office/2006/metadata/properties" xmlns:ns3="8c5b44c4-f325-4ddb-8025-85b1f6b49fdf" targetNamespace="http://schemas.microsoft.com/office/2006/metadata/properties" ma:root="true" ma:fieldsID="28dbc0540613e43f9964c94cb96855eb" ns3:_="">
    <xsd:import namespace="8c5b44c4-f325-4ddb-8025-85b1f6b49fdf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_activity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5b44c4-f325-4ddb-8025-85b1f6b49fdf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1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_activity" ma:index="16" nillable="true" ma:displayName="_activity" ma:hidden="true" ma:internalName="_activity">
      <xsd:simpleType>
        <xsd:restriction base="dms:Note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637CB26-7F00-4E6A-AB95-91E7F2AF3B10}">
  <ds:schemaRefs>
    <ds:schemaRef ds:uri="8c5b44c4-f325-4ddb-8025-85b1f6b49fdf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890AA311-1304-4BFD-8535-C8863899056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12BE757-2745-4E55-B3C7-3B6E8B62E89A}">
  <ds:schemaRefs>
    <ds:schemaRef ds:uri="8c5b44c4-f325-4ddb-8025-85b1f6b49fd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</TotalTime>
  <Words>1715</Words>
  <Application>Microsoft Office PowerPoint</Application>
  <PresentationFormat>Custom</PresentationFormat>
  <Paragraphs>194</Paragraphs>
  <Slides>16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Arial Nova Condensed Italics</vt:lpstr>
      <vt:lpstr>Symbol</vt:lpstr>
      <vt:lpstr>Arial Nova Condensed</vt:lpstr>
      <vt:lpstr>Arial Nova Condensed Bold</vt:lpstr>
      <vt:lpstr>Aptos</vt:lpstr>
      <vt:lpstr>Calibri</vt:lpstr>
      <vt:lpstr>Arial</vt:lpstr>
      <vt:lpstr>Office Theme</vt:lpstr>
      <vt:lpstr>PowerPoint Presentation</vt:lpstr>
      <vt:lpstr>УУР АМЬСГАЛЫН ӨӨРЧЛӨЛТИЙН ТУХАЙ НҮБ-ЫН СУУРЬ КОНВЕНЦЫН ҮНДСЭН ЗАРЧИМ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Bright Blue Neon Green Professional Gradients Pitch Deck Business Presentation</dc:title>
  <dc:creator>user</dc:creator>
  <cp:lastModifiedBy>Undarmaa Khurelbaatar</cp:lastModifiedBy>
  <cp:revision>5</cp:revision>
  <dcterms:created xsi:type="dcterms:W3CDTF">2006-08-16T00:00:00Z</dcterms:created>
  <dcterms:modified xsi:type="dcterms:W3CDTF">2026-08-13T05:48:17Z</dcterms:modified>
  <dc:identifier>DAF0tG7kV1M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0x0101001CDEB767EA95DF4FBDBA1BCCDA264D1D</vt:lpwstr>
  </property>
</Properties>
</file>