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p:sldMasterIdLst>
    <p:sldMasterId id="2147483648" r:id="rId4"/>
    <p:sldMasterId id="2147483695" r:id="rId5"/>
    <p:sldMasterId id="2147483703" r:id="rId6"/>
    <p:sldMasterId id="2147483712" r:id="rId7"/>
  </p:sldMasterIdLst>
  <p:notesMasterIdLst>
    <p:notesMasterId r:id="rId21"/>
  </p:notesMasterIdLst>
  <p:sldIdLst>
    <p:sldId id="256" r:id="rId8"/>
    <p:sldId id="2147475441" r:id="rId9"/>
    <p:sldId id="2147377291" r:id="rId10"/>
    <p:sldId id="2147475443" r:id="rId11"/>
    <p:sldId id="2147475436" r:id="rId12"/>
    <p:sldId id="2147475440" r:id="rId13"/>
    <p:sldId id="2147475444" r:id="rId14"/>
    <p:sldId id="2147475424" r:id="rId15"/>
    <p:sldId id="2147475438" r:id="rId16"/>
    <p:sldId id="2147475457" r:id="rId17"/>
    <p:sldId id="2147475446" r:id="rId18"/>
    <p:sldId id="2147475422" r:id="rId19"/>
    <p:sldId id="276" r:id="rId20"/>
  </p:sldIdLst>
  <p:sldSz cx="20104100" cy="11309350"/>
  <p:notesSz cx="9866313" cy="6735763"/>
  <p:defaultTextStyle>
    <a:defPPr>
      <a:defRPr kern="0"/>
    </a:defPPr>
  </p:defaultTextStyle>
  <p:extLst>
    <p:ext uri="{521415D9-36F7-43E2-AB2F-B90AF26B5E84}">
      <p14:sectionLst xmlns:p14="http://schemas.microsoft.com/office/powerpoint/2010/main">
        <p14:section name="Default Section" id="{454B9557-E2B9-48D1-ADD5-6A7CB49A6F61}">
          <p14:sldIdLst/>
        </p14:section>
        <p14:section name="F4FLao Brief Version" id="{E1CA2D01-C878-4E00-9B8B-40B15758B50A}">
          <p14:sldIdLst>
            <p14:sldId id="256"/>
            <p14:sldId id="2147475441"/>
            <p14:sldId id="2147377291"/>
            <p14:sldId id="2147475443"/>
            <p14:sldId id="2147475436"/>
            <p14:sldId id="2147475440"/>
            <p14:sldId id="2147475444"/>
            <p14:sldId id="2147475424"/>
            <p14:sldId id="2147475438"/>
            <p14:sldId id="2147475457"/>
            <p14:sldId id="2147475446"/>
            <p14:sldId id="2147475422"/>
            <p14:sldId id="276"/>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90D8D4-5639-1FED-4CFB-A5A5844F7490}" name="Romain Brillie" initials="RB" userId="S::brillie.romain@gggi.org::e4de613d-f1bf-4043-a077-9c5467ef3d00" providerId="AD"/>
  <p188:author id="{8CA58FF9-4BA2-22BD-F54A-2AE262F7E1ED}" name="Jae Eun Ahn" initials="JA" userId="S::j.ahn@gggi.org::303a392b-e0e3-4d6d-878f-2ea1ea604b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7666"/>
    <a:srgbClr val="0A947A"/>
    <a:srgbClr val="06B89D"/>
    <a:srgbClr val="D4ECE7"/>
    <a:srgbClr val="A7D9CE"/>
    <a:srgbClr val="FFFFFB"/>
    <a:srgbClr val="FFFFF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20" autoAdjust="0"/>
    <p:restoredTop sz="94660"/>
  </p:normalViewPr>
  <p:slideViewPr>
    <p:cSldViewPr snapToGrid="0">
      <p:cViewPr varScale="1">
        <p:scale>
          <a:sx n="44" d="100"/>
          <a:sy n="44" d="100"/>
        </p:scale>
        <p:origin x="100" y="508"/>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5610" cy="337545"/>
          </a:xfrm>
          <a:prstGeom prst="rect">
            <a:avLst/>
          </a:prstGeom>
        </p:spPr>
        <p:txBody>
          <a:bodyPr vert="horz" lIns="48326" tIns="24163" rIns="48326" bIns="24163" rtlCol="0"/>
          <a:lstStyle>
            <a:lvl1pPr algn="l">
              <a:defRPr sz="600"/>
            </a:lvl1pPr>
          </a:lstStyle>
          <a:p>
            <a:endParaRPr lang="en-US"/>
          </a:p>
        </p:txBody>
      </p:sp>
      <p:sp>
        <p:nvSpPr>
          <p:cNvPr id="3" name="Date Placeholder 2"/>
          <p:cNvSpPr>
            <a:spLocks noGrp="1"/>
          </p:cNvSpPr>
          <p:nvPr>
            <p:ph type="dt" idx="1"/>
          </p:nvPr>
        </p:nvSpPr>
        <p:spPr>
          <a:xfrm>
            <a:off x="5588366" y="0"/>
            <a:ext cx="4275610" cy="337545"/>
          </a:xfrm>
          <a:prstGeom prst="rect">
            <a:avLst/>
          </a:prstGeom>
        </p:spPr>
        <p:txBody>
          <a:bodyPr vert="horz" lIns="48326" tIns="24163" rIns="48326" bIns="24163" rtlCol="0"/>
          <a:lstStyle>
            <a:lvl1pPr algn="r">
              <a:defRPr sz="600"/>
            </a:lvl1pPr>
          </a:lstStyle>
          <a:p>
            <a:fld id="{545EB6FA-C5E7-4069-9E23-885B507759FF}" type="datetimeFigureOut">
              <a:rPr lang="en-US" smtClean="0"/>
              <a:t>8/12/2026</a:t>
            </a:fld>
            <a:endParaRPr lang="en-US"/>
          </a:p>
        </p:txBody>
      </p:sp>
      <p:sp>
        <p:nvSpPr>
          <p:cNvPr id="4" name="Slide Image Placeholder 3"/>
          <p:cNvSpPr>
            <a:spLocks noGrp="1" noRot="1" noChangeAspect="1"/>
          </p:cNvSpPr>
          <p:nvPr>
            <p:ph type="sldImg" idx="2"/>
          </p:nvPr>
        </p:nvSpPr>
        <p:spPr>
          <a:xfrm>
            <a:off x="2914650" y="842963"/>
            <a:ext cx="4037013" cy="2271712"/>
          </a:xfrm>
          <a:prstGeom prst="rect">
            <a:avLst/>
          </a:prstGeom>
          <a:noFill/>
          <a:ln w="12700">
            <a:solidFill>
              <a:prstClr val="black"/>
            </a:solidFill>
          </a:ln>
        </p:spPr>
        <p:txBody>
          <a:bodyPr vert="horz" lIns="48326" tIns="24163" rIns="48326" bIns="24163" rtlCol="0" anchor="ctr"/>
          <a:lstStyle/>
          <a:p>
            <a:endParaRPr lang="en-US"/>
          </a:p>
        </p:txBody>
      </p:sp>
      <p:sp>
        <p:nvSpPr>
          <p:cNvPr id="5" name="Notes Placeholder 4"/>
          <p:cNvSpPr>
            <a:spLocks noGrp="1"/>
          </p:cNvSpPr>
          <p:nvPr>
            <p:ph type="body" sz="quarter" idx="3"/>
          </p:nvPr>
        </p:nvSpPr>
        <p:spPr>
          <a:xfrm>
            <a:off x="986320" y="3241185"/>
            <a:ext cx="7893674" cy="2653081"/>
          </a:xfrm>
          <a:prstGeom prst="rect">
            <a:avLst/>
          </a:prstGeom>
        </p:spPr>
        <p:txBody>
          <a:bodyPr vert="horz" lIns="48326" tIns="24163" rIns="48326" bIns="2416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398219"/>
            <a:ext cx="4275610" cy="337544"/>
          </a:xfrm>
          <a:prstGeom prst="rect">
            <a:avLst/>
          </a:prstGeom>
        </p:spPr>
        <p:txBody>
          <a:bodyPr vert="horz" lIns="48326" tIns="24163" rIns="48326" bIns="24163" rtlCol="0" anchor="b"/>
          <a:lstStyle>
            <a:lvl1pPr algn="l">
              <a:defRPr sz="600"/>
            </a:lvl1pPr>
          </a:lstStyle>
          <a:p>
            <a:endParaRPr lang="en-US"/>
          </a:p>
        </p:txBody>
      </p:sp>
      <p:sp>
        <p:nvSpPr>
          <p:cNvPr id="7" name="Slide Number Placeholder 6"/>
          <p:cNvSpPr>
            <a:spLocks noGrp="1"/>
          </p:cNvSpPr>
          <p:nvPr>
            <p:ph type="sldNum" sz="quarter" idx="5"/>
          </p:nvPr>
        </p:nvSpPr>
        <p:spPr>
          <a:xfrm>
            <a:off x="5588366" y="6398219"/>
            <a:ext cx="4275610" cy="337544"/>
          </a:xfrm>
          <a:prstGeom prst="rect">
            <a:avLst/>
          </a:prstGeom>
        </p:spPr>
        <p:txBody>
          <a:bodyPr vert="horz" lIns="48326" tIns="24163" rIns="48326" bIns="24163" rtlCol="0" anchor="b"/>
          <a:lstStyle>
            <a:lvl1pPr algn="r">
              <a:defRPr sz="600"/>
            </a:lvl1pPr>
          </a:lstStyle>
          <a:p>
            <a:fld id="{2DC9783C-8B5B-4AD8-A324-D8F0E9C7E22E}" type="slidenum">
              <a:rPr lang="en-US" smtClean="0"/>
              <a:t>‹#›</a:t>
            </a:fld>
            <a:endParaRPr lang="en-US"/>
          </a:p>
        </p:txBody>
      </p:sp>
    </p:spTree>
    <p:extLst>
      <p:ext uri="{BB962C8B-B14F-4D97-AF65-F5344CB8AC3E}">
        <p14:creationId xmlns:p14="http://schemas.microsoft.com/office/powerpoint/2010/main" val="3644910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C9783C-8B5B-4AD8-A324-D8F0E9C7E22E}" type="slidenum">
              <a:rPr lang="en-US" smtClean="0"/>
              <a:t>1</a:t>
            </a:fld>
            <a:endParaRPr lang="en-US"/>
          </a:p>
        </p:txBody>
      </p:sp>
    </p:spTree>
    <p:extLst>
      <p:ext uri="{BB962C8B-B14F-4D97-AF65-F5344CB8AC3E}">
        <p14:creationId xmlns:p14="http://schemas.microsoft.com/office/powerpoint/2010/main" val="413353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85D86FC-109A-458F-8BD6-989901F64F6E}" type="slidenum">
              <a:rPr kumimoji="0" lang="en-US"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US"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06785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96875" y="692150"/>
            <a:ext cx="6156325" cy="3463925"/>
          </a:xfrm>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lIns="92492" tIns="46246" rIns="92492" bIns="46246"/>
          <a:lstStyle/>
          <a:p>
            <a:pPr marL="0" marR="0" lvl="0" indent="0" algn="r" defTabSz="924916" rtl="0" eaLnBrk="1" fontAlgn="auto" latinLnBrk="0" hangingPunct="1">
              <a:lnSpc>
                <a:spcPct val="100000"/>
              </a:lnSpc>
              <a:spcBef>
                <a:spcPts val="0"/>
              </a:spcBef>
              <a:spcAft>
                <a:spcPts val="0"/>
              </a:spcAft>
              <a:buClrTx/>
              <a:buSzTx/>
              <a:buFontTx/>
              <a:buNone/>
              <a:tabLst/>
              <a:defRPr/>
            </a:pPr>
            <a:fld id="{DBA696DF-6A92-499F-B5ED-54B00BCF3B7B}" type="slidenum">
              <a:rPr kumimoji="0" lang="en-US" sz="1200" b="0" i="0" u="none" strike="noStrike" kern="1200" cap="none" spc="0" normalizeH="0" baseline="0" noProof="0">
                <a:ln>
                  <a:noFill/>
                </a:ln>
                <a:solidFill>
                  <a:prstClr val="black"/>
                </a:solidFill>
                <a:effectLst/>
                <a:uLnTx/>
                <a:uFillTx/>
                <a:latin typeface="Calibri" panose="020F0502020204030204"/>
                <a:cs typeface="Arial"/>
                <a:sym typeface="Arial"/>
              </a:rPr>
              <a:pPr marL="0" marR="0" lvl="0" indent="0" algn="r" defTabSz="924916"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3976436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2F125-A911-6340-7B76-378A2C6DF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3EA79-537E-26E7-B57C-CA478E2060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98AF52-2B9B-9DB9-D042-47B7234ECC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537FC5-B98C-F02A-3E16-A19049515EB4}"/>
              </a:ext>
            </a:extLst>
          </p:cNvPr>
          <p:cNvSpPr>
            <a:spLocks noGrp="1"/>
          </p:cNvSpPr>
          <p:nvPr>
            <p:ph type="sldNum" sz="quarter" idx="5"/>
          </p:nvPr>
        </p:nvSpPr>
        <p:spPr/>
        <p:txBody>
          <a:bodyPr/>
          <a:lstStyle/>
          <a:p>
            <a:fld id="{2DC9783C-8B5B-4AD8-A324-D8F0E9C7E22E}" type="slidenum">
              <a:rPr lang="en-US" smtClean="0"/>
              <a:t>6</a:t>
            </a:fld>
            <a:endParaRPr lang="en-US"/>
          </a:p>
        </p:txBody>
      </p:sp>
    </p:spTree>
    <p:extLst>
      <p:ext uri="{BB962C8B-B14F-4D97-AF65-F5344CB8AC3E}">
        <p14:creationId xmlns:p14="http://schemas.microsoft.com/office/powerpoint/2010/main" val="910777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378A3-462D-7FE4-8438-CB011C8AF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B360F-E461-1E7C-6725-6EF42E416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AEFF8B-26CA-8425-F4DA-E085BCAF58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2E9819-7269-AC31-16CF-B025A9D4A92E}"/>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DC9783C-8B5B-4AD8-A324-D8F0E9C7E22E}" type="slidenum">
              <a:rPr kumimoji="0" lang="en-US"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US"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06341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893001" y="110644"/>
            <a:ext cx="8721090" cy="654050"/>
          </a:xfrm>
          <a:prstGeom prst="rect">
            <a:avLst/>
          </a:prstGeom>
        </p:spPr>
        <p:txBody>
          <a:bodyPr wrap="square" lIns="0" tIns="0" rIns="0" bIns="0">
            <a:spAutoFit/>
          </a:bodyPr>
          <a:lstStyle>
            <a:lvl1pPr>
              <a:defRPr sz="4100" b="0" i="0">
                <a:solidFill>
                  <a:schemeClr val="bg1"/>
                </a:solidFill>
                <a:latin typeface="Tahoma"/>
                <a:cs typeface="Tahoma"/>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88722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8788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object 33">
            <a:extLst>
              <a:ext uri="{FF2B5EF4-FFF2-40B4-BE49-F238E27FC236}">
                <a16:creationId xmlns:a16="http://schemas.microsoft.com/office/drawing/2014/main" id="{697AF15E-51FD-2D4D-89D0-6D5A68FC9601}"/>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grpSp>
        <p:nvGrpSpPr>
          <p:cNvPr id="4" name="Group 3">
            <a:extLst>
              <a:ext uri="{FF2B5EF4-FFF2-40B4-BE49-F238E27FC236}">
                <a16:creationId xmlns:a16="http://schemas.microsoft.com/office/drawing/2014/main" id="{290050A8-02F8-EA9A-2D49-F127479E26FB}"/>
              </a:ext>
            </a:extLst>
          </p:cNvPr>
          <p:cNvGrpSpPr/>
          <p:nvPr userDrawn="1"/>
        </p:nvGrpSpPr>
        <p:grpSpPr>
          <a:xfrm>
            <a:off x="17584815" y="376954"/>
            <a:ext cx="1878088" cy="701675"/>
            <a:chOff x="17584815" y="376954"/>
            <a:chExt cx="1878088" cy="701675"/>
          </a:xfrm>
        </p:grpSpPr>
        <p:sp>
          <p:nvSpPr>
            <p:cNvPr id="5" name="object 5">
              <a:extLst>
                <a:ext uri="{FF2B5EF4-FFF2-40B4-BE49-F238E27FC236}">
                  <a16:creationId xmlns:a16="http://schemas.microsoft.com/office/drawing/2014/main" id="{425F3128-5674-9265-88C7-5EE89DDB29BE}"/>
                </a:ext>
              </a:extLst>
            </p:cNvPr>
            <p:cNvSpPr/>
            <p:nvPr/>
          </p:nvSpPr>
          <p:spPr>
            <a:xfrm>
              <a:off x="18262753" y="646346"/>
              <a:ext cx="1200150" cy="372110"/>
            </a:xfrm>
            <a:custGeom>
              <a:avLst/>
              <a:gdLst/>
              <a:ahLst/>
              <a:cxnLst/>
              <a:rect l="l" t="t" r="r" b="b"/>
              <a:pathLst>
                <a:path w="1200150" h="372109">
                  <a:moveTo>
                    <a:pt x="350723" y="171284"/>
                  </a:moveTo>
                  <a:lnTo>
                    <a:pt x="180047" y="171284"/>
                  </a:lnTo>
                  <a:lnTo>
                    <a:pt x="180047" y="213372"/>
                  </a:lnTo>
                  <a:lnTo>
                    <a:pt x="305854" y="213372"/>
                  </a:lnTo>
                  <a:lnTo>
                    <a:pt x="293509" y="259486"/>
                  </a:lnTo>
                  <a:lnTo>
                    <a:pt x="267169" y="296341"/>
                  </a:lnTo>
                  <a:lnTo>
                    <a:pt x="228092" y="320763"/>
                  </a:lnTo>
                  <a:lnTo>
                    <a:pt x="177584" y="329603"/>
                  </a:lnTo>
                  <a:lnTo>
                    <a:pt x="135115" y="322186"/>
                  </a:lnTo>
                  <a:lnTo>
                    <a:pt x="98234" y="301586"/>
                  </a:lnTo>
                  <a:lnTo>
                    <a:pt x="69164" y="270294"/>
                  </a:lnTo>
                  <a:lnTo>
                    <a:pt x="50101" y="230771"/>
                  </a:lnTo>
                  <a:lnTo>
                    <a:pt x="43256" y="185521"/>
                  </a:lnTo>
                  <a:lnTo>
                    <a:pt x="50101" y="140665"/>
                  </a:lnTo>
                  <a:lnTo>
                    <a:pt x="69164" y="101358"/>
                  </a:lnTo>
                  <a:lnTo>
                    <a:pt x="98234" y="70129"/>
                  </a:lnTo>
                  <a:lnTo>
                    <a:pt x="135115" y="49542"/>
                  </a:lnTo>
                  <a:lnTo>
                    <a:pt x="177584" y="42113"/>
                  </a:lnTo>
                  <a:lnTo>
                    <a:pt x="215239" y="47447"/>
                  </a:lnTo>
                  <a:lnTo>
                    <a:pt x="248348" y="62725"/>
                  </a:lnTo>
                  <a:lnTo>
                    <a:pt x="275729" y="86868"/>
                  </a:lnTo>
                  <a:lnTo>
                    <a:pt x="296202" y="118795"/>
                  </a:lnTo>
                  <a:lnTo>
                    <a:pt x="342379" y="118795"/>
                  </a:lnTo>
                  <a:lnTo>
                    <a:pt x="321386" y="76238"/>
                  </a:lnTo>
                  <a:lnTo>
                    <a:pt x="292760" y="42989"/>
                  </a:lnTo>
                  <a:lnTo>
                    <a:pt x="258152" y="19151"/>
                  </a:lnTo>
                  <a:lnTo>
                    <a:pt x="219214" y="4800"/>
                  </a:lnTo>
                  <a:lnTo>
                    <a:pt x="177584" y="0"/>
                  </a:lnTo>
                  <a:lnTo>
                    <a:pt x="130251" y="6629"/>
                  </a:lnTo>
                  <a:lnTo>
                    <a:pt x="87782" y="25361"/>
                  </a:lnTo>
                  <a:lnTo>
                    <a:pt x="51866" y="54394"/>
                  </a:lnTo>
                  <a:lnTo>
                    <a:pt x="24155" y="91948"/>
                  </a:lnTo>
                  <a:lnTo>
                    <a:pt x="6311" y="136258"/>
                  </a:lnTo>
                  <a:lnTo>
                    <a:pt x="0" y="185521"/>
                  </a:lnTo>
                  <a:lnTo>
                    <a:pt x="6311" y="235013"/>
                  </a:lnTo>
                  <a:lnTo>
                    <a:pt x="24155" y="279488"/>
                  </a:lnTo>
                  <a:lnTo>
                    <a:pt x="51866" y="317182"/>
                  </a:lnTo>
                  <a:lnTo>
                    <a:pt x="87782" y="346303"/>
                  </a:lnTo>
                  <a:lnTo>
                    <a:pt x="130251" y="365074"/>
                  </a:lnTo>
                  <a:lnTo>
                    <a:pt x="177584" y="371729"/>
                  </a:lnTo>
                  <a:lnTo>
                    <a:pt x="226034" y="365887"/>
                  </a:lnTo>
                  <a:lnTo>
                    <a:pt x="268071" y="348983"/>
                  </a:lnTo>
                  <a:lnTo>
                    <a:pt x="302628" y="321983"/>
                  </a:lnTo>
                  <a:lnTo>
                    <a:pt x="328637" y="285826"/>
                  </a:lnTo>
                  <a:lnTo>
                    <a:pt x="345020" y="241452"/>
                  </a:lnTo>
                  <a:lnTo>
                    <a:pt x="350723" y="189839"/>
                  </a:lnTo>
                  <a:lnTo>
                    <a:pt x="350723" y="171284"/>
                  </a:lnTo>
                  <a:close/>
                </a:path>
                <a:path w="1200150" h="372109">
                  <a:moveTo>
                    <a:pt x="736269" y="171284"/>
                  </a:moveTo>
                  <a:lnTo>
                    <a:pt x="565594" y="171284"/>
                  </a:lnTo>
                  <a:lnTo>
                    <a:pt x="565594" y="213372"/>
                  </a:lnTo>
                  <a:lnTo>
                    <a:pt x="691400" y="213372"/>
                  </a:lnTo>
                  <a:lnTo>
                    <a:pt x="679056" y="259486"/>
                  </a:lnTo>
                  <a:lnTo>
                    <a:pt x="652716" y="296341"/>
                  </a:lnTo>
                  <a:lnTo>
                    <a:pt x="613638" y="320763"/>
                  </a:lnTo>
                  <a:lnTo>
                    <a:pt x="563130" y="329603"/>
                  </a:lnTo>
                  <a:lnTo>
                    <a:pt x="520661" y="322186"/>
                  </a:lnTo>
                  <a:lnTo>
                    <a:pt x="483781" y="301586"/>
                  </a:lnTo>
                  <a:lnTo>
                    <a:pt x="454710" y="270294"/>
                  </a:lnTo>
                  <a:lnTo>
                    <a:pt x="435648" y="230771"/>
                  </a:lnTo>
                  <a:lnTo>
                    <a:pt x="428802" y="185521"/>
                  </a:lnTo>
                  <a:lnTo>
                    <a:pt x="435648" y="140665"/>
                  </a:lnTo>
                  <a:lnTo>
                    <a:pt x="454710" y="101358"/>
                  </a:lnTo>
                  <a:lnTo>
                    <a:pt x="483781" y="70129"/>
                  </a:lnTo>
                  <a:lnTo>
                    <a:pt x="520661" y="49542"/>
                  </a:lnTo>
                  <a:lnTo>
                    <a:pt x="563130" y="42113"/>
                  </a:lnTo>
                  <a:lnTo>
                    <a:pt x="600786" y="47447"/>
                  </a:lnTo>
                  <a:lnTo>
                    <a:pt x="633895" y="62725"/>
                  </a:lnTo>
                  <a:lnTo>
                    <a:pt x="661276" y="86868"/>
                  </a:lnTo>
                  <a:lnTo>
                    <a:pt x="681748" y="118795"/>
                  </a:lnTo>
                  <a:lnTo>
                    <a:pt x="727925" y="118795"/>
                  </a:lnTo>
                  <a:lnTo>
                    <a:pt x="706932" y="76238"/>
                  </a:lnTo>
                  <a:lnTo>
                    <a:pt x="678307" y="42989"/>
                  </a:lnTo>
                  <a:lnTo>
                    <a:pt x="643699" y="19151"/>
                  </a:lnTo>
                  <a:lnTo>
                    <a:pt x="604761" y="4800"/>
                  </a:lnTo>
                  <a:lnTo>
                    <a:pt x="563130" y="0"/>
                  </a:lnTo>
                  <a:lnTo>
                    <a:pt x="515785" y="6629"/>
                  </a:lnTo>
                  <a:lnTo>
                    <a:pt x="473329" y="25361"/>
                  </a:lnTo>
                  <a:lnTo>
                    <a:pt x="437413" y="54394"/>
                  </a:lnTo>
                  <a:lnTo>
                    <a:pt x="409702" y="91948"/>
                  </a:lnTo>
                  <a:lnTo>
                    <a:pt x="391858" y="136258"/>
                  </a:lnTo>
                  <a:lnTo>
                    <a:pt x="385546" y="185521"/>
                  </a:lnTo>
                  <a:lnTo>
                    <a:pt x="391858" y="235013"/>
                  </a:lnTo>
                  <a:lnTo>
                    <a:pt x="409702" y="279488"/>
                  </a:lnTo>
                  <a:lnTo>
                    <a:pt x="437413" y="317182"/>
                  </a:lnTo>
                  <a:lnTo>
                    <a:pt x="473329" y="346303"/>
                  </a:lnTo>
                  <a:lnTo>
                    <a:pt x="515785" y="365074"/>
                  </a:lnTo>
                  <a:lnTo>
                    <a:pt x="563130" y="371729"/>
                  </a:lnTo>
                  <a:lnTo>
                    <a:pt x="611581" y="365887"/>
                  </a:lnTo>
                  <a:lnTo>
                    <a:pt x="653618" y="348983"/>
                  </a:lnTo>
                  <a:lnTo>
                    <a:pt x="688174" y="321983"/>
                  </a:lnTo>
                  <a:lnTo>
                    <a:pt x="714184" y="285826"/>
                  </a:lnTo>
                  <a:lnTo>
                    <a:pt x="730567" y="241452"/>
                  </a:lnTo>
                  <a:lnTo>
                    <a:pt x="736269" y="189839"/>
                  </a:lnTo>
                  <a:lnTo>
                    <a:pt x="736269" y="171284"/>
                  </a:lnTo>
                  <a:close/>
                </a:path>
                <a:path w="1200150" h="372109">
                  <a:moveTo>
                    <a:pt x="1119835" y="171284"/>
                  </a:moveTo>
                  <a:lnTo>
                    <a:pt x="949159" y="171284"/>
                  </a:lnTo>
                  <a:lnTo>
                    <a:pt x="949159" y="213372"/>
                  </a:lnTo>
                  <a:lnTo>
                    <a:pt x="1074978" y="213372"/>
                  </a:lnTo>
                  <a:lnTo>
                    <a:pt x="1062634" y="259486"/>
                  </a:lnTo>
                  <a:lnTo>
                    <a:pt x="1036294" y="296341"/>
                  </a:lnTo>
                  <a:lnTo>
                    <a:pt x="997216" y="320763"/>
                  </a:lnTo>
                  <a:lnTo>
                    <a:pt x="946708" y="329603"/>
                  </a:lnTo>
                  <a:lnTo>
                    <a:pt x="904240" y="322186"/>
                  </a:lnTo>
                  <a:lnTo>
                    <a:pt x="867359" y="301586"/>
                  </a:lnTo>
                  <a:lnTo>
                    <a:pt x="838288" y="270294"/>
                  </a:lnTo>
                  <a:lnTo>
                    <a:pt x="819226" y="230771"/>
                  </a:lnTo>
                  <a:lnTo>
                    <a:pt x="812380" y="185521"/>
                  </a:lnTo>
                  <a:lnTo>
                    <a:pt x="819226" y="140665"/>
                  </a:lnTo>
                  <a:lnTo>
                    <a:pt x="838288" y="101358"/>
                  </a:lnTo>
                  <a:lnTo>
                    <a:pt x="867359" y="70129"/>
                  </a:lnTo>
                  <a:lnTo>
                    <a:pt x="904240" y="49542"/>
                  </a:lnTo>
                  <a:lnTo>
                    <a:pt x="946708" y="42113"/>
                  </a:lnTo>
                  <a:lnTo>
                    <a:pt x="984364" y="47447"/>
                  </a:lnTo>
                  <a:lnTo>
                    <a:pt x="1017473" y="62725"/>
                  </a:lnTo>
                  <a:lnTo>
                    <a:pt x="1044854" y="86868"/>
                  </a:lnTo>
                  <a:lnTo>
                    <a:pt x="1065314" y="118795"/>
                  </a:lnTo>
                  <a:lnTo>
                    <a:pt x="1111504" y="118795"/>
                  </a:lnTo>
                  <a:lnTo>
                    <a:pt x="1090510" y="76238"/>
                  </a:lnTo>
                  <a:lnTo>
                    <a:pt x="1061885" y="42989"/>
                  </a:lnTo>
                  <a:lnTo>
                    <a:pt x="1027277" y="19151"/>
                  </a:lnTo>
                  <a:lnTo>
                    <a:pt x="988339" y="4800"/>
                  </a:lnTo>
                  <a:lnTo>
                    <a:pt x="946708" y="0"/>
                  </a:lnTo>
                  <a:lnTo>
                    <a:pt x="899363" y="6629"/>
                  </a:lnTo>
                  <a:lnTo>
                    <a:pt x="856907" y="25361"/>
                  </a:lnTo>
                  <a:lnTo>
                    <a:pt x="820991" y="54394"/>
                  </a:lnTo>
                  <a:lnTo>
                    <a:pt x="793280" y="91948"/>
                  </a:lnTo>
                  <a:lnTo>
                    <a:pt x="775436" y="136258"/>
                  </a:lnTo>
                  <a:lnTo>
                    <a:pt x="769124" y="185521"/>
                  </a:lnTo>
                  <a:lnTo>
                    <a:pt x="775436" y="235013"/>
                  </a:lnTo>
                  <a:lnTo>
                    <a:pt x="793280" y="279488"/>
                  </a:lnTo>
                  <a:lnTo>
                    <a:pt x="820991" y="317182"/>
                  </a:lnTo>
                  <a:lnTo>
                    <a:pt x="856907" y="346303"/>
                  </a:lnTo>
                  <a:lnTo>
                    <a:pt x="899363" y="365074"/>
                  </a:lnTo>
                  <a:lnTo>
                    <a:pt x="946708" y="371729"/>
                  </a:lnTo>
                  <a:lnTo>
                    <a:pt x="995159" y="365887"/>
                  </a:lnTo>
                  <a:lnTo>
                    <a:pt x="1037196" y="348983"/>
                  </a:lnTo>
                  <a:lnTo>
                    <a:pt x="1071753" y="321983"/>
                  </a:lnTo>
                  <a:lnTo>
                    <a:pt x="1097762" y="285826"/>
                  </a:lnTo>
                  <a:lnTo>
                    <a:pt x="1114145" y="241452"/>
                  </a:lnTo>
                  <a:lnTo>
                    <a:pt x="1119835" y="189839"/>
                  </a:lnTo>
                  <a:lnTo>
                    <a:pt x="1119835" y="171284"/>
                  </a:lnTo>
                  <a:close/>
                </a:path>
                <a:path w="1200150" h="372109">
                  <a:moveTo>
                    <a:pt x="1200035" y="10083"/>
                  </a:moveTo>
                  <a:lnTo>
                    <a:pt x="1156665" y="10083"/>
                  </a:lnTo>
                  <a:lnTo>
                    <a:pt x="1156665" y="364629"/>
                  </a:lnTo>
                  <a:lnTo>
                    <a:pt x="1200035" y="364629"/>
                  </a:lnTo>
                  <a:lnTo>
                    <a:pt x="1200035" y="10083"/>
                  </a:lnTo>
                  <a:close/>
                </a:path>
              </a:pathLst>
            </a:custGeom>
            <a:solidFill>
              <a:srgbClr val="08B89D"/>
            </a:solidFill>
          </p:spPr>
          <p:txBody>
            <a:bodyPr wrap="square" lIns="0" tIns="0" rIns="0" bIns="0" rtlCol="0"/>
            <a:lstStyle/>
            <a:p>
              <a:endParaRPr/>
            </a:p>
          </p:txBody>
        </p:sp>
        <p:sp>
          <p:nvSpPr>
            <p:cNvPr id="6" name="object 6">
              <a:extLst>
                <a:ext uri="{FF2B5EF4-FFF2-40B4-BE49-F238E27FC236}">
                  <a16:creationId xmlns:a16="http://schemas.microsoft.com/office/drawing/2014/main" id="{204F4540-AAA8-6A66-0B37-22EB2277F72E}"/>
                </a:ext>
              </a:extLst>
            </p:cNvPr>
            <p:cNvSpPr/>
            <p:nvPr/>
          </p:nvSpPr>
          <p:spPr>
            <a:xfrm>
              <a:off x="17584815" y="376954"/>
              <a:ext cx="614045" cy="701675"/>
            </a:xfrm>
            <a:custGeom>
              <a:avLst/>
              <a:gdLst/>
              <a:ahLst/>
              <a:cxnLst/>
              <a:rect l="l" t="t" r="r" b="b"/>
              <a:pathLst>
                <a:path w="614044" h="701675">
                  <a:moveTo>
                    <a:pt x="102819" y="229514"/>
                  </a:moveTo>
                  <a:lnTo>
                    <a:pt x="0" y="170192"/>
                  </a:lnTo>
                  <a:lnTo>
                    <a:pt x="0" y="513638"/>
                  </a:lnTo>
                  <a:lnTo>
                    <a:pt x="102819" y="454355"/>
                  </a:lnTo>
                  <a:lnTo>
                    <a:pt x="102819" y="229514"/>
                  </a:lnTo>
                  <a:close/>
                </a:path>
                <a:path w="614044" h="701675">
                  <a:moveTo>
                    <a:pt x="294754" y="0"/>
                  </a:moveTo>
                  <a:lnTo>
                    <a:pt x="22872" y="157022"/>
                  </a:lnTo>
                  <a:lnTo>
                    <a:pt x="120624" y="213410"/>
                  </a:lnTo>
                  <a:lnTo>
                    <a:pt x="294754" y="112877"/>
                  </a:lnTo>
                  <a:lnTo>
                    <a:pt x="294754" y="0"/>
                  </a:lnTo>
                  <a:close/>
                </a:path>
                <a:path w="614044" h="701675">
                  <a:moveTo>
                    <a:pt x="600036" y="532244"/>
                  </a:moveTo>
                  <a:lnTo>
                    <a:pt x="500100" y="474522"/>
                  </a:lnTo>
                  <a:lnTo>
                    <a:pt x="330936" y="572223"/>
                  </a:lnTo>
                  <a:lnTo>
                    <a:pt x="330936" y="687641"/>
                  </a:lnTo>
                  <a:lnTo>
                    <a:pt x="600036" y="532244"/>
                  </a:lnTo>
                  <a:close/>
                </a:path>
                <a:path w="614044"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614044"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Lst>
            </a:custGeom>
            <a:solidFill>
              <a:srgbClr val="08B89D"/>
            </a:solidFill>
          </p:spPr>
          <p:txBody>
            <a:bodyPr wrap="square" lIns="0" tIns="0" rIns="0" bIns="0" rtlCol="0"/>
            <a:lstStyle/>
            <a:p>
              <a:endParaRPr/>
            </a:p>
          </p:txBody>
        </p:sp>
      </p:grpSp>
    </p:spTree>
    <p:extLst>
      <p:ext uri="{BB962C8B-B14F-4D97-AF65-F5344CB8AC3E}">
        <p14:creationId xmlns:p14="http://schemas.microsoft.com/office/powerpoint/2010/main" val="171215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 Green Logo bottom">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 y="6221900"/>
            <a:ext cx="20104098" cy="5087450"/>
          </a:xfrm>
          <a:prstGeom prst="rect">
            <a:avLst/>
          </a:prstGeom>
        </p:spPr>
      </p:pic>
      <p:sp>
        <p:nvSpPr>
          <p:cNvPr id="2" name="Title 1"/>
          <p:cNvSpPr>
            <a:spLocks noGrp="1"/>
          </p:cNvSpPr>
          <p:nvPr>
            <p:ph type="ctrTitle"/>
          </p:nvPr>
        </p:nvSpPr>
        <p:spPr>
          <a:xfrm>
            <a:off x="0" y="2351595"/>
            <a:ext cx="10568744" cy="1864171"/>
          </a:xfrm>
        </p:spPr>
        <p:txBody>
          <a:bodyPr anchor="b">
            <a:normAutofit/>
          </a:bodyPr>
          <a:lstStyle>
            <a:lvl1pPr marL="562825" indent="0" algn="l">
              <a:defRPr sz="4617" b="1">
                <a:solidFill>
                  <a:schemeClr val="tx1">
                    <a:lumMod val="75000"/>
                  </a:schemeClr>
                </a:solidFill>
                <a:latin typeface="Lato" panose="020F0502020204030203" pitchFamily="34" charset="0"/>
              </a:defRPr>
            </a:lvl1pPr>
          </a:lstStyle>
          <a:p>
            <a:r>
              <a:rPr lang="en-US"/>
              <a:t>Click to edit Master title style</a:t>
            </a:r>
          </a:p>
        </p:txBody>
      </p:sp>
      <p:sp>
        <p:nvSpPr>
          <p:cNvPr id="3" name="Subtitle 2"/>
          <p:cNvSpPr>
            <a:spLocks noGrp="1"/>
          </p:cNvSpPr>
          <p:nvPr>
            <p:ph type="subTitle" idx="1"/>
          </p:nvPr>
        </p:nvSpPr>
        <p:spPr>
          <a:xfrm>
            <a:off x="0" y="4241647"/>
            <a:ext cx="10568744" cy="845805"/>
          </a:xfrm>
        </p:spPr>
        <p:txBody>
          <a:bodyPr anchor="ctr">
            <a:normAutofit/>
          </a:bodyPr>
          <a:lstStyle>
            <a:lvl1pPr marL="0" indent="562825" algn="l">
              <a:buNone/>
              <a:defRPr sz="3298" b="1">
                <a:solidFill>
                  <a:schemeClr val="tx1">
                    <a:lumMod val="75000"/>
                  </a:schemeClr>
                </a:solidFill>
                <a:latin typeface="Lato" panose="020F0502020204030203" pitchFamily="34" charset="0"/>
              </a:defRPr>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p>
        </p:txBody>
      </p:sp>
      <p:sp>
        <p:nvSpPr>
          <p:cNvPr id="4" name="Date Placeholder 3"/>
          <p:cNvSpPr>
            <a:spLocks noGrp="1"/>
          </p:cNvSpPr>
          <p:nvPr>
            <p:ph type="dt" sz="half" idx="10"/>
          </p:nvPr>
        </p:nvSpPr>
        <p:spPr>
          <a:xfrm>
            <a:off x="1382157" y="10482091"/>
            <a:ext cx="4523423" cy="276999"/>
          </a:xfrm>
        </p:spPr>
        <p:txBody>
          <a:bodyPr/>
          <a:lstStyle>
            <a:lvl1pPr>
              <a:defRPr>
                <a:solidFill>
                  <a:schemeClr val="tx1">
                    <a:lumMod val="75000"/>
                    <a:lumOff val="25000"/>
                  </a:schemeClr>
                </a:solidFill>
                <a:latin typeface="Lato" panose="020F0502020204030203" pitchFamily="34" charset="0"/>
              </a:defRPr>
            </a:lvl1pPr>
          </a:lstStyle>
          <a:p>
            <a:fld id="{E3863117-8B83-4C5A-82B9-528CB4092166}" type="datetime1">
              <a:rPr lang="en-US" smtClean="0"/>
              <a:t>8/12/2026</a:t>
            </a:fld>
            <a:endParaRPr lang="en-US"/>
          </a:p>
        </p:txBody>
      </p:sp>
      <p:sp>
        <p:nvSpPr>
          <p:cNvPr id="5" name="Footer Placeholder 4"/>
          <p:cNvSpPr>
            <a:spLocks noGrp="1"/>
          </p:cNvSpPr>
          <p:nvPr>
            <p:ph type="ftr" sz="quarter" idx="11"/>
          </p:nvPr>
        </p:nvSpPr>
        <p:spPr>
          <a:xfrm>
            <a:off x="6835394" y="10517696"/>
            <a:ext cx="6433312" cy="276999"/>
          </a:xfrm>
        </p:spPr>
        <p:txBody>
          <a:bodyPr/>
          <a:lstStyle>
            <a:lvl1pPr>
              <a:defRPr>
                <a:solidFill>
                  <a:schemeClr val="tx1">
                    <a:lumMod val="75000"/>
                    <a:lumOff val="25000"/>
                  </a:schemeClr>
                </a:solidFill>
                <a:latin typeface="Lato" panose="020F0502020204030203" pitchFamily="34" charset="0"/>
              </a:defRPr>
            </a:lvl1pPr>
          </a:lstStyle>
          <a:p>
            <a:endParaRPr lang="en-US"/>
          </a:p>
        </p:txBody>
      </p:sp>
      <p:sp>
        <p:nvSpPr>
          <p:cNvPr id="6" name="Slide Number Placeholder 5"/>
          <p:cNvSpPr>
            <a:spLocks noGrp="1"/>
          </p:cNvSpPr>
          <p:nvPr>
            <p:ph type="sldNum" sz="quarter" idx="12"/>
          </p:nvPr>
        </p:nvSpPr>
        <p:spPr>
          <a:xfrm>
            <a:off x="14474953" y="10517696"/>
            <a:ext cx="4623943" cy="276999"/>
          </a:xfrm>
        </p:spPr>
        <p:txBody>
          <a:bodyPr/>
          <a:lstStyle>
            <a:lvl1pPr>
              <a:defRPr>
                <a:solidFill>
                  <a:schemeClr val="tx1">
                    <a:lumMod val="75000"/>
                    <a:lumOff val="25000"/>
                  </a:schemeClr>
                </a:solidFill>
                <a:latin typeface="Lato" panose="020F0502020204030203" pitchFamily="34" charset="0"/>
              </a:defRPr>
            </a:lvl1pPr>
          </a:lstStyle>
          <a:p>
            <a:fld id="{41A78861-9695-4516-9AB0-7AB96960DF1D}" type="slidenum">
              <a:rPr lang="en-US" smtClean="0"/>
              <a:pPr/>
              <a:t>‹#›</a:t>
            </a:fld>
            <a:endParaRPr lang="en-US"/>
          </a:p>
        </p:txBody>
      </p:sp>
    </p:spTree>
    <p:extLst>
      <p:ext uri="{BB962C8B-B14F-4D97-AF65-F5344CB8AC3E}">
        <p14:creationId xmlns:p14="http://schemas.microsoft.com/office/powerpoint/2010/main" val="1912906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bg>
      <p:bgPr>
        <a:pattFill prst="pct5">
          <a:fgClr>
            <a:schemeClr val="bg1">
              <a:lumMod val="50000"/>
            </a:schemeClr>
          </a:fgClr>
          <a:bgClr>
            <a:schemeClr val="bg1"/>
          </a:bgClr>
        </a:patt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4D5C6F-C597-ED17-847E-03924B6BCD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3440" y="0"/>
            <a:ext cx="8984651" cy="11309350"/>
          </a:xfrm>
          <a:prstGeom prst="rect">
            <a:avLst/>
          </a:prstGeom>
        </p:spPr>
      </p:pic>
      <p:sp>
        <p:nvSpPr>
          <p:cNvPr id="3" name="object 5">
            <a:extLst>
              <a:ext uri="{FF2B5EF4-FFF2-40B4-BE49-F238E27FC236}">
                <a16:creationId xmlns:a16="http://schemas.microsoft.com/office/drawing/2014/main" id="{82144C03-7326-E96A-078E-72442DB6E734}"/>
              </a:ext>
            </a:extLst>
          </p:cNvPr>
          <p:cNvSpPr/>
          <p:nvPr userDrawn="1"/>
        </p:nvSpPr>
        <p:spPr>
          <a:xfrm>
            <a:off x="16453485" y="554957"/>
            <a:ext cx="2915285" cy="1089025"/>
          </a:xfrm>
          <a:custGeom>
            <a:avLst/>
            <a:gdLst/>
            <a:ahLst/>
            <a:cxnLst/>
            <a:rect l="l" t="t" r="r" b="b"/>
            <a:pathLst>
              <a:path w="2915284" h="1089025">
                <a:moveTo>
                  <a:pt x="159588" y="356260"/>
                </a:moveTo>
                <a:lnTo>
                  <a:pt x="0" y="264185"/>
                </a:lnTo>
                <a:lnTo>
                  <a:pt x="0" y="797280"/>
                </a:lnTo>
                <a:lnTo>
                  <a:pt x="159588" y="705281"/>
                </a:lnTo>
                <a:lnTo>
                  <a:pt x="159588" y="356260"/>
                </a:lnTo>
                <a:close/>
              </a:path>
              <a:path w="2915284" h="1089025">
                <a:moveTo>
                  <a:pt x="457517" y="0"/>
                </a:moveTo>
                <a:lnTo>
                  <a:pt x="35483" y="243751"/>
                </a:lnTo>
                <a:lnTo>
                  <a:pt x="187210" y="331266"/>
                </a:lnTo>
                <a:lnTo>
                  <a:pt x="457517" y="175209"/>
                </a:lnTo>
                <a:lnTo>
                  <a:pt x="457517" y="0"/>
                </a:lnTo>
                <a:close/>
              </a:path>
              <a:path w="2915284" h="1089025">
                <a:moveTo>
                  <a:pt x="931392" y="826185"/>
                </a:moveTo>
                <a:lnTo>
                  <a:pt x="776262" y="736587"/>
                </a:lnTo>
                <a:lnTo>
                  <a:pt x="513676" y="888238"/>
                </a:lnTo>
                <a:lnTo>
                  <a:pt x="513676" y="1067371"/>
                </a:lnTo>
                <a:lnTo>
                  <a:pt x="931392" y="826185"/>
                </a:lnTo>
                <a:close/>
              </a:path>
              <a:path w="2915284" h="1089025">
                <a:moveTo>
                  <a:pt x="952500" y="305396"/>
                </a:moveTo>
                <a:lnTo>
                  <a:pt x="513676" y="558774"/>
                </a:lnTo>
                <a:lnTo>
                  <a:pt x="513676" y="847229"/>
                </a:lnTo>
                <a:lnTo>
                  <a:pt x="756297" y="707110"/>
                </a:lnTo>
                <a:lnTo>
                  <a:pt x="756297" y="584238"/>
                </a:lnTo>
                <a:lnTo>
                  <a:pt x="635660" y="653923"/>
                </a:lnTo>
                <a:lnTo>
                  <a:pt x="635660" y="612965"/>
                </a:lnTo>
                <a:lnTo>
                  <a:pt x="793686" y="521627"/>
                </a:lnTo>
                <a:lnTo>
                  <a:pt x="793686" y="705777"/>
                </a:lnTo>
                <a:lnTo>
                  <a:pt x="952500" y="797293"/>
                </a:lnTo>
                <a:lnTo>
                  <a:pt x="952500" y="305396"/>
                </a:lnTo>
                <a:close/>
              </a:path>
              <a:path w="2915284" h="1089025">
                <a:moveTo>
                  <a:pt x="952500" y="264172"/>
                </a:moveTo>
                <a:lnTo>
                  <a:pt x="494982" y="0"/>
                </a:lnTo>
                <a:lnTo>
                  <a:pt x="494982" y="175209"/>
                </a:lnTo>
                <a:lnTo>
                  <a:pt x="747077" y="320763"/>
                </a:lnTo>
                <a:lnTo>
                  <a:pt x="711593" y="341312"/>
                </a:lnTo>
                <a:lnTo>
                  <a:pt x="476211" y="205460"/>
                </a:lnTo>
                <a:lnTo>
                  <a:pt x="222694" y="351726"/>
                </a:lnTo>
                <a:lnTo>
                  <a:pt x="422592" y="467258"/>
                </a:lnTo>
                <a:lnTo>
                  <a:pt x="545350" y="396290"/>
                </a:lnTo>
                <a:lnTo>
                  <a:pt x="453199" y="343014"/>
                </a:lnTo>
                <a:lnTo>
                  <a:pt x="488683" y="322554"/>
                </a:lnTo>
                <a:lnTo>
                  <a:pt x="616394" y="396290"/>
                </a:lnTo>
                <a:lnTo>
                  <a:pt x="422592" y="508088"/>
                </a:lnTo>
                <a:lnTo>
                  <a:pt x="196977" y="377939"/>
                </a:lnTo>
                <a:lnTo>
                  <a:pt x="196977" y="706056"/>
                </a:lnTo>
                <a:lnTo>
                  <a:pt x="385127" y="814641"/>
                </a:lnTo>
                <a:lnTo>
                  <a:pt x="385127" y="666813"/>
                </a:lnTo>
                <a:lnTo>
                  <a:pt x="294944" y="614730"/>
                </a:lnTo>
                <a:lnTo>
                  <a:pt x="294944" y="573786"/>
                </a:lnTo>
                <a:lnTo>
                  <a:pt x="422592" y="647382"/>
                </a:lnTo>
                <a:lnTo>
                  <a:pt x="422592" y="877328"/>
                </a:lnTo>
                <a:lnTo>
                  <a:pt x="177584" y="735876"/>
                </a:lnTo>
                <a:lnTo>
                  <a:pt x="21043" y="826185"/>
                </a:lnTo>
                <a:lnTo>
                  <a:pt x="476211" y="1088986"/>
                </a:lnTo>
                <a:lnTo>
                  <a:pt x="476211" y="539407"/>
                </a:lnTo>
                <a:lnTo>
                  <a:pt x="952500" y="264350"/>
                </a:lnTo>
                <a:lnTo>
                  <a:pt x="952500" y="264172"/>
                </a:lnTo>
                <a:close/>
              </a:path>
              <a:path w="2915284" h="1089025">
                <a:moveTo>
                  <a:pt x="1596720" y="684047"/>
                </a:moveTo>
                <a:lnTo>
                  <a:pt x="1331785" y="684047"/>
                </a:lnTo>
                <a:lnTo>
                  <a:pt x="1331785" y="749363"/>
                </a:lnTo>
                <a:lnTo>
                  <a:pt x="1527060" y="749363"/>
                </a:lnTo>
                <a:lnTo>
                  <a:pt x="1516824" y="798436"/>
                </a:lnTo>
                <a:lnTo>
                  <a:pt x="1496606" y="841844"/>
                </a:lnTo>
                <a:lnTo>
                  <a:pt x="1467027" y="878141"/>
                </a:lnTo>
                <a:lnTo>
                  <a:pt x="1428661" y="905865"/>
                </a:lnTo>
                <a:lnTo>
                  <a:pt x="1382115" y="923569"/>
                </a:lnTo>
                <a:lnTo>
                  <a:pt x="1327962" y="929792"/>
                </a:lnTo>
                <a:lnTo>
                  <a:pt x="1280147" y="923823"/>
                </a:lnTo>
                <a:lnTo>
                  <a:pt x="1236256" y="906856"/>
                </a:lnTo>
                <a:lnTo>
                  <a:pt x="1197546" y="880287"/>
                </a:lnTo>
                <a:lnTo>
                  <a:pt x="1165263" y="845527"/>
                </a:lnTo>
                <a:lnTo>
                  <a:pt x="1140650" y="803986"/>
                </a:lnTo>
                <a:lnTo>
                  <a:pt x="1124966" y="757059"/>
                </a:lnTo>
                <a:lnTo>
                  <a:pt x="1119466" y="706158"/>
                </a:lnTo>
                <a:lnTo>
                  <a:pt x="1124966" y="655701"/>
                </a:lnTo>
                <a:lnTo>
                  <a:pt x="1140650" y="609079"/>
                </a:lnTo>
                <a:lnTo>
                  <a:pt x="1165263" y="567715"/>
                </a:lnTo>
                <a:lnTo>
                  <a:pt x="1197546" y="533044"/>
                </a:lnTo>
                <a:lnTo>
                  <a:pt x="1236256" y="506501"/>
                </a:lnTo>
                <a:lnTo>
                  <a:pt x="1280147" y="489521"/>
                </a:lnTo>
                <a:lnTo>
                  <a:pt x="1327962" y="483552"/>
                </a:lnTo>
                <a:lnTo>
                  <a:pt x="1375244" y="488886"/>
                </a:lnTo>
                <a:lnTo>
                  <a:pt x="1418234" y="504304"/>
                </a:lnTo>
                <a:lnTo>
                  <a:pt x="1455991" y="528967"/>
                </a:lnTo>
                <a:lnTo>
                  <a:pt x="1487589" y="562000"/>
                </a:lnTo>
                <a:lnTo>
                  <a:pt x="1512087" y="602576"/>
                </a:lnTo>
                <a:lnTo>
                  <a:pt x="1583791" y="602576"/>
                </a:lnTo>
                <a:lnTo>
                  <a:pt x="1561820" y="553910"/>
                </a:lnTo>
                <a:lnTo>
                  <a:pt x="1533448" y="512610"/>
                </a:lnTo>
                <a:lnTo>
                  <a:pt x="1499590" y="478726"/>
                </a:lnTo>
                <a:lnTo>
                  <a:pt x="1461185" y="452285"/>
                </a:lnTo>
                <a:lnTo>
                  <a:pt x="1419148" y="433362"/>
                </a:lnTo>
                <a:lnTo>
                  <a:pt x="1374432" y="421970"/>
                </a:lnTo>
                <a:lnTo>
                  <a:pt x="1327962" y="418160"/>
                </a:lnTo>
                <a:lnTo>
                  <a:pt x="1283106" y="421932"/>
                </a:lnTo>
                <a:lnTo>
                  <a:pt x="1240612" y="432866"/>
                </a:lnTo>
                <a:lnTo>
                  <a:pt x="1201026" y="450342"/>
                </a:lnTo>
                <a:lnTo>
                  <a:pt x="1164920" y="473786"/>
                </a:lnTo>
                <a:lnTo>
                  <a:pt x="1132840" y="502589"/>
                </a:lnTo>
                <a:lnTo>
                  <a:pt x="1105331" y="536168"/>
                </a:lnTo>
                <a:lnTo>
                  <a:pt x="1082979" y="573900"/>
                </a:lnTo>
                <a:lnTo>
                  <a:pt x="1066317" y="615213"/>
                </a:lnTo>
                <a:lnTo>
                  <a:pt x="1055903" y="659498"/>
                </a:lnTo>
                <a:lnTo>
                  <a:pt x="1052322" y="706158"/>
                </a:lnTo>
                <a:lnTo>
                  <a:pt x="1055903" y="753033"/>
                </a:lnTo>
                <a:lnTo>
                  <a:pt x="1066317" y="797496"/>
                </a:lnTo>
                <a:lnTo>
                  <a:pt x="1082979" y="838962"/>
                </a:lnTo>
                <a:lnTo>
                  <a:pt x="1105331" y="876833"/>
                </a:lnTo>
                <a:lnTo>
                  <a:pt x="1132840" y="910513"/>
                </a:lnTo>
                <a:lnTo>
                  <a:pt x="1164920" y="939406"/>
                </a:lnTo>
                <a:lnTo>
                  <a:pt x="1201026" y="962914"/>
                </a:lnTo>
                <a:lnTo>
                  <a:pt x="1240612" y="980452"/>
                </a:lnTo>
                <a:lnTo>
                  <a:pt x="1283106" y="991400"/>
                </a:lnTo>
                <a:lnTo>
                  <a:pt x="1327962" y="995184"/>
                </a:lnTo>
                <a:lnTo>
                  <a:pt x="1374190" y="991882"/>
                </a:lnTo>
                <a:lnTo>
                  <a:pt x="1417078" y="982192"/>
                </a:lnTo>
                <a:lnTo>
                  <a:pt x="1456258" y="966431"/>
                </a:lnTo>
                <a:lnTo>
                  <a:pt x="1491373" y="944918"/>
                </a:lnTo>
                <a:lnTo>
                  <a:pt x="1522069" y="917956"/>
                </a:lnTo>
                <a:lnTo>
                  <a:pt x="1547990" y="885888"/>
                </a:lnTo>
                <a:lnTo>
                  <a:pt x="1568767" y="849033"/>
                </a:lnTo>
                <a:lnTo>
                  <a:pt x="1584058" y="807681"/>
                </a:lnTo>
                <a:lnTo>
                  <a:pt x="1593494" y="762177"/>
                </a:lnTo>
                <a:lnTo>
                  <a:pt x="1596720" y="712838"/>
                </a:lnTo>
                <a:lnTo>
                  <a:pt x="1596720" y="684047"/>
                </a:lnTo>
                <a:close/>
              </a:path>
              <a:path w="2915284" h="1089025">
                <a:moveTo>
                  <a:pt x="2195182" y="684047"/>
                </a:moveTo>
                <a:lnTo>
                  <a:pt x="1930247" y="684047"/>
                </a:lnTo>
                <a:lnTo>
                  <a:pt x="1930247" y="749363"/>
                </a:lnTo>
                <a:lnTo>
                  <a:pt x="2125522" y="749363"/>
                </a:lnTo>
                <a:lnTo>
                  <a:pt x="2115286" y="798436"/>
                </a:lnTo>
                <a:lnTo>
                  <a:pt x="2095068" y="841844"/>
                </a:lnTo>
                <a:lnTo>
                  <a:pt x="2065489" y="878141"/>
                </a:lnTo>
                <a:lnTo>
                  <a:pt x="2027123" y="905865"/>
                </a:lnTo>
                <a:lnTo>
                  <a:pt x="1980577" y="923569"/>
                </a:lnTo>
                <a:lnTo>
                  <a:pt x="1926424" y="929792"/>
                </a:lnTo>
                <a:lnTo>
                  <a:pt x="1878609" y="923823"/>
                </a:lnTo>
                <a:lnTo>
                  <a:pt x="1834718" y="906856"/>
                </a:lnTo>
                <a:lnTo>
                  <a:pt x="1796008" y="880287"/>
                </a:lnTo>
                <a:lnTo>
                  <a:pt x="1763712" y="845527"/>
                </a:lnTo>
                <a:lnTo>
                  <a:pt x="1739112" y="803986"/>
                </a:lnTo>
                <a:lnTo>
                  <a:pt x="1723428" y="757059"/>
                </a:lnTo>
                <a:lnTo>
                  <a:pt x="1717929" y="706158"/>
                </a:lnTo>
                <a:lnTo>
                  <a:pt x="1723428" y="655701"/>
                </a:lnTo>
                <a:lnTo>
                  <a:pt x="1739112" y="609079"/>
                </a:lnTo>
                <a:lnTo>
                  <a:pt x="1763712" y="567715"/>
                </a:lnTo>
                <a:lnTo>
                  <a:pt x="1796008" y="533044"/>
                </a:lnTo>
                <a:lnTo>
                  <a:pt x="1834718" y="506501"/>
                </a:lnTo>
                <a:lnTo>
                  <a:pt x="1878609" y="489521"/>
                </a:lnTo>
                <a:lnTo>
                  <a:pt x="1926424" y="483552"/>
                </a:lnTo>
                <a:lnTo>
                  <a:pt x="1973707" y="488886"/>
                </a:lnTo>
                <a:lnTo>
                  <a:pt x="2016683" y="504304"/>
                </a:lnTo>
                <a:lnTo>
                  <a:pt x="2054453" y="528967"/>
                </a:lnTo>
                <a:lnTo>
                  <a:pt x="2086051" y="562000"/>
                </a:lnTo>
                <a:lnTo>
                  <a:pt x="2110549" y="602576"/>
                </a:lnTo>
                <a:lnTo>
                  <a:pt x="2182253" y="602576"/>
                </a:lnTo>
                <a:lnTo>
                  <a:pt x="2160282" y="553910"/>
                </a:lnTo>
                <a:lnTo>
                  <a:pt x="2131911" y="512610"/>
                </a:lnTo>
                <a:lnTo>
                  <a:pt x="2098052" y="478726"/>
                </a:lnTo>
                <a:lnTo>
                  <a:pt x="2059635" y="452285"/>
                </a:lnTo>
                <a:lnTo>
                  <a:pt x="2017610" y="433362"/>
                </a:lnTo>
                <a:lnTo>
                  <a:pt x="1972894" y="421970"/>
                </a:lnTo>
                <a:lnTo>
                  <a:pt x="1926424" y="418160"/>
                </a:lnTo>
                <a:lnTo>
                  <a:pt x="1881568" y="421932"/>
                </a:lnTo>
                <a:lnTo>
                  <a:pt x="1839074" y="432866"/>
                </a:lnTo>
                <a:lnTo>
                  <a:pt x="1799488" y="450342"/>
                </a:lnTo>
                <a:lnTo>
                  <a:pt x="1763382" y="473786"/>
                </a:lnTo>
                <a:lnTo>
                  <a:pt x="1731302" y="502589"/>
                </a:lnTo>
                <a:lnTo>
                  <a:pt x="1703793" y="536168"/>
                </a:lnTo>
                <a:lnTo>
                  <a:pt x="1681429" y="573900"/>
                </a:lnTo>
                <a:lnTo>
                  <a:pt x="1664779" y="615213"/>
                </a:lnTo>
                <a:lnTo>
                  <a:pt x="1654365" y="659498"/>
                </a:lnTo>
                <a:lnTo>
                  <a:pt x="1650771" y="706158"/>
                </a:lnTo>
                <a:lnTo>
                  <a:pt x="1654365" y="753033"/>
                </a:lnTo>
                <a:lnTo>
                  <a:pt x="1664779" y="797496"/>
                </a:lnTo>
                <a:lnTo>
                  <a:pt x="1681429" y="838962"/>
                </a:lnTo>
                <a:lnTo>
                  <a:pt x="1703793" y="876833"/>
                </a:lnTo>
                <a:lnTo>
                  <a:pt x="1731302" y="910513"/>
                </a:lnTo>
                <a:lnTo>
                  <a:pt x="1763382" y="939406"/>
                </a:lnTo>
                <a:lnTo>
                  <a:pt x="1799488" y="962914"/>
                </a:lnTo>
                <a:lnTo>
                  <a:pt x="1839074" y="980452"/>
                </a:lnTo>
                <a:lnTo>
                  <a:pt x="1881568" y="991400"/>
                </a:lnTo>
                <a:lnTo>
                  <a:pt x="1926424" y="995184"/>
                </a:lnTo>
                <a:lnTo>
                  <a:pt x="1972652" y="991882"/>
                </a:lnTo>
                <a:lnTo>
                  <a:pt x="2015540" y="982192"/>
                </a:lnTo>
                <a:lnTo>
                  <a:pt x="2054720" y="966431"/>
                </a:lnTo>
                <a:lnTo>
                  <a:pt x="2089835" y="944918"/>
                </a:lnTo>
                <a:lnTo>
                  <a:pt x="2120531" y="917956"/>
                </a:lnTo>
                <a:lnTo>
                  <a:pt x="2146452" y="885888"/>
                </a:lnTo>
                <a:lnTo>
                  <a:pt x="2167229" y="849033"/>
                </a:lnTo>
                <a:lnTo>
                  <a:pt x="2182520" y="807681"/>
                </a:lnTo>
                <a:lnTo>
                  <a:pt x="2191956" y="762177"/>
                </a:lnTo>
                <a:lnTo>
                  <a:pt x="2195182" y="712838"/>
                </a:lnTo>
                <a:lnTo>
                  <a:pt x="2195182" y="684047"/>
                </a:lnTo>
                <a:close/>
              </a:path>
              <a:path w="2915284" h="1089025">
                <a:moveTo>
                  <a:pt x="2790583" y="684047"/>
                </a:moveTo>
                <a:lnTo>
                  <a:pt x="2525649" y="684047"/>
                </a:lnTo>
                <a:lnTo>
                  <a:pt x="2525649" y="749363"/>
                </a:lnTo>
                <a:lnTo>
                  <a:pt x="2720937" y="749363"/>
                </a:lnTo>
                <a:lnTo>
                  <a:pt x="2710688" y="798436"/>
                </a:lnTo>
                <a:lnTo>
                  <a:pt x="2690469" y="841844"/>
                </a:lnTo>
                <a:lnTo>
                  <a:pt x="2660891" y="878141"/>
                </a:lnTo>
                <a:lnTo>
                  <a:pt x="2622524" y="905865"/>
                </a:lnTo>
                <a:lnTo>
                  <a:pt x="2575979" y="923569"/>
                </a:lnTo>
                <a:lnTo>
                  <a:pt x="2521826" y="929792"/>
                </a:lnTo>
                <a:lnTo>
                  <a:pt x="2474010" y="923823"/>
                </a:lnTo>
                <a:lnTo>
                  <a:pt x="2430119" y="906856"/>
                </a:lnTo>
                <a:lnTo>
                  <a:pt x="2391410" y="880287"/>
                </a:lnTo>
                <a:lnTo>
                  <a:pt x="2359126" y="845527"/>
                </a:lnTo>
                <a:lnTo>
                  <a:pt x="2334514" y="803986"/>
                </a:lnTo>
                <a:lnTo>
                  <a:pt x="2318842" y="757059"/>
                </a:lnTo>
                <a:lnTo>
                  <a:pt x="2313330" y="706158"/>
                </a:lnTo>
                <a:lnTo>
                  <a:pt x="2318842" y="655701"/>
                </a:lnTo>
                <a:lnTo>
                  <a:pt x="2334514" y="609079"/>
                </a:lnTo>
                <a:lnTo>
                  <a:pt x="2359126" y="567715"/>
                </a:lnTo>
                <a:lnTo>
                  <a:pt x="2391410" y="533044"/>
                </a:lnTo>
                <a:lnTo>
                  <a:pt x="2430119" y="506501"/>
                </a:lnTo>
                <a:lnTo>
                  <a:pt x="2474010" y="489521"/>
                </a:lnTo>
                <a:lnTo>
                  <a:pt x="2521826" y="483552"/>
                </a:lnTo>
                <a:lnTo>
                  <a:pt x="2569108" y="488886"/>
                </a:lnTo>
                <a:lnTo>
                  <a:pt x="2612098" y="504304"/>
                </a:lnTo>
                <a:lnTo>
                  <a:pt x="2649855" y="528967"/>
                </a:lnTo>
                <a:lnTo>
                  <a:pt x="2681452" y="562000"/>
                </a:lnTo>
                <a:lnTo>
                  <a:pt x="2705951" y="602576"/>
                </a:lnTo>
                <a:lnTo>
                  <a:pt x="2777655" y="602576"/>
                </a:lnTo>
                <a:lnTo>
                  <a:pt x="2755684" y="553910"/>
                </a:lnTo>
                <a:lnTo>
                  <a:pt x="2727312" y="512610"/>
                </a:lnTo>
                <a:lnTo>
                  <a:pt x="2693454" y="478726"/>
                </a:lnTo>
                <a:lnTo>
                  <a:pt x="2655049" y="452285"/>
                </a:lnTo>
                <a:lnTo>
                  <a:pt x="2613025" y="433362"/>
                </a:lnTo>
                <a:lnTo>
                  <a:pt x="2568308" y="421970"/>
                </a:lnTo>
                <a:lnTo>
                  <a:pt x="2521826" y="418160"/>
                </a:lnTo>
                <a:lnTo>
                  <a:pt x="2476982" y="421932"/>
                </a:lnTo>
                <a:lnTo>
                  <a:pt x="2434475" y="432866"/>
                </a:lnTo>
                <a:lnTo>
                  <a:pt x="2394902" y="450342"/>
                </a:lnTo>
                <a:lnTo>
                  <a:pt x="2358783" y="473786"/>
                </a:lnTo>
                <a:lnTo>
                  <a:pt x="2326703" y="502589"/>
                </a:lnTo>
                <a:lnTo>
                  <a:pt x="2299195" y="536168"/>
                </a:lnTo>
                <a:lnTo>
                  <a:pt x="2276843" y="573900"/>
                </a:lnTo>
                <a:lnTo>
                  <a:pt x="2260181" y="615213"/>
                </a:lnTo>
                <a:lnTo>
                  <a:pt x="2249779" y="659498"/>
                </a:lnTo>
                <a:lnTo>
                  <a:pt x="2246185" y="706158"/>
                </a:lnTo>
                <a:lnTo>
                  <a:pt x="2249779" y="753033"/>
                </a:lnTo>
                <a:lnTo>
                  <a:pt x="2260181" y="797496"/>
                </a:lnTo>
                <a:lnTo>
                  <a:pt x="2276843" y="838962"/>
                </a:lnTo>
                <a:lnTo>
                  <a:pt x="2299195" y="876833"/>
                </a:lnTo>
                <a:lnTo>
                  <a:pt x="2326703" y="910513"/>
                </a:lnTo>
                <a:lnTo>
                  <a:pt x="2358783" y="939406"/>
                </a:lnTo>
                <a:lnTo>
                  <a:pt x="2394902" y="962914"/>
                </a:lnTo>
                <a:lnTo>
                  <a:pt x="2434475" y="980452"/>
                </a:lnTo>
                <a:lnTo>
                  <a:pt x="2476982" y="991400"/>
                </a:lnTo>
                <a:lnTo>
                  <a:pt x="2521826" y="995184"/>
                </a:lnTo>
                <a:lnTo>
                  <a:pt x="2568054" y="991882"/>
                </a:lnTo>
                <a:lnTo>
                  <a:pt x="2610942" y="982192"/>
                </a:lnTo>
                <a:lnTo>
                  <a:pt x="2650121" y="966431"/>
                </a:lnTo>
                <a:lnTo>
                  <a:pt x="2685237" y="944918"/>
                </a:lnTo>
                <a:lnTo>
                  <a:pt x="2715933" y="917956"/>
                </a:lnTo>
                <a:lnTo>
                  <a:pt x="2741853" y="885888"/>
                </a:lnTo>
                <a:lnTo>
                  <a:pt x="2762643" y="849033"/>
                </a:lnTo>
                <a:lnTo>
                  <a:pt x="2777921" y="807681"/>
                </a:lnTo>
                <a:lnTo>
                  <a:pt x="2787358" y="762177"/>
                </a:lnTo>
                <a:lnTo>
                  <a:pt x="2790583" y="712838"/>
                </a:lnTo>
                <a:lnTo>
                  <a:pt x="2790583" y="684047"/>
                </a:lnTo>
                <a:close/>
              </a:path>
              <a:path w="2915284" h="1089025">
                <a:moveTo>
                  <a:pt x="2915056" y="433819"/>
                </a:moveTo>
                <a:lnTo>
                  <a:pt x="2847746" y="433819"/>
                </a:lnTo>
                <a:lnTo>
                  <a:pt x="2847746" y="984161"/>
                </a:lnTo>
                <a:lnTo>
                  <a:pt x="2915056" y="984161"/>
                </a:lnTo>
                <a:lnTo>
                  <a:pt x="2915056" y="433819"/>
                </a:lnTo>
                <a:close/>
              </a:path>
            </a:pathLst>
          </a:custGeom>
          <a:solidFill>
            <a:srgbClr val="FFFFF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1AF4D6B6-5C23-C245-BB0A-644AEFB666FC}"/>
              </a:ext>
            </a:extLst>
          </p:cNvPr>
          <p:cNvSpPr>
            <a:spLocks noGrp="1"/>
          </p:cNvSpPr>
          <p:nvPr>
            <p:ph type="pic" sz="quarter" idx="10"/>
          </p:nvPr>
        </p:nvSpPr>
        <p:spPr>
          <a:xfrm>
            <a:off x="1" y="0"/>
            <a:ext cx="11153440" cy="11309350"/>
          </a:xfrm>
          <a:pattFill prst="pct5">
            <a:fgClr>
              <a:srgbClr val="0070C0"/>
            </a:fgClr>
            <a:bgClr>
              <a:schemeClr val="bg1"/>
            </a:bgClr>
          </a:pattFill>
        </p:spPr>
        <p:txBody>
          <a:bodyPr/>
          <a:lstStyle/>
          <a:p>
            <a:r>
              <a:rPr lang="en-US"/>
              <a:t>Click icon to add picture</a:t>
            </a:r>
          </a:p>
        </p:txBody>
      </p:sp>
      <p:sp>
        <p:nvSpPr>
          <p:cNvPr id="6" name="Holder 6">
            <a:extLst>
              <a:ext uri="{FF2B5EF4-FFF2-40B4-BE49-F238E27FC236}">
                <a16:creationId xmlns:a16="http://schemas.microsoft.com/office/drawing/2014/main" id="{C0BC663C-8A2C-671E-31EE-4F250BF505BE}"/>
              </a:ext>
            </a:extLst>
          </p:cNvPr>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20471990"/>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object 33">
            <a:extLst>
              <a:ext uri="{FF2B5EF4-FFF2-40B4-BE49-F238E27FC236}">
                <a16:creationId xmlns:a16="http://schemas.microsoft.com/office/drawing/2014/main" id="{697AF15E-51FD-2D4D-89D0-6D5A68FC9601}"/>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grpSp>
        <p:nvGrpSpPr>
          <p:cNvPr id="4" name="Group 3">
            <a:extLst>
              <a:ext uri="{FF2B5EF4-FFF2-40B4-BE49-F238E27FC236}">
                <a16:creationId xmlns:a16="http://schemas.microsoft.com/office/drawing/2014/main" id="{290050A8-02F8-EA9A-2D49-F127479E26FB}"/>
              </a:ext>
            </a:extLst>
          </p:cNvPr>
          <p:cNvGrpSpPr/>
          <p:nvPr userDrawn="1"/>
        </p:nvGrpSpPr>
        <p:grpSpPr>
          <a:xfrm>
            <a:off x="17584815" y="376954"/>
            <a:ext cx="1878088" cy="701675"/>
            <a:chOff x="17584815" y="376954"/>
            <a:chExt cx="1878088" cy="701675"/>
          </a:xfrm>
        </p:grpSpPr>
        <p:sp>
          <p:nvSpPr>
            <p:cNvPr id="5" name="object 5">
              <a:extLst>
                <a:ext uri="{FF2B5EF4-FFF2-40B4-BE49-F238E27FC236}">
                  <a16:creationId xmlns:a16="http://schemas.microsoft.com/office/drawing/2014/main" id="{425F3128-5674-9265-88C7-5EE89DDB29BE}"/>
                </a:ext>
              </a:extLst>
            </p:cNvPr>
            <p:cNvSpPr/>
            <p:nvPr/>
          </p:nvSpPr>
          <p:spPr>
            <a:xfrm>
              <a:off x="18262753" y="646346"/>
              <a:ext cx="1200150" cy="372110"/>
            </a:xfrm>
            <a:custGeom>
              <a:avLst/>
              <a:gdLst/>
              <a:ahLst/>
              <a:cxnLst/>
              <a:rect l="l" t="t" r="r" b="b"/>
              <a:pathLst>
                <a:path w="1200150" h="372109">
                  <a:moveTo>
                    <a:pt x="350723" y="171284"/>
                  </a:moveTo>
                  <a:lnTo>
                    <a:pt x="180047" y="171284"/>
                  </a:lnTo>
                  <a:lnTo>
                    <a:pt x="180047" y="213372"/>
                  </a:lnTo>
                  <a:lnTo>
                    <a:pt x="305854" y="213372"/>
                  </a:lnTo>
                  <a:lnTo>
                    <a:pt x="293509" y="259486"/>
                  </a:lnTo>
                  <a:lnTo>
                    <a:pt x="267169" y="296341"/>
                  </a:lnTo>
                  <a:lnTo>
                    <a:pt x="228092" y="320763"/>
                  </a:lnTo>
                  <a:lnTo>
                    <a:pt x="177584" y="329603"/>
                  </a:lnTo>
                  <a:lnTo>
                    <a:pt x="135115" y="322186"/>
                  </a:lnTo>
                  <a:lnTo>
                    <a:pt x="98234" y="301586"/>
                  </a:lnTo>
                  <a:lnTo>
                    <a:pt x="69164" y="270294"/>
                  </a:lnTo>
                  <a:lnTo>
                    <a:pt x="50101" y="230771"/>
                  </a:lnTo>
                  <a:lnTo>
                    <a:pt x="43256" y="185521"/>
                  </a:lnTo>
                  <a:lnTo>
                    <a:pt x="50101" y="140665"/>
                  </a:lnTo>
                  <a:lnTo>
                    <a:pt x="69164" y="101358"/>
                  </a:lnTo>
                  <a:lnTo>
                    <a:pt x="98234" y="70129"/>
                  </a:lnTo>
                  <a:lnTo>
                    <a:pt x="135115" y="49542"/>
                  </a:lnTo>
                  <a:lnTo>
                    <a:pt x="177584" y="42113"/>
                  </a:lnTo>
                  <a:lnTo>
                    <a:pt x="215239" y="47447"/>
                  </a:lnTo>
                  <a:lnTo>
                    <a:pt x="248348" y="62725"/>
                  </a:lnTo>
                  <a:lnTo>
                    <a:pt x="275729" y="86868"/>
                  </a:lnTo>
                  <a:lnTo>
                    <a:pt x="296202" y="118795"/>
                  </a:lnTo>
                  <a:lnTo>
                    <a:pt x="342379" y="118795"/>
                  </a:lnTo>
                  <a:lnTo>
                    <a:pt x="321386" y="76238"/>
                  </a:lnTo>
                  <a:lnTo>
                    <a:pt x="292760" y="42989"/>
                  </a:lnTo>
                  <a:lnTo>
                    <a:pt x="258152" y="19151"/>
                  </a:lnTo>
                  <a:lnTo>
                    <a:pt x="219214" y="4800"/>
                  </a:lnTo>
                  <a:lnTo>
                    <a:pt x="177584" y="0"/>
                  </a:lnTo>
                  <a:lnTo>
                    <a:pt x="130251" y="6629"/>
                  </a:lnTo>
                  <a:lnTo>
                    <a:pt x="87782" y="25361"/>
                  </a:lnTo>
                  <a:lnTo>
                    <a:pt x="51866" y="54394"/>
                  </a:lnTo>
                  <a:lnTo>
                    <a:pt x="24155" y="91948"/>
                  </a:lnTo>
                  <a:lnTo>
                    <a:pt x="6311" y="136258"/>
                  </a:lnTo>
                  <a:lnTo>
                    <a:pt x="0" y="185521"/>
                  </a:lnTo>
                  <a:lnTo>
                    <a:pt x="6311" y="235013"/>
                  </a:lnTo>
                  <a:lnTo>
                    <a:pt x="24155" y="279488"/>
                  </a:lnTo>
                  <a:lnTo>
                    <a:pt x="51866" y="317182"/>
                  </a:lnTo>
                  <a:lnTo>
                    <a:pt x="87782" y="346303"/>
                  </a:lnTo>
                  <a:lnTo>
                    <a:pt x="130251" y="365074"/>
                  </a:lnTo>
                  <a:lnTo>
                    <a:pt x="177584" y="371729"/>
                  </a:lnTo>
                  <a:lnTo>
                    <a:pt x="226034" y="365887"/>
                  </a:lnTo>
                  <a:lnTo>
                    <a:pt x="268071" y="348983"/>
                  </a:lnTo>
                  <a:lnTo>
                    <a:pt x="302628" y="321983"/>
                  </a:lnTo>
                  <a:lnTo>
                    <a:pt x="328637" y="285826"/>
                  </a:lnTo>
                  <a:lnTo>
                    <a:pt x="345020" y="241452"/>
                  </a:lnTo>
                  <a:lnTo>
                    <a:pt x="350723" y="189839"/>
                  </a:lnTo>
                  <a:lnTo>
                    <a:pt x="350723" y="171284"/>
                  </a:lnTo>
                  <a:close/>
                </a:path>
                <a:path w="1200150" h="372109">
                  <a:moveTo>
                    <a:pt x="736269" y="171284"/>
                  </a:moveTo>
                  <a:lnTo>
                    <a:pt x="565594" y="171284"/>
                  </a:lnTo>
                  <a:lnTo>
                    <a:pt x="565594" y="213372"/>
                  </a:lnTo>
                  <a:lnTo>
                    <a:pt x="691400" y="213372"/>
                  </a:lnTo>
                  <a:lnTo>
                    <a:pt x="679056" y="259486"/>
                  </a:lnTo>
                  <a:lnTo>
                    <a:pt x="652716" y="296341"/>
                  </a:lnTo>
                  <a:lnTo>
                    <a:pt x="613638" y="320763"/>
                  </a:lnTo>
                  <a:lnTo>
                    <a:pt x="563130" y="329603"/>
                  </a:lnTo>
                  <a:lnTo>
                    <a:pt x="520661" y="322186"/>
                  </a:lnTo>
                  <a:lnTo>
                    <a:pt x="483781" y="301586"/>
                  </a:lnTo>
                  <a:lnTo>
                    <a:pt x="454710" y="270294"/>
                  </a:lnTo>
                  <a:lnTo>
                    <a:pt x="435648" y="230771"/>
                  </a:lnTo>
                  <a:lnTo>
                    <a:pt x="428802" y="185521"/>
                  </a:lnTo>
                  <a:lnTo>
                    <a:pt x="435648" y="140665"/>
                  </a:lnTo>
                  <a:lnTo>
                    <a:pt x="454710" y="101358"/>
                  </a:lnTo>
                  <a:lnTo>
                    <a:pt x="483781" y="70129"/>
                  </a:lnTo>
                  <a:lnTo>
                    <a:pt x="520661" y="49542"/>
                  </a:lnTo>
                  <a:lnTo>
                    <a:pt x="563130" y="42113"/>
                  </a:lnTo>
                  <a:lnTo>
                    <a:pt x="600786" y="47447"/>
                  </a:lnTo>
                  <a:lnTo>
                    <a:pt x="633895" y="62725"/>
                  </a:lnTo>
                  <a:lnTo>
                    <a:pt x="661276" y="86868"/>
                  </a:lnTo>
                  <a:lnTo>
                    <a:pt x="681748" y="118795"/>
                  </a:lnTo>
                  <a:lnTo>
                    <a:pt x="727925" y="118795"/>
                  </a:lnTo>
                  <a:lnTo>
                    <a:pt x="706932" y="76238"/>
                  </a:lnTo>
                  <a:lnTo>
                    <a:pt x="678307" y="42989"/>
                  </a:lnTo>
                  <a:lnTo>
                    <a:pt x="643699" y="19151"/>
                  </a:lnTo>
                  <a:lnTo>
                    <a:pt x="604761" y="4800"/>
                  </a:lnTo>
                  <a:lnTo>
                    <a:pt x="563130" y="0"/>
                  </a:lnTo>
                  <a:lnTo>
                    <a:pt x="515785" y="6629"/>
                  </a:lnTo>
                  <a:lnTo>
                    <a:pt x="473329" y="25361"/>
                  </a:lnTo>
                  <a:lnTo>
                    <a:pt x="437413" y="54394"/>
                  </a:lnTo>
                  <a:lnTo>
                    <a:pt x="409702" y="91948"/>
                  </a:lnTo>
                  <a:lnTo>
                    <a:pt x="391858" y="136258"/>
                  </a:lnTo>
                  <a:lnTo>
                    <a:pt x="385546" y="185521"/>
                  </a:lnTo>
                  <a:lnTo>
                    <a:pt x="391858" y="235013"/>
                  </a:lnTo>
                  <a:lnTo>
                    <a:pt x="409702" y="279488"/>
                  </a:lnTo>
                  <a:lnTo>
                    <a:pt x="437413" y="317182"/>
                  </a:lnTo>
                  <a:lnTo>
                    <a:pt x="473329" y="346303"/>
                  </a:lnTo>
                  <a:lnTo>
                    <a:pt x="515785" y="365074"/>
                  </a:lnTo>
                  <a:lnTo>
                    <a:pt x="563130" y="371729"/>
                  </a:lnTo>
                  <a:lnTo>
                    <a:pt x="611581" y="365887"/>
                  </a:lnTo>
                  <a:lnTo>
                    <a:pt x="653618" y="348983"/>
                  </a:lnTo>
                  <a:lnTo>
                    <a:pt x="688174" y="321983"/>
                  </a:lnTo>
                  <a:lnTo>
                    <a:pt x="714184" y="285826"/>
                  </a:lnTo>
                  <a:lnTo>
                    <a:pt x="730567" y="241452"/>
                  </a:lnTo>
                  <a:lnTo>
                    <a:pt x="736269" y="189839"/>
                  </a:lnTo>
                  <a:lnTo>
                    <a:pt x="736269" y="171284"/>
                  </a:lnTo>
                  <a:close/>
                </a:path>
                <a:path w="1200150" h="372109">
                  <a:moveTo>
                    <a:pt x="1119835" y="171284"/>
                  </a:moveTo>
                  <a:lnTo>
                    <a:pt x="949159" y="171284"/>
                  </a:lnTo>
                  <a:lnTo>
                    <a:pt x="949159" y="213372"/>
                  </a:lnTo>
                  <a:lnTo>
                    <a:pt x="1074978" y="213372"/>
                  </a:lnTo>
                  <a:lnTo>
                    <a:pt x="1062634" y="259486"/>
                  </a:lnTo>
                  <a:lnTo>
                    <a:pt x="1036294" y="296341"/>
                  </a:lnTo>
                  <a:lnTo>
                    <a:pt x="997216" y="320763"/>
                  </a:lnTo>
                  <a:lnTo>
                    <a:pt x="946708" y="329603"/>
                  </a:lnTo>
                  <a:lnTo>
                    <a:pt x="904240" y="322186"/>
                  </a:lnTo>
                  <a:lnTo>
                    <a:pt x="867359" y="301586"/>
                  </a:lnTo>
                  <a:lnTo>
                    <a:pt x="838288" y="270294"/>
                  </a:lnTo>
                  <a:lnTo>
                    <a:pt x="819226" y="230771"/>
                  </a:lnTo>
                  <a:lnTo>
                    <a:pt x="812380" y="185521"/>
                  </a:lnTo>
                  <a:lnTo>
                    <a:pt x="819226" y="140665"/>
                  </a:lnTo>
                  <a:lnTo>
                    <a:pt x="838288" y="101358"/>
                  </a:lnTo>
                  <a:lnTo>
                    <a:pt x="867359" y="70129"/>
                  </a:lnTo>
                  <a:lnTo>
                    <a:pt x="904240" y="49542"/>
                  </a:lnTo>
                  <a:lnTo>
                    <a:pt x="946708" y="42113"/>
                  </a:lnTo>
                  <a:lnTo>
                    <a:pt x="984364" y="47447"/>
                  </a:lnTo>
                  <a:lnTo>
                    <a:pt x="1017473" y="62725"/>
                  </a:lnTo>
                  <a:lnTo>
                    <a:pt x="1044854" y="86868"/>
                  </a:lnTo>
                  <a:lnTo>
                    <a:pt x="1065314" y="118795"/>
                  </a:lnTo>
                  <a:lnTo>
                    <a:pt x="1111504" y="118795"/>
                  </a:lnTo>
                  <a:lnTo>
                    <a:pt x="1090510" y="76238"/>
                  </a:lnTo>
                  <a:lnTo>
                    <a:pt x="1061885" y="42989"/>
                  </a:lnTo>
                  <a:lnTo>
                    <a:pt x="1027277" y="19151"/>
                  </a:lnTo>
                  <a:lnTo>
                    <a:pt x="988339" y="4800"/>
                  </a:lnTo>
                  <a:lnTo>
                    <a:pt x="946708" y="0"/>
                  </a:lnTo>
                  <a:lnTo>
                    <a:pt x="899363" y="6629"/>
                  </a:lnTo>
                  <a:lnTo>
                    <a:pt x="856907" y="25361"/>
                  </a:lnTo>
                  <a:lnTo>
                    <a:pt x="820991" y="54394"/>
                  </a:lnTo>
                  <a:lnTo>
                    <a:pt x="793280" y="91948"/>
                  </a:lnTo>
                  <a:lnTo>
                    <a:pt x="775436" y="136258"/>
                  </a:lnTo>
                  <a:lnTo>
                    <a:pt x="769124" y="185521"/>
                  </a:lnTo>
                  <a:lnTo>
                    <a:pt x="775436" y="235013"/>
                  </a:lnTo>
                  <a:lnTo>
                    <a:pt x="793280" y="279488"/>
                  </a:lnTo>
                  <a:lnTo>
                    <a:pt x="820991" y="317182"/>
                  </a:lnTo>
                  <a:lnTo>
                    <a:pt x="856907" y="346303"/>
                  </a:lnTo>
                  <a:lnTo>
                    <a:pt x="899363" y="365074"/>
                  </a:lnTo>
                  <a:lnTo>
                    <a:pt x="946708" y="371729"/>
                  </a:lnTo>
                  <a:lnTo>
                    <a:pt x="995159" y="365887"/>
                  </a:lnTo>
                  <a:lnTo>
                    <a:pt x="1037196" y="348983"/>
                  </a:lnTo>
                  <a:lnTo>
                    <a:pt x="1071753" y="321983"/>
                  </a:lnTo>
                  <a:lnTo>
                    <a:pt x="1097762" y="285826"/>
                  </a:lnTo>
                  <a:lnTo>
                    <a:pt x="1114145" y="241452"/>
                  </a:lnTo>
                  <a:lnTo>
                    <a:pt x="1119835" y="189839"/>
                  </a:lnTo>
                  <a:lnTo>
                    <a:pt x="1119835" y="171284"/>
                  </a:lnTo>
                  <a:close/>
                </a:path>
                <a:path w="1200150" h="372109">
                  <a:moveTo>
                    <a:pt x="1200035" y="10083"/>
                  </a:moveTo>
                  <a:lnTo>
                    <a:pt x="1156665" y="10083"/>
                  </a:lnTo>
                  <a:lnTo>
                    <a:pt x="1156665" y="364629"/>
                  </a:lnTo>
                  <a:lnTo>
                    <a:pt x="1200035" y="364629"/>
                  </a:lnTo>
                  <a:lnTo>
                    <a:pt x="1200035" y="10083"/>
                  </a:lnTo>
                  <a:close/>
                </a:path>
              </a:pathLst>
            </a:custGeom>
            <a:solidFill>
              <a:srgbClr val="08B89D"/>
            </a:solidFill>
          </p:spPr>
          <p:txBody>
            <a:bodyPr wrap="square" lIns="0" tIns="0" rIns="0" bIns="0" rtlCol="0"/>
            <a:lstStyle/>
            <a:p>
              <a:endParaRPr/>
            </a:p>
          </p:txBody>
        </p:sp>
        <p:sp>
          <p:nvSpPr>
            <p:cNvPr id="6" name="object 6">
              <a:extLst>
                <a:ext uri="{FF2B5EF4-FFF2-40B4-BE49-F238E27FC236}">
                  <a16:creationId xmlns:a16="http://schemas.microsoft.com/office/drawing/2014/main" id="{204F4540-AAA8-6A66-0B37-22EB2277F72E}"/>
                </a:ext>
              </a:extLst>
            </p:cNvPr>
            <p:cNvSpPr/>
            <p:nvPr/>
          </p:nvSpPr>
          <p:spPr>
            <a:xfrm>
              <a:off x="17584815" y="376954"/>
              <a:ext cx="614045" cy="701675"/>
            </a:xfrm>
            <a:custGeom>
              <a:avLst/>
              <a:gdLst/>
              <a:ahLst/>
              <a:cxnLst/>
              <a:rect l="l" t="t" r="r" b="b"/>
              <a:pathLst>
                <a:path w="614044" h="701675">
                  <a:moveTo>
                    <a:pt x="102819" y="229514"/>
                  </a:moveTo>
                  <a:lnTo>
                    <a:pt x="0" y="170192"/>
                  </a:lnTo>
                  <a:lnTo>
                    <a:pt x="0" y="513638"/>
                  </a:lnTo>
                  <a:lnTo>
                    <a:pt x="102819" y="454355"/>
                  </a:lnTo>
                  <a:lnTo>
                    <a:pt x="102819" y="229514"/>
                  </a:lnTo>
                  <a:close/>
                </a:path>
                <a:path w="614044" h="701675">
                  <a:moveTo>
                    <a:pt x="294754" y="0"/>
                  </a:moveTo>
                  <a:lnTo>
                    <a:pt x="22872" y="157022"/>
                  </a:lnTo>
                  <a:lnTo>
                    <a:pt x="120624" y="213410"/>
                  </a:lnTo>
                  <a:lnTo>
                    <a:pt x="294754" y="112877"/>
                  </a:lnTo>
                  <a:lnTo>
                    <a:pt x="294754" y="0"/>
                  </a:lnTo>
                  <a:close/>
                </a:path>
                <a:path w="614044" h="701675">
                  <a:moveTo>
                    <a:pt x="600036" y="532244"/>
                  </a:moveTo>
                  <a:lnTo>
                    <a:pt x="500100" y="474522"/>
                  </a:lnTo>
                  <a:lnTo>
                    <a:pt x="330936" y="572223"/>
                  </a:lnTo>
                  <a:lnTo>
                    <a:pt x="330936" y="687641"/>
                  </a:lnTo>
                  <a:lnTo>
                    <a:pt x="600036" y="532244"/>
                  </a:lnTo>
                  <a:close/>
                </a:path>
                <a:path w="614044"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614044"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Lst>
            </a:custGeom>
            <a:solidFill>
              <a:srgbClr val="08B89D"/>
            </a:solidFill>
          </p:spPr>
          <p:txBody>
            <a:bodyPr wrap="square" lIns="0" tIns="0" rIns="0" bIns="0" rtlCol="0"/>
            <a:lstStyle/>
            <a:p>
              <a:endParaRPr/>
            </a:p>
          </p:txBody>
        </p:sp>
      </p:grpSp>
      <p:sp>
        <p:nvSpPr>
          <p:cNvPr id="8" name="Picture Placeholder 7">
            <a:extLst>
              <a:ext uri="{FF2B5EF4-FFF2-40B4-BE49-F238E27FC236}">
                <a16:creationId xmlns:a16="http://schemas.microsoft.com/office/drawing/2014/main" id="{C23561CF-341B-5B74-A545-CC9E39498F9A}"/>
              </a:ext>
            </a:extLst>
          </p:cNvPr>
          <p:cNvSpPr>
            <a:spLocks noGrp="1"/>
          </p:cNvSpPr>
          <p:nvPr>
            <p:ph type="pic" sz="quarter" idx="10"/>
          </p:nvPr>
        </p:nvSpPr>
        <p:spPr>
          <a:xfrm>
            <a:off x="0" y="6182961"/>
            <a:ext cx="20104100" cy="4277453"/>
          </a:xfrm>
          <a:pattFill prst="pct5">
            <a:fgClr>
              <a:srgbClr val="0070C0"/>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3308901433"/>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2" name="object 33">
            <a:extLst>
              <a:ext uri="{FF2B5EF4-FFF2-40B4-BE49-F238E27FC236}">
                <a16:creationId xmlns:a16="http://schemas.microsoft.com/office/drawing/2014/main" id="{697AF15E-51FD-2D4D-89D0-6D5A68FC9601}"/>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grpSp>
        <p:nvGrpSpPr>
          <p:cNvPr id="4" name="Group 3">
            <a:extLst>
              <a:ext uri="{FF2B5EF4-FFF2-40B4-BE49-F238E27FC236}">
                <a16:creationId xmlns:a16="http://schemas.microsoft.com/office/drawing/2014/main" id="{290050A8-02F8-EA9A-2D49-F127479E26FB}"/>
              </a:ext>
            </a:extLst>
          </p:cNvPr>
          <p:cNvGrpSpPr/>
          <p:nvPr userDrawn="1"/>
        </p:nvGrpSpPr>
        <p:grpSpPr>
          <a:xfrm>
            <a:off x="17584815" y="376954"/>
            <a:ext cx="1878088" cy="701675"/>
            <a:chOff x="17584815" y="376954"/>
            <a:chExt cx="1878088" cy="701675"/>
          </a:xfrm>
        </p:grpSpPr>
        <p:sp>
          <p:nvSpPr>
            <p:cNvPr id="5" name="object 5">
              <a:extLst>
                <a:ext uri="{FF2B5EF4-FFF2-40B4-BE49-F238E27FC236}">
                  <a16:creationId xmlns:a16="http://schemas.microsoft.com/office/drawing/2014/main" id="{425F3128-5674-9265-88C7-5EE89DDB29BE}"/>
                </a:ext>
              </a:extLst>
            </p:cNvPr>
            <p:cNvSpPr/>
            <p:nvPr/>
          </p:nvSpPr>
          <p:spPr>
            <a:xfrm>
              <a:off x="18262753" y="646346"/>
              <a:ext cx="1200150" cy="372110"/>
            </a:xfrm>
            <a:custGeom>
              <a:avLst/>
              <a:gdLst/>
              <a:ahLst/>
              <a:cxnLst/>
              <a:rect l="l" t="t" r="r" b="b"/>
              <a:pathLst>
                <a:path w="1200150" h="372109">
                  <a:moveTo>
                    <a:pt x="350723" y="171284"/>
                  </a:moveTo>
                  <a:lnTo>
                    <a:pt x="180047" y="171284"/>
                  </a:lnTo>
                  <a:lnTo>
                    <a:pt x="180047" y="213372"/>
                  </a:lnTo>
                  <a:lnTo>
                    <a:pt x="305854" y="213372"/>
                  </a:lnTo>
                  <a:lnTo>
                    <a:pt x="293509" y="259486"/>
                  </a:lnTo>
                  <a:lnTo>
                    <a:pt x="267169" y="296341"/>
                  </a:lnTo>
                  <a:lnTo>
                    <a:pt x="228092" y="320763"/>
                  </a:lnTo>
                  <a:lnTo>
                    <a:pt x="177584" y="329603"/>
                  </a:lnTo>
                  <a:lnTo>
                    <a:pt x="135115" y="322186"/>
                  </a:lnTo>
                  <a:lnTo>
                    <a:pt x="98234" y="301586"/>
                  </a:lnTo>
                  <a:lnTo>
                    <a:pt x="69164" y="270294"/>
                  </a:lnTo>
                  <a:lnTo>
                    <a:pt x="50101" y="230771"/>
                  </a:lnTo>
                  <a:lnTo>
                    <a:pt x="43256" y="185521"/>
                  </a:lnTo>
                  <a:lnTo>
                    <a:pt x="50101" y="140665"/>
                  </a:lnTo>
                  <a:lnTo>
                    <a:pt x="69164" y="101358"/>
                  </a:lnTo>
                  <a:lnTo>
                    <a:pt x="98234" y="70129"/>
                  </a:lnTo>
                  <a:lnTo>
                    <a:pt x="135115" y="49542"/>
                  </a:lnTo>
                  <a:lnTo>
                    <a:pt x="177584" y="42113"/>
                  </a:lnTo>
                  <a:lnTo>
                    <a:pt x="215239" y="47447"/>
                  </a:lnTo>
                  <a:lnTo>
                    <a:pt x="248348" y="62725"/>
                  </a:lnTo>
                  <a:lnTo>
                    <a:pt x="275729" y="86868"/>
                  </a:lnTo>
                  <a:lnTo>
                    <a:pt x="296202" y="118795"/>
                  </a:lnTo>
                  <a:lnTo>
                    <a:pt x="342379" y="118795"/>
                  </a:lnTo>
                  <a:lnTo>
                    <a:pt x="321386" y="76238"/>
                  </a:lnTo>
                  <a:lnTo>
                    <a:pt x="292760" y="42989"/>
                  </a:lnTo>
                  <a:lnTo>
                    <a:pt x="258152" y="19151"/>
                  </a:lnTo>
                  <a:lnTo>
                    <a:pt x="219214" y="4800"/>
                  </a:lnTo>
                  <a:lnTo>
                    <a:pt x="177584" y="0"/>
                  </a:lnTo>
                  <a:lnTo>
                    <a:pt x="130251" y="6629"/>
                  </a:lnTo>
                  <a:lnTo>
                    <a:pt x="87782" y="25361"/>
                  </a:lnTo>
                  <a:lnTo>
                    <a:pt x="51866" y="54394"/>
                  </a:lnTo>
                  <a:lnTo>
                    <a:pt x="24155" y="91948"/>
                  </a:lnTo>
                  <a:lnTo>
                    <a:pt x="6311" y="136258"/>
                  </a:lnTo>
                  <a:lnTo>
                    <a:pt x="0" y="185521"/>
                  </a:lnTo>
                  <a:lnTo>
                    <a:pt x="6311" y="235013"/>
                  </a:lnTo>
                  <a:lnTo>
                    <a:pt x="24155" y="279488"/>
                  </a:lnTo>
                  <a:lnTo>
                    <a:pt x="51866" y="317182"/>
                  </a:lnTo>
                  <a:lnTo>
                    <a:pt x="87782" y="346303"/>
                  </a:lnTo>
                  <a:lnTo>
                    <a:pt x="130251" y="365074"/>
                  </a:lnTo>
                  <a:lnTo>
                    <a:pt x="177584" y="371729"/>
                  </a:lnTo>
                  <a:lnTo>
                    <a:pt x="226034" y="365887"/>
                  </a:lnTo>
                  <a:lnTo>
                    <a:pt x="268071" y="348983"/>
                  </a:lnTo>
                  <a:lnTo>
                    <a:pt x="302628" y="321983"/>
                  </a:lnTo>
                  <a:lnTo>
                    <a:pt x="328637" y="285826"/>
                  </a:lnTo>
                  <a:lnTo>
                    <a:pt x="345020" y="241452"/>
                  </a:lnTo>
                  <a:lnTo>
                    <a:pt x="350723" y="189839"/>
                  </a:lnTo>
                  <a:lnTo>
                    <a:pt x="350723" y="171284"/>
                  </a:lnTo>
                  <a:close/>
                </a:path>
                <a:path w="1200150" h="372109">
                  <a:moveTo>
                    <a:pt x="736269" y="171284"/>
                  </a:moveTo>
                  <a:lnTo>
                    <a:pt x="565594" y="171284"/>
                  </a:lnTo>
                  <a:lnTo>
                    <a:pt x="565594" y="213372"/>
                  </a:lnTo>
                  <a:lnTo>
                    <a:pt x="691400" y="213372"/>
                  </a:lnTo>
                  <a:lnTo>
                    <a:pt x="679056" y="259486"/>
                  </a:lnTo>
                  <a:lnTo>
                    <a:pt x="652716" y="296341"/>
                  </a:lnTo>
                  <a:lnTo>
                    <a:pt x="613638" y="320763"/>
                  </a:lnTo>
                  <a:lnTo>
                    <a:pt x="563130" y="329603"/>
                  </a:lnTo>
                  <a:lnTo>
                    <a:pt x="520661" y="322186"/>
                  </a:lnTo>
                  <a:lnTo>
                    <a:pt x="483781" y="301586"/>
                  </a:lnTo>
                  <a:lnTo>
                    <a:pt x="454710" y="270294"/>
                  </a:lnTo>
                  <a:lnTo>
                    <a:pt x="435648" y="230771"/>
                  </a:lnTo>
                  <a:lnTo>
                    <a:pt x="428802" y="185521"/>
                  </a:lnTo>
                  <a:lnTo>
                    <a:pt x="435648" y="140665"/>
                  </a:lnTo>
                  <a:lnTo>
                    <a:pt x="454710" y="101358"/>
                  </a:lnTo>
                  <a:lnTo>
                    <a:pt x="483781" y="70129"/>
                  </a:lnTo>
                  <a:lnTo>
                    <a:pt x="520661" y="49542"/>
                  </a:lnTo>
                  <a:lnTo>
                    <a:pt x="563130" y="42113"/>
                  </a:lnTo>
                  <a:lnTo>
                    <a:pt x="600786" y="47447"/>
                  </a:lnTo>
                  <a:lnTo>
                    <a:pt x="633895" y="62725"/>
                  </a:lnTo>
                  <a:lnTo>
                    <a:pt x="661276" y="86868"/>
                  </a:lnTo>
                  <a:lnTo>
                    <a:pt x="681748" y="118795"/>
                  </a:lnTo>
                  <a:lnTo>
                    <a:pt x="727925" y="118795"/>
                  </a:lnTo>
                  <a:lnTo>
                    <a:pt x="706932" y="76238"/>
                  </a:lnTo>
                  <a:lnTo>
                    <a:pt x="678307" y="42989"/>
                  </a:lnTo>
                  <a:lnTo>
                    <a:pt x="643699" y="19151"/>
                  </a:lnTo>
                  <a:lnTo>
                    <a:pt x="604761" y="4800"/>
                  </a:lnTo>
                  <a:lnTo>
                    <a:pt x="563130" y="0"/>
                  </a:lnTo>
                  <a:lnTo>
                    <a:pt x="515785" y="6629"/>
                  </a:lnTo>
                  <a:lnTo>
                    <a:pt x="473329" y="25361"/>
                  </a:lnTo>
                  <a:lnTo>
                    <a:pt x="437413" y="54394"/>
                  </a:lnTo>
                  <a:lnTo>
                    <a:pt x="409702" y="91948"/>
                  </a:lnTo>
                  <a:lnTo>
                    <a:pt x="391858" y="136258"/>
                  </a:lnTo>
                  <a:lnTo>
                    <a:pt x="385546" y="185521"/>
                  </a:lnTo>
                  <a:lnTo>
                    <a:pt x="391858" y="235013"/>
                  </a:lnTo>
                  <a:lnTo>
                    <a:pt x="409702" y="279488"/>
                  </a:lnTo>
                  <a:lnTo>
                    <a:pt x="437413" y="317182"/>
                  </a:lnTo>
                  <a:lnTo>
                    <a:pt x="473329" y="346303"/>
                  </a:lnTo>
                  <a:lnTo>
                    <a:pt x="515785" y="365074"/>
                  </a:lnTo>
                  <a:lnTo>
                    <a:pt x="563130" y="371729"/>
                  </a:lnTo>
                  <a:lnTo>
                    <a:pt x="611581" y="365887"/>
                  </a:lnTo>
                  <a:lnTo>
                    <a:pt x="653618" y="348983"/>
                  </a:lnTo>
                  <a:lnTo>
                    <a:pt x="688174" y="321983"/>
                  </a:lnTo>
                  <a:lnTo>
                    <a:pt x="714184" y="285826"/>
                  </a:lnTo>
                  <a:lnTo>
                    <a:pt x="730567" y="241452"/>
                  </a:lnTo>
                  <a:lnTo>
                    <a:pt x="736269" y="189839"/>
                  </a:lnTo>
                  <a:lnTo>
                    <a:pt x="736269" y="171284"/>
                  </a:lnTo>
                  <a:close/>
                </a:path>
                <a:path w="1200150" h="372109">
                  <a:moveTo>
                    <a:pt x="1119835" y="171284"/>
                  </a:moveTo>
                  <a:lnTo>
                    <a:pt x="949159" y="171284"/>
                  </a:lnTo>
                  <a:lnTo>
                    <a:pt x="949159" y="213372"/>
                  </a:lnTo>
                  <a:lnTo>
                    <a:pt x="1074978" y="213372"/>
                  </a:lnTo>
                  <a:lnTo>
                    <a:pt x="1062634" y="259486"/>
                  </a:lnTo>
                  <a:lnTo>
                    <a:pt x="1036294" y="296341"/>
                  </a:lnTo>
                  <a:lnTo>
                    <a:pt x="997216" y="320763"/>
                  </a:lnTo>
                  <a:lnTo>
                    <a:pt x="946708" y="329603"/>
                  </a:lnTo>
                  <a:lnTo>
                    <a:pt x="904240" y="322186"/>
                  </a:lnTo>
                  <a:lnTo>
                    <a:pt x="867359" y="301586"/>
                  </a:lnTo>
                  <a:lnTo>
                    <a:pt x="838288" y="270294"/>
                  </a:lnTo>
                  <a:lnTo>
                    <a:pt x="819226" y="230771"/>
                  </a:lnTo>
                  <a:lnTo>
                    <a:pt x="812380" y="185521"/>
                  </a:lnTo>
                  <a:lnTo>
                    <a:pt x="819226" y="140665"/>
                  </a:lnTo>
                  <a:lnTo>
                    <a:pt x="838288" y="101358"/>
                  </a:lnTo>
                  <a:lnTo>
                    <a:pt x="867359" y="70129"/>
                  </a:lnTo>
                  <a:lnTo>
                    <a:pt x="904240" y="49542"/>
                  </a:lnTo>
                  <a:lnTo>
                    <a:pt x="946708" y="42113"/>
                  </a:lnTo>
                  <a:lnTo>
                    <a:pt x="984364" y="47447"/>
                  </a:lnTo>
                  <a:lnTo>
                    <a:pt x="1017473" y="62725"/>
                  </a:lnTo>
                  <a:lnTo>
                    <a:pt x="1044854" y="86868"/>
                  </a:lnTo>
                  <a:lnTo>
                    <a:pt x="1065314" y="118795"/>
                  </a:lnTo>
                  <a:lnTo>
                    <a:pt x="1111504" y="118795"/>
                  </a:lnTo>
                  <a:lnTo>
                    <a:pt x="1090510" y="76238"/>
                  </a:lnTo>
                  <a:lnTo>
                    <a:pt x="1061885" y="42989"/>
                  </a:lnTo>
                  <a:lnTo>
                    <a:pt x="1027277" y="19151"/>
                  </a:lnTo>
                  <a:lnTo>
                    <a:pt x="988339" y="4800"/>
                  </a:lnTo>
                  <a:lnTo>
                    <a:pt x="946708" y="0"/>
                  </a:lnTo>
                  <a:lnTo>
                    <a:pt x="899363" y="6629"/>
                  </a:lnTo>
                  <a:lnTo>
                    <a:pt x="856907" y="25361"/>
                  </a:lnTo>
                  <a:lnTo>
                    <a:pt x="820991" y="54394"/>
                  </a:lnTo>
                  <a:lnTo>
                    <a:pt x="793280" y="91948"/>
                  </a:lnTo>
                  <a:lnTo>
                    <a:pt x="775436" y="136258"/>
                  </a:lnTo>
                  <a:lnTo>
                    <a:pt x="769124" y="185521"/>
                  </a:lnTo>
                  <a:lnTo>
                    <a:pt x="775436" y="235013"/>
                  </a:lnTo>
                  <a:lnTo>
                    <a:pt x="793280" y="279488"/>
                  </a:lnTo>
                  <a:lnTo>
                    <a:pt x="820991" y="317182"/>
                  </a:lnTo>
                  <a:lnTo>
                    <a:pt x="856907" y="346303"/>
                  </a:lnTo>
                  <a:lnTo>
                    <a:pt x="899363" y="365074"/>
                  </a:lnTo>
                  <a:lnTo>
                    <a:pt x="946708" y="371729"/>
                  </a:lnTo>
                  <a:lnTo>
                    <a:pt x="995159" y="365887"/>
                  </a:lnTo>
                  <a:lnTo>
                    <a:pt x="1037196" y="348983"/>
                  </a:lnTo>
                  <a:lnTo>
                    <a:pt x="1071753" y="321983"/>
                  </a:lnTo>
                  <a:lnTo>
                    <a:pt x="1097762" y="285826"/>
                  </a:lnTo>
                  <a:lnTo>
                    <a:pt x="1114145" y="241452"/>
                  </a:lnTo>
                  <a:lnTo>
                    <a:pt x="1119835" y="189839"/>
                  </a:lnTo>
                  <a:lnTo>
                    <a:pt x="1119835" y="171284"/>
                  </a:lnTo>
                  <a:close/>
                </a:path>
                <a:path w="1200150" h="372109">
                  <a:moveTo>
                    <a:pt x="1200035" y="10083"/>
                  </a:moveTo>
                  <a:lnTo>
                    <a:pt x="1156665" y="10083"/>
                  </a:lnTo>
                  <a:lnTo>
                    <a:pt x="1156665" y="364629"/>
                  </a:lnTo>
                  <a:lnTo>
                    <a:pt x="1200035" y="364629"/>
                  </a:lnTo>
                  <a:lnTo>
                    <a:pt x="1200035" y="10083"/>
                  </a:lnTo>
                  <a:close/>
                </a:path>
              </a:pathLst>
            </a:custGeom>
            <a:solidFill>
              <a:srgbClr val="08B89D"/>
            </a:solidFill>
          </p:spPr>
          <p:txBody>
            <a:bodyPr wrap="square" lIns="0" tIns="0" rIns="0" bIns="0" rtlCol="0"/>
            <a:lstStyle/>
            <a:p>
              <a:endParaRPr/>
            </a:p>
          </p:txBody>
        </p:sp>
        <p:sp>
          <p:nvSpPr>
            <p:cNvPr id="6" name="object 6">
              <a:extLst>
                <a:ext uri="{FF2B5EF4-FFF2-40B4-BE49-F238E27FC236}">
                  <a16:creationId xmlns:a16="http://schemas.microsoft.com/office/drawing/2014/main" id="{204F4540-AAA8-6A66-0B37-22EB2277F72E}"/>
                </a:ext>
              </a:extLst>
            </p:cNvPr>
            <p:cNvSpPr/>
            <p:nvPr/>
          </p:nvSpPr>
          <p:spPr>
            <a:xfrm>
              <a:off x="17584815" y="376954"/>
              <a:ext cx="614045" cy="701675"/>
            </a:xfrm>
            <a:custGeom>
              <a:avLst/>
              <a:gdLst/>
              <a:ahLst/>
              <a:cxnLst/>
              <a:rect l="l" t="t" r="r" b="b"/>
              <a:pathLst>
                <a:path w="614044" h="701675">
                  <a:moveTo>
                    <a:pt x="102819" y="229514"/>
                  </a:moveTo>
                  <a:lnTo>
                    <a:pt x="0" y="170192"/>
                  </a:lnTo>
                  <a:lnTo>
                    <a:pt x="0" y="513638"/>
                  </a:lnTo>
                  <a:lnTo>
                    <a:pt x="102819" y="454355"/>
                  </a:lnTo>
                  <a:lnTo>
                    <a:pt x="102819" y="229514"/>
                  </a:lnTo>
                  <a:close/>
                </a:path>
                <a:path w="614044" h="701675">
                  <a:moveTo>
                    <a:pt x="294754" y="0"/>
                  </a:moveTo>
                  <a:lnTo>
                    <a:pt x="22872" y="157022"/>
                  </a:lnTo>
                  <a:lnTo>
                    <a:pt x="120624" y="213410"/>
                  </a:lnTo>
                  <a:lnTo>
                    <a:pt x="294754" y="112877"/>
                  </a:lnTo>
                  <a:lnTo>
                    <a:pt x="294754" y="0"/>
                  </a:lnTo>
                  <a:close/>
                </a:path>
                <a:path w="614044" h="701675">
                  <a:moveTo>
                    <a:pt x="600036" y="532244"/>
                  </a:moveTo>
                  <a:lnTo>
                    <a:pt x="500100" y="474522"/>
                  </a:lnTo>
                  <a:lnTo>
                    <a:pt x="330936" y="572223"/>
                  </a:lnTo>
                  <a:lnTo>
                    <a:pt x="330936" y="687641"/>
                  </a:lnTo>
                  <a:lnTo>
                    <a:pt x="600036" y="532244"/>
                  </a:lnTo>
                  <a:close/>
                </a:path>
                <a:path w="614044"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614044"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Lst>
            </a:custGeom>
            <a:solidFill>
              <a:srgbClr val="08B89D"/>
            </a:solidFill>
          </p:spPr>
          <p:txBody>
            <a:bodyPr wrap="square" lIns="0" tIns="0" rIns="0" bIns="0" rtlCol="0"/>
            <a:lstStyle/>
            <a:p>
              <a:endParaRPr/>
            </a:p>
          </p:txBody>
        </p:sp>
      </p:grpSp>
    </p:spTree>
    <p:extLst>
      <p:ext uri="{BB962C8B-B14F-4D97-AF65-F5344CB8AC3E}">
        <p14:creationId xmlns:p14="http://schemas.microsoft.com/office/powerpoint/2010/main" val="308021416"/>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2FB966-2E36-B536-A791-39100179D76C}"/>
              </a:ext>
            </a:extLst>
          </p:cNvPr>
          <p:cNvSpPr/>
          <p:nvPr userDrawn="1"/>
        </p:nvSpPr>
        <p:spPr>
          <a:xfrm>
            <a:off x="-5201" y="0"/>
            <a:ext cx="20109300" cy="5807075"/>
          </a:xfrm>
          <a:prstGeom prst="rect">
            <a:avLst/>
          </a:prstGeom>
          <a:solidFill>
            <a:srgbClr val="08B8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3" name="object 6">
            <a:extLst>
              <a:ext uri="{FF2B5EF4-FFF2-40B4-BE49-F238E27FC236}">
                <a16:creationId xmlns:a16="http://schemas.microsoft.com/office/drawing/2014/main" id="{C32F6822-88C3-11A2-3761-10E67796D439}"/>
              </a:ext>
            </a:extLst>
          </p:cNvPr>
          <p:cNvSpPr/>
          <p:nvPr userDrawn="1"/>
        </p:nvSpPr>
        <p:spPr>
          <a:xfrm>
            <a:off x="17584815" y="376954"/>
            <a:ext cx="1878330" cy="701675"/>
          </a:xfrm>
          <a:custGeom>
            <a:avLst/>
            <a:gdLst/>
            <a:ahLst/>
            <a:cxnLst/>
            <a:rect l="l" t="t" r="r" b="b"/>
            <a:pathLst>
              <a:path w="1878330" h="701675">
                <a:moveTo>
                  <a:pt x="102819" y="229514"/>
                </a:moveTo>
                <a:lnTo>
                  <a:pt x="0" y="170192"/>
                </a:lnTo>
                <a:lnTo>
                  <a:pt x="0" y="513638"/>
                </a:lnTo>
                <a:lnTo>
                  <a:pt x="102819" y="454355"/>
                </a:lnTo>
                <a:lnTo>
                  <a:pt x="102819" y="229514"/>
                </a:lnTo>
                <a:close/>
              </a:path>
              <a:path w="1878330" h="701675">
                <a:moveTo>
                  <a:pt x="294754" y="0"/>
                </a:moveTo>
                <a:lnTo>
                  <a:pt x="22872" y="157022"/>
                </a:lnTo>
                <a:lnTo>
                  <a:pt x="120624" y="213410"/>
                </a:lnTo>
                <a:lnTo>
                  <a:pt x="294754" y="112877"/>
                </a:lnTo>
                <a:lnTo>
                  <a:pt x="294754" y="0"/>
                </a:lnTo>
                <a:close/>
              </a:path>
              <a:path w="1878330" h="701675">
                <a:moveTo>
                  <a:pt x="600036" y="532244"/>
                </a:moveTo>
                <a:lnTo>
                  <a:pt x="500100" y="474522"/>
                </a:lnTo>
                <a:lnTo>
                  <a:pt x="330936" y="572223"/>
                </a:lnTo>
                <a:lnTo>
                  <a:pt x="330936" y="687641"/>
                </a:lnTo>
                <a:lnTo>
                  <a:pt x="600036" y="532244"/>
                </a:lnTo>
                <a:close/>
              </a:path>
              <a:path w="1878330"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1878330"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 w="1878330" h="701675">
                <a:moveTo>
                  <a:pt x="1028661" y="440677"/>
                </a:moveTo>
                <a:lnTo>
                  <a:pt x="857986" y="440677"/>
                </a:lnTo>
                <a:lnTo>
                  <a:pt x="857986" y="482765"/>
                </a:lnTo>
                <a:lnTo>
                  <a:pt x="983792" y="482765"/>
                </a:lnTo>
                <a:lnTo>
                  <a:pt x="971448" y="528878"/>
                </a:lnTo>
                <a:lnTo>
                  <a:pt x="945108" y="565734"/>
                </a:lnTo>
                <a:lnTo>
                  <a:pt x="906030" y="590156"/>
                </a:lnTo>
                <a:lnTo>
                  <a:pt x="855522" y="598995"/>
                </a:lnTo>
                <a:lnTo>
                  <a:pt x="813054" y="591578"/>
                </a:lnTo>
                <a:lnTo>
                  <a:pt x="776173" y="570979"/>
                </a:lnTo>
                <a:lnTo>
                  <a:pt x="747102" y="539686"/>
                </a:lnTo>
                <a:lnTo>
                  <a:pt x="728040" y="500164"/>
                </a:lnTo>
                <a:lnTo>
                  <a:pt x="721194" y="454914"/>
                </a:lnTo>
                <a:lnTo>
                  <a:pt x="728040" y="410057"/>
                </a:lnTo>
                <a:lnTo>
                  <a:pt x="747102" y="370751"/>
                </a:lnTo>
                <a:lnTo>
                  <a:pt x="776173" y="339521"/>
                </a:lnTo>
                <a:lnTo>
                  <a:pt x="813054" y="318935"/>
                </a:lnTo>
                <a:lnTo>
                  <a:pt x="855522" y="311505"/>
                </a:lnTo>
                <a:lnTo>
                  <a:pt x="893178" y="316839"/>
                </a:lnTo>
                <a:lnTo>
                  <a:pt x="926287" y="332117"/>
                </a:lnTo>
                <a:lnTo>
                  <a:pt x="953668" y="356260"/>
                </a:lnTo>
                <a:lnTo>
                  <a:pt x="974140" y="388188"/>
                </a:lnTo>
                <a:lnTo>
                  <a:pt x="1020318" y="388188"/>
                </a:lnTo>
                <a:lnTo>
                  <a:pt x="999324" y="345630"/>
                </a:lnTo>
                <a:lnTo>
                  <a:pt x="970699" y="312381"/>
                </a:lnTo>
                <a:lnTo>
                  <a:pt x="936091" y="288544"/>
                </a:lnTo>
                <a:lnTo>
                  <a:pt x="897153" y="274193"/>
                </a:lnTo>
                <a:lnTo>
                  <a:pt x="855522" y="269392"/>
                </a:lnTo>
                <a:lnTo>
                  <a:pt x="808189" y="276021"/>
                </a:lnTo>
                <a:lnTo>
                  <a:pt x="765721" y="294754"/>
                </a:lnTo>
                <a:lnTo>
                  <a:pt x="729805" y="323786"/>
                </a:lnTo>
                <a:lnTo>
                  <a:pt x="702094" y="361340"/>
                </a:lnTo>
                <a:lnTo>
                  <a:pt x="684250" y="405650"/>
                </a:lnTo>
                <a:lnTo>
                  <a:pt x="677938" y="454914"/>
                </a:lnTo>
                <a:lnTo>
                  <a:pt x="684250" y="504405"/>
                </a:lnTo>
                <a:lnTo>
                  <a:pt x="702094" y="548881"/>
                </a:lnTo>
                <a:lnTo>
                  <a:pt x="729805" y="586574"/>
                </a:lnTo>
                <a:lnTo>
                  <a:pt x="765721" y="615696"/>
                </a:lnTo>
                <a:lnTo>
                  <a:pt x="808189" y="634466"/>
                </a:lnTo>
                <a:lnTo>
                  <a:pt x="855522" y="641121"/>
                </a:lnTo>
                <a:lnTo>
                  <a:pt x="903973" y="635279"/>
                </a:lnTo>
                <a:lnTo>
                  <a:pt x="946010" y="618375"/>
                </a:lnTo>
                <a:lnTo>
                  <a:pt x="980567" y="591375"/>
                </a:lnTo>
                <a:lnTo>
                  <a:pt x="1006576" y="555218"/>
                </a:lnTo>
                <a:lnTo>
                  <a:pt x="1022959" y="510844"/>
                </a:lnTo>
                <a:lnTo>
                  <a:pt x="1028661" y="459232"/>
                </a:lnTo>
                <a:lnTo>
                  <a:pt x="1028661" y="440677"/>
                </a:lnTo>
                <a:close/>
              </a:path>
              <a:path w="1878330" h="701675">
                <a:moveTo>
                  <a:pt x="1414208" y="440677"/>
                </a:moveTo>
                <a:lnTo>
                  <a:pt x="1243533" y="440677"/>
                </a:lnTo>
                <a:lnTo>
                  <a:pt x="1243533" y="482765"/>
                </a:lnTo>
                <a:lnTo>
                  <a:pt x="1369339" y="482765"/>
                </a:lnTo>
                <a:lnTo>
                  <a:pt x="1356995" y="528878"/>
                </a:lnTo>
                <a:lnTo>
                  <a:pt x="1330655" y="565734"/>
                </a:lnTo>
                <a:lnTo>
                  <a:pt x="1291577" y="590156"/>
                </a:lnTo>
                <a:lnTo>
                  <a:pt x="1241069" y="598995"/>
                </a:lnTo>
                <a:lnTo>
                  <a:pt x="1198600" y="591578"/>
                </a:lnTo>
                <a:lnTo>
                  <a:pt x="1161719" y="570979"/>
                </a:lnTo>
                <a:lnTo>
                  <a:pt x="1132649" y="539686"/>
                </a:lnTo>
                <a:lnTo>
                  <a:pt x="1113586" y="500164"/>
                </a:lnTo>
                <a:lnTo>
                  <a:pt x="1106741" y="454914"/>
                </a:lnTo>
                <a:lnTo>
                  <a:pt x="1113586" y="410057"/>
                </a:lnTo>
                <a:lnTo>
                  <a:pt x="1132649" y="370751"/>
                </a:lnTo>
                <a:lnTo>
                  <a:pt x="1161719" y="339521"/>
                </a:lnTo>
                <a:lnTo>
                  <a:pt x="1198600" y="318935"/>
                </a:lnTo>
                <a:lnTo>
                  <a:pt x="1241069" y="311505"/>
                </a:lnTo>
                <a:lnTo>
                  <a:pt x="1278724" y="316839"/>
                </a:lnTo>
                <a:lnTo>
                  <a:pt x="1311833" y="332117"/>
                </a:lnTo>
                <a:lnTo>
                  <a:pt x="1339215" y="356260"/>
                </a:lnTo>
                <a:lnTo>
                  <a:pt x="1359687" y="388188"/>
                </a:lnTo>
                <a:lnTo>
                  <a:pt x="1405864" y="388188"/>
                </a:lnTo>
                <a:lnTo>
                  <a:pt x="1384871" y="345630"/>
                </a:lnTo>
                <a:lnTo>
                  <a:pt x="1356245" y="312381"/>
                </a:lnTo>
                <a:lnTo>
                  <a:pt x="1321638" y="288544"/>
                </a:lnTo>
                <a:lnTo>
                  <a:pt x="1282700" y="274193"/>
                </a:lnTo>
                <a:lnTo>
                  <a:pt x="1241069" y="269392"/>
                </a:lnTo>
                <a:lnTo>
                  <a:pt x="1193723" y="276021"/>
                </a:lnTo>
                <a:lnTo>
                  <a:pt x="1151267" y="294754"/>
                </a:lnTo>
                <a:lnTo>
                  <a:pt x="1115352" y="323786"/>
                </a:lnTo>
                <a:lnTo>
                  <a:pt x="1087640" y="361340"/>
                </a:lnTo>
                <a:lnTo>
                  <a:pt x="1069797" y="405650"/>
                </a:lnTo>
                <a:lnTo>
                  <a:pt x="1063485" y="454914"/>
                </a:lnTo>
                <a:lnTo>
                  <a:pt x="1069797" y="504405"/>
                </a:lnTo>
                <a:lnTo>
                  <a:pt x="1087640" y="548881"/>
                </a:lnTo>
                <a:lnTo>
                  <a:pt x="1115352" y="586574"/>
                </a:lnTo>
                <a:lnTo>
                  <a:pt x="1151267" y="615696"/>
                </a:lnTo>
                <a:lnTo>
                  <a:pt x="1193723" y="634466"/>
                </a:lnTo>
                <a:lnTo>
                  <a:pt x="1241069" y="641121"/>
                </a:lnTo>
                <a:lnTo>
                  <a:pt x="1289519" y="635279"/>
                </a:lnTo>
                <a:lnTo>
                  <a:pt x="1331556" y="618375"/>
                </a:lnTo>
                <a:lnTo>
                  <a:pt x="1366113" y="591375"/>
                </a:lnTo>
                <a:lnTo>
                  <a:pt x="1392123" y="555218"/>
                </a:lnTo>
                <a:lnTo>
                  <a:pt x="1408506" y="510844"/>
                </a:lnTo>
                <a:lnTo>
                  <a:pt x="1414208" y="459232"/>
                </a:lnTo>
                <a:lnTo>
                  <a:pt x="1414208" y="440677"/>
                </a:lnTo>
                <a:close/>
              </a:path>
              <a:path w="1878330" h="701675">
                <a:moveTo>
                  <a:pt x="1797773" y="440677"/>
                </a:moveTo>
                <a:lnTo>
                  <a:pt x="1627098" y="440677"/>
                </a:lnTo>
                <a:lnTo>
                  <a:pt x="1627098" y="482765"/>
                </a:lnTo>
                <a:lnTo>
                  <a:pt x="1752917" y="482765"/>
                </a:lnTo>
                <a:lnTo>
                  <a:pt x="1740573" y="528878"/>
                </a:lnTo>
                <a:lnTo>
                  <a:pt x="1714233" y="565734"/>
                </a:lnTo>
                <a:lnTo>
                  <a:pt x="1675155" y="590156"/>
                </a:lnTo>
                <a:lnTo>
                  <a:pt x="1624647" y="598995"/>
                </a:lnTo>
                <a:lnTo>
                  <a:pt x="1582178" y="591578"/>
                </a:lnTo>
                <a:lnTo>
                  <a:pt x="1545297" y="570979"/>
                </a:lnTo>
                <a:lnTo>
                  <a:pt x="1516227" y="539686"/>
                </a:lnTo>
                <a:lnTo>
                  <a:pt x="1497164" y="500164"/>
                </a:lnTo>
                <a:lnTo>
                  <a:pt x="1490319" y="454914"/>
                </a:lnTo>
                <a:lnTo>
                  <a:pt x="1497164" y="410057"/>
                </a:lnTo>
                <a:lnTo>
                  <a:pt x="1516227" y="370751"/>
                </a:lnTo>
                <a:lnTo>
                  <a:pt x="1545297" y="339521"/>
                </a:lnTo>
                <a:lnTo>
                  <a:pt x="1582178" y="318935"/>
                </a:lnTo>
                <a:lnTo>
                  <a:pt x="1624647" y="311505"/>
                </a:lnTo>
                <a:lnTo>
                  <a:pt x="1662303" y="316839"/>
                </a:lnTo>
                <a:lnTo>
                  <a:pt x="1695411" y="332117"/>
                </a:lnTo>
                <a:lnTo>
                  <a:pt x="1722793" y="356260"/>
                </a:lnTo>
                <a:lnTo>
                  <a:pt x="1743252" y="388188"/>
                </a:lnTo>
                <a:lnTo>
                  <a:pt x="1789442" y="388188"/>
                </a:lnTo>
                <a:lnTo>
                  <a:pt x="1768449" y="345630"/>
                </a:lnTo>
                <a:lnTo>
                  <a:pt x="1739823" y="312381"/>
                </a:lnTo>
                <a:lnTo>
                  <a:pt x="1705216" y="288544"/>
                </a:lnTo>
                <a:lnTo>
                  <a:pt x="1666278" y="274193"/>
                </a:lnTo>
                <a:lnTo>
                  <a:pt x="1624647" y="269392"/>
                </a:lnTo>
                <a:lnTo>
                  <a:pt x="1577301" y="276021"/>
                </a:lnTo>
                <a:lnTo>
                  <a:pt x="1534845" y="294754"/>
                </a:lnTo>
                <a:lnTo>
                  <a:pt x="1498930" y="323786"/>
                </a:lnTo>
                <a:lnTo>
                  <a:pt x="1471218" y="361340"/>
                </a:lnTo>
                <a:lnTo>
                  <a:pt x="1453375" y="405650"/>
                </a:lnTo>
                <a:lnTo>
                  <a:pt x="1447063" y="454914"/>
                </a:lnTo>
                <a:lnTo>
                  <a:pt x="1453375" y="504405"/>
                </a:lnTo>
                <a:lnTo>
                  <a:pt x="1471218" y="548881"/>
                </a:lnTo>
                <a:lnTo>
                  <a:pt x="1498930" y="586574"/>
                </a:lnTo>
                <a:lnTo>
                  <a:pt x="1534845" y="615696"/>
                </a:lnTo>
                <a:lnTo>
                  <a:pt x="1577301" y="634466"/>
                </a:lnTo>
                <a:lnTo>
                  <a:pt x="1624647" y="641121"/>
                </a:lnTo>
                <a:lnTo>
                  <a:pt x="1673098" y="635279"/>
                </a:lnTo>
                <a:lnTo>
                  <a:pt x="1715135" y="618375"/>
                </a:lnTo>
                <a:lnTo>
                  <a:pt x="1749691" y="591375"/>
                </a:lnTo>
                <a:lnTo>
                  <a:pt x="1775701" y="555218"/>
                </a:lnTo>
                <a:lnTo>
                  <a:pt x="1792084" y="510844"/>
                </a:lnTo>
                <a:lnTo>
                  <a:pt x="1797773" y="459232"/>
                </a:lnTo>
                <a:lnTo>
                  <a:pt x="1797773" y="440677"/>
                </a:lnTo>
                <a:close/>
              </a:path>
              <a:path w="1878330" h="701675">
                <a:moveTo>
                  <a:pt x="1877974" y="279476"/>
                </a:moveTo>
                <a:lnTo>
                  <a:pt x="1834603" y="279476"/>
                </a:lnTo>
                <a:lnTo>
                  <a:pt x="1834603" y="634022"/>
                </a:lnTo>
                <a:lnTo>
                  <a:pt x="1877974" y="634022"/>
                </a:lnTo>
                <a:lnTo>
                  <a:pt x="1877974" y="279476"/>
                </a:lnTo>
                <a:close/>
              </a:path>
            </a:pathLst>
          </a:custGeom>
          <a:solidFill>
            <a:srgbClr val="FFFFF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0122D1FD-D9FE-79FC-7949-E654F57B697B}"/>
              </a:ext>
            </a:extLst>
          </p:cNvPr>
          <p:cNvSpPr>
            <a:spLocks noGrp="1"/>
          </p:cNvSpPr>
          <p:nvPr>
            <p:ph type="pic" sz="quarter" idx="10"/>
          </p:nvPr>
        </p:nvSpPr>
        <p:spPr>
          <a:xfrm>
            <a:off x="-5200" y="5807075"/>
            <a:ext cx="20109300" cy="5502275"/>
          </a:xfrm>
          <a:pattFill prst="pct5">
            <a:fgClr>
              <a:srgbClr val="0070C0"/>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2519114928"/>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1A4D16B3-BCE1-8B93-0612-0834B722CAA5}"/>
              </a:ext>
            </a:extLst>
          </p:cNvPr>
          <p:cNvSpPr/>
          <p:nvPr userDrawn="1"/>
        </p:nvSpPr>
        <p:spPr>
          <a:xfrm>
            <a:off x="14952423" y="0"/>
            <a:ext cx="5151755" cy="11308715"/>
          </a:xfrm>
          <a:custGeom>
            <a:avLst/>
            <a:gdLst/>
            <a:ahLst/>
            <a:cxnLst/>
            <a:rect l="l" t="t" r="r" b="b"/>
            <a:pathLst>
              <a:path w="5151755" h="11308715">
                <a:moveTo>
                  <a:pt x="5151665" y="0"/>
                </a:moveTo>
                <a:lnTo>
                  <a:pt x="0" y="0"/>
                </a:lnTo>
                <a:lnTo>
                  <a:pt x="0" y="11308556"/>
                </a:lnTo>
                <a:lnTo>
                  <a:pt x="5151665" y="11308556"/>
                </a:lnTo>
                <a:lnTo>
                  <a:pt x="5151665" y="0"/>
                </a:lnTo>
                <a:close/>
              </a:path>
            </a:pathLst>
          </a:custGeom>
          <a:solidFill>
            <a:srgbClr val="08B89D"/>
          </a:solidFill>
        </p:spPr>
        <p:txBody>
          <a:bodyPr wrap="square" lIns="0" tIns="0" rIns="0" bIns="0" rtlCol="0"/>
          <a:lstStyle/>
          <a:p>
            <a:endParaRPr/>
          </a:p>
        </p:txBody>
      </p:sp>
      <p:sp>
        <p:nvSpPr>
          <p:cNvPr id="3" name="object 6">
            <a:extLst>
              <a:ext uri="{FF2B5EF4-FFF2-40B4-BE49-F238E27FC236}">
                <a16:creationId xmlns:a16="http://schemas.microsoft.com/office/drawing/2014/main" id="{557FD32B-2C54-B0C5-F679-5B2DD0FC0D1A}"/>
              </a:ext>
            </a:extLst>
          </p:cNvPr>
          <p:cNvSpPr/>
          <p:nvPr userDrawn="1"/>
        </p:nvSpPr>
        <p:spPr>
          <a:xfrm>
            <a:off x="17584815" y="376954"/>
            <a:ext cx="1878330" cy="701675"/>
          </a:xfrm>
          <a:custGeom>
            <a:avLst/>
            <a:gdLst/>
            <a:ahLst/>
            <a:cxnLst/>
            <a:rect l="l" t="t" r="r" b="b"/>
            <a:pathLst>
              <a:path w="1878330" h="701675">
                <a:moveTo>
                  <a:pt x="102819" y="229514"/>
                </a:moveTo>
                <a:lnTo>
                  <a:pt x="0" y="170192"/>
                </a:lnTo>
                <a:lnTo>
                  <a:pt x="0" y="513638"/>
                </a:lnTo>
                <a:lnTo>
                  <a:pt x="102819" y="454355"/>
                </a:lnTo>
                <a:lnTo>
                  <a:pt x="102819" y="229514"/>
                </a:lnTo>
                <a:close/>
              </a:path>
              <a:path w="1878330" h="701675">
                <a:moveTo>
                  <a:pt x="294754" y="0"/>
                </a:moveTo>
                <a:lnTo>
                  <a:pt x="22872" y="157022"/>
                </a:lnTo>
                <a:lnTo>
                  <a:pt x="120624" y="213410"/>
                </a:lnTo>
                <a:lnTo>
                  <a:pt x="294754" y="112877"/>
                </a:lnTo>
                <a:lnTo>
                  <a:pt x="294754" y="0"/>
                </a:lnTo>
                <a:close/>
              </a:path>
              <a:path w="1878330" h="701675">
                <a:moveTo>
                  <a:pt x="600036" y="532244"/>
                </a:moveTo>
                <a:lnTo>
                  <a:pt x="500100" y="474522"/>
                </a:lnTo>
                <a:lnTo>
                  <a:pt x="330936" y="572223"/>
                </a:lnTo>
                <a:lnTo>
                  <a:pt x="330936" y="687641"/>
                </a:lnTo>
                <a:lnTo>
                  <a:pt x="600036" y="532244"/>
                </a:lnTo>
                <a:close/>
              </a:path>
              <a:path w="1878330"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1878330"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 w="1878330" h="701675">
                <a:moveTo>
                  <a:pt x="1028661" y="440677"/>
                </a:moveTo>
                <a:lnTo>
                  <a:pt x="857986" y="440677"/>
                </a:lnTo>
                <a:lnTo>
                  <a:pt x="857986" y="482765"/>
                </a:lnTo>
                <a:lnTo>
                  <a:pt x="983792" y="482765"/>
                </a:lnTo>
                <a:lnTo>
                  <a:pt x="971448" y="528878"/>
                </a:lnTo>
                <a:lnTo>
                  <a:pt x="945108" y="565734"/>
                </a:lnTo>
                <a:lnTo>
                  <a:pt x="906030" y="590156"/>
                </a:lnTo>
                <a:lnTo>
                  <a:pt x="855522" y="598995"/>
                </a:lnTo>
                <a:lnTo>
                  <a:pt x="813054" y="591578"/>
                </a:lnTo>
                <a:lnTo>
                  <a:pt x="776173" y="570979"/>
                </a:lnTo>
                <a:lnTo>
                  <a:pt x="747102" y="539686"/>
                </a:lnTo>
                <a:lnTo>
                  <a:pt x="728040" y="500164"/>
                </a:lnTo>
                <a:lnTo>
                  <a:pt x="721194" y="454914"/>
                </a:lnTo>
                <a:lnTo>
                  <a:pt x="728040" y="410057"/>
                </a:lnTo>
                <a:lnTo>
                  <a:pt x="747102" y="370751"/>
                </a:lnTo>
                <a:lnTo>
                  <a:pt x="776173" y="339521"/>
                </a:lnTo>
                <a:lnTo>
                  <a:pt x="813054" y="318935"/>
                </a:lnTo>
                <a:lnTo>
                  <a:pt x="855522" y="311505"/>
                </a:lnTo>
                <a:lnTo>
                  <a:pt x="893178" y="316839"/>
                </a:lnTo>
                <a:lnTo>
                  <a:pt x="926287" y="332117"/>
                </a:lnTo>
                <a:lnTo>
                  <a:pt x="953668" y="356260"/>
                </a:lnTo>
                <a:lnTo>
                  <a:pt x="974140" y="388188"/>
                </a:lnTo>
                <a:lnTo>
                  <a:pt x="1020318" y="388188"/>
                </a:lnTo>
                <a:lnTo>
                  <a:pt x="999324" y="345630"/>
                </a:lnTo>
                <a:lnTo>
                  <a:pt x="970699" y="312381"/>
                </a:lnTo>
                <a:lnTo>
                  <a:pt x="936091" y="288544"/>
                </a:lnTo>
                <a:lnTo>
                  <a:pt x="897153" y="274193"/>
                </a:lnTo>
                <a:lnTo>
                  <a:pt x="855522" y="269392"/>
                </a:lnTo>
                <a:lnTo>
                  <a:pt x="808189" y="276021"/>
                </a:lnTo>
                <a:lnTo>
                  <a:pt x="765721" y="294754"/>
                </a:lnTo>
                <a:lnTo>
                  <a:pt x="729805" y="323786"/>
                </a:lnTo>
                <a:lnTo>
                  <a:pt x="702094" y="361340"/>
                </a:lnTo>
                <a:lnTo>
                  <a:pt x="684250" y="405650"/>
                </a:lnTo>
                <a:lnTo>
                  <a:pt x="677938" y="454914"/>
                </a:lnTo>
                <a:lnTo>
                  <a:pt x="684250" y="504405"/>
                </a:lnTo>
                <a:lnTo>
                  <a:pt x="702094" y="548881"/>
                </a:lnTo>
                <a:lnTo>
                  <a:pt x="729805" y="586574"/>
                </a:lnTo>
                <a:lnTo>
                  <a:pt x="765721" y="615696"/>
                </a:lnTo>
                <a:lnTo>
                  <a:pt x="808189" y="634466"/>
                </a:lnTo>
                <a:lnTo>
                  <a:pt x="855522" y="641121"/>
                </a:lnTo>
                <a:lnTo>
                  <a:pt x="903973" y="635279"/>
                </a:lnTo>
                <a:lnTo>
                  <a:pt x="946010" y="618375"/>
                </a:lnTo>
                <a:lnTo>
                  <a:pt x="980567" y="591375"/>
                </a:lnTo>
                <a:lnTo>
                  <a:pt x="1006576" y="555218"/>
                </a:lnTo>
                <a:lnTo>
                  <a:pt x="1022959" y="510844"/>
                </a:lnTo>
                <a:lnTo>
                  <a:pt x="1028661" y="459232"/>
                </a:lnTo>
                <a:lnTo>
                  <a:pt x="1028661" y="440677"/>
                </a:lnTo>
                <a:close/>
              </a:path>
              <a:path w="1878330" h="701675">
                <a:moveTo>
                  <a:pt x="1414208" y="440677"/>
                </a:moveTo>
                <a:lnTo>
                  <a:pt x="1243533" y="440677"/>
                </a:lnTo>
                <a:lnTo>
                  <a:pt x="1243533" y="482765"/>
                </a:lnTo>
                <a:lnTo>
                  <a:pt x="1369339" y="482765"/>
                </a:lnTo>
                <a:lnTo>
                  <a:pt x="1356995" y="528878"/>
                </a:lnTo>
                <a:lnTo>
                  <a:pt x="1330655" y="565734"/>
                </a:lnTo>
                <a:lnTo>
                  <a:pt x="1291577" y="590156"/>
                </a:lnTo>
                <a:lnTo>
                  <a:pt x="1241069" y="598995"/>
                </a:lnTo>
                <a:lnTo>
                  <a:pt x="1198600" y="591578"/>
                </a:lnTo>
                <a:lnTo>
                  <a:pt x="1161719" y="570979"/>
                </a:lnTo>
                <a:lnTo>
                  <a:pt x="1132649" y="539686"/>
                </a:lnTo>
                <a:lnTo>
                  <a:pt x="1113586" y="500164"/>
                </a:lnTo>
                <a:lnTo>
                  <a:pt x="1106741" y="454914"/>
                </a:lnTo>
                <a:lnTo>
                  <a:pt x="1113586" y="410057"/>
                </a:lnTo>
                <a:lnTo>
                  <a:pt x="1132649" y="370751"/>
                </a:lnTo>
                <a:lnTo>
                  <a:pt x="1161719" y="339521"/>
                </a:lnTo>
                <a:lnTo>
                  <a:pt x="1198600" y="318935"/>
                </a:lnTo>
                <a:lnTo>
                  <a:pt x="1241069" y="311505"/>
                </a:lnTo>
                <a:lnTo>
                  <a:pt x="1278724" y="316839"/>
                </a:lnTo>
                <a:lnTo>
                  <a:pt x="1311833" y="332117"/>
                </a:lnTo>
                <a:lnTo>
                  <a:pt x="1339215" y="356260"/>
                </a:lnTo>
                <a:lnTo>
                  <a:pt x="1359687" y="388188"/>
                </a:lnTo>
                <a:lnTo>
                  <a:pt x="1405864" y="388188"/>
                </a:lnTo>
                <a:lnTo>
                  <a:pt x="1384871" y="345630"/>
                </a:lnTo>
                <a:lnTo>
                  <a:pt x="1356245" y="312381"/>
                </a:lnTo>
                <a:lnTo>
                  <a:pt x="1321638" y="288544"/>
                </a:lnTo>
                <a:lnTo>
                  <a:pt x="1282700" y="274193"/>
                </a:lnTo>
                <a:lnTo>
                  <a:pt x="1241069" y="269392"/>
                </a:lnTo>
                <a:lnTo>
                  <a:pt x="1193723" y="276021"/>
                </a:lnTo>
                <a:lnTo>
                  <a:pt x="1151267" y="294754"/>
                </a:lnTo>
                <a:lnTo>
                  <a:pt x="1115352" y="323786"/>
                </a:lnTo>
                <a:lnTo>
                  <a:pt x="1087640" y="361340"/>
                </a:lnTo>
                <a:lnTo>
                  <a:pt x="1069797" y="405650"/>
                </a:lnTo>
                <a:lnTo>
                  <a:pt x="1063485" y="454914"/>
                </a:lnTo>
                <a:lnTo>
                  <a:pt x="1069797" y="504405"/>
                </a:lnTo>
                <a:lnTo>
                  <a:pt x="1087640" y="548881"/>
                </a:lnTo>
                <a:lnTo>
                  <a:pt x="1115352" y="586574"/>
                </a:lnTo>
                <a:lnTo>
                  <a:pt x="1151267" y="615696"/>
                </a:lnTo>
                <a:lnTo>
                  <a:pt x="1193723" y="634466"/>
                </a:lnTo>
                <a:lnTo>
                  <a:pt x="1241069" y="641121"/>
                </a:lnTo>
                <a:lnTo>
                  <a:pt x="1289519" y="635279"/>
                </a:lnTo>
                <a:lnTo>
                  <a:pt x="1331556" y="618375"/>
                </a:lnTo>
                <a:lnTo>
                  <a:pt x="1366113" y="591375"/>
                </a:lnTo>
                <a:lnTo>
                  <a:pt x="1392123" y="555218"/>
                </a:lnTo>
                <a:lnTo>
                  <a:pt x="1408506" y="510844"/>
                </a:lnTo>
                <a:lnTo>
                  <a:pt x="1414208" y="459232"/>
                </a:lnTo>
                <a:lnTo>
                  <a:pt x="1414208" y="440677"/>
                </a:lnTo>
                <a:close/>
              </a:path>
              <a:path w="1878330" h="701675">
                <a:moveTo>
                  <a:pt x="1797773" y="440677"/>
                </a:moveTo>
                <a:lnTo>
                  <a:pt x="1627098" y="440677"/>
                </a:lnTo>
                <a:lnTo>
                  <a:pt x="1627098" y="482765"/>
                </a:lnTo>
                <a:lnTo>
                  <a:pt x="1752917" y="482765"/>
                </a:lnTo>
                <a:lnTo>
                  <a:pt x="1740573" y="528878"/>
                </a:lnTo>
                <a:lnTo>
                  <a:pt x="1714233" y="565734"/>
                </a:lnTo>
                <a:lnTo>
                  <a:pt x="1675155" y="590156"/>
                </a:lnTo>
                <a:lnTo>
                  <a:pt x="1624647" y="598995"/>
                </a:lnTo>
                <a:lnTo>
                  <a:pt x="1582178" y="591578"/>
                </a:lnTo>
                <a:lnTo>
                  <a:pt x="1545297" y="570979"/>
                </a:lnTo>
                <a:lnTo>
                  <a:pt x="1516227" y="539686"/>
                </a:lnTo>
                <a:lnTo>
                  <a:pt x="1497164" y="500164"/>
                </a:lnTo>
                <a:lnTo>
                  <a:pt x="1490319" y="454914"/>
                </a:lnTo>
                <a:lnTo>
                  <a:pt x="1497164" y="410057"/>
                </a:lnTo>
                <a:lnTo>
                  <a:pt x="1516227" y="370751"/>
                </a:lnTo>
                <a:lnTo>
                  <a:pt x="1545297" y="339521"/>
                </a:lnTo>
                <a:lnTo>
                  <a:pt x="1582178" y="318935"/>
                </a:lnTo>
                <a:lnTo>
                  <a:pt x="1624647" y="311505"/>
                </a:lnTo>
                <a:lnTo>
                  <a:pt x="1662303" y="316839"/>
                </a:lnTo>
                <a:lnTo>
                  <a:pt x="1695411" y="332117"/>
                </a:lnTo>
                <a:lnTo>
                  <a:pt x="1722793" y="356260"/>
                </a:lnTo>
                <a:lnTo>
                  <a:pt x="1743252" y="388188"/>
                </a:lnTo>
                <a:lnTo>
                  <a:pt x="1789442" y="388188"/>
                </a:lnTo>
                <a:lnTo>
                  <a:pt x="1768449" y="345630"/>
                </a:lnTo>
                <a:lnTo>
                  <a:pt x="1739823" y="312381"/>
                </a:lnTo>
                <a:lnTo>
                  <a:pt x="1705216" y="288544"/>
                </a:lnTo>
                <a:lnTo>
                  <a:pt x="1666278" y="274193"/>
                </a:lnTo>
                <a:lnTo>
                  <a:pt x="1624647" y="269392"/>
                </a:lnTo>
                <a:lnTo>
                  <a:pt x="1577301" y="276021"/>
                </a:lnTo>
                <a:lnTo>
                  <a:pt x="1534845" y="294754"/>
                </a:lnTo>
                <a:lnTo>
                  <a:pt x="1498930" y="323786"/>
                </a:lnTo>
                <a:lnTo>
                  <a:pt x="1471218" y="361340"/>
                </a:lnTo>
                <a:lnTo>
                  <a:pt x="1453375" y="405650"/>
                </a:lnTo>
                <a:lnTo>
                  <a:pt x="1447063" y="454914"/>
                </a:lnTo>
                <a:lnTo>
                  <a:pt x="1453375" y="504405"/>
                </a:lnTo>
                <a:lnTo>
                  <a:pt x="1471218" y="548881"/>
                </a:lnTo>
                <a:lnTo>
                  <a:pt x="1498930" y="586574"/>
                </a:lnTo>
                <a:lnTo>
                  <a:pt x="1534845" y="615696"/>
                </a:lnTo>
                <a:lnTo>
                  <a:pt x="1577301" y="634466"/>
                </a:lnTo>
                <a:lnTo>
                  <a:pt x="1624647" y="641121"/>
                </a:lnTo>
                <a:lnTo>
                  <a:pt x="1673098" y="635279"/>
                </a:lnTo>
                <a:lnTo>
                  <a:pt x="1715135" y="618375"/>
                </a:lnTo>
                <a:lnTo>
                  <a:pt x="1749691" y="591375"/>
                </a:lnTo>
                <a:lnTo>
                  <a:pt x="1775701" y="555218"/>
                </a:lnTo>
                <a:lnTo>
                  <a:pt x="1792084" y="510844"/>
                </a:lnTo>
                <a:lnTo>
                  <a:pt x="1797773" y="459232"/>
                </a:lnTo>
                <a:lnTo>
                  <a:pt x="1797773" y="440677"/>
                </a:lnTo>
                <a:close/>
              </a:path>
              <a:path w="1878330" h="701675">
                <a:moveTo>
                  <a:pt x="1877974" y="279476"/>
                </a:moveTo>
                <a:lnTo>
                  <a:pt x="1834603" y="279476"/>
                </a:lnTo>
                <a:lnTo>
                  <a:pt x="1834603" y="634022"/>
                </a:lnTo>
                <a:lnTo>
                  <a:pt x="1877974" y="634022"/>
                </a:lnTo>
                <a:lnTo>
                  <a:pt x="1877974" y="279476"/>
                </a:lnTo>
                <a:close/>
              </a:path>
            </a:pathLst>
          </a:custGeom>
          <a:solidFill>
            <a:srgbClr val="FFFFFF"/>
          </a:solidFill>
        </p:spPr>
        <p:txBody>
          <a:bodyPr wrap="square" lIns="0" tIns="0" rIns="0" bIns="0" rtlCol="0"/>
          <a:lstStyle/>
          <a:p>
            <a:endParaRPr/>
          </a:p>
        </p:txBody>
      </p:sp>
      <p:sp>
        <p:nvSpPr>
          <p:cNvPr id="4" name="object 33">
            <a:extLst>
              <a:ext uri="{FF2B5EF4-FFF2-40B4-BE49-F238E27FC236}">
                <a16:creationId xmlns:a16="http://schemas.microsoft.com/office/drawing/2014/main" id="{6968D3A4-3047-D57C-07A4-660CF917D6E0}"/>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spTree>
    <p:extLst>
      <p:ext uri="{BB962C8B-B14F-4D97-AF65-F5344CB8AC3E}">
        <p14:creationId xmlns:p14="http://schemas.microsoft.com/office/powerpoint/2010/main" val="34961488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D95A20-F516-06C5-85E1-52FB3A67E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6" y="5975054"/>
            <a:ext cx="20112975" cy="5331649"/>
          </a:xfrm>
          <a:prstGeom prst="rect">
            <a:avLst/>
          </a:prstGeom>
        </p:spPr>
      </p:pic>
      <p:sp>
        <p:nvSpPr>
          <p:cNvPr id="3" name="TextBox 2">
            <a:extLst>
              <a:ext uri="{FF2B5EF4-FFF2-40B4-BE49-F238E27FC236}">
                <a16:creationId xmlns:a16="http://schemas.microsoft.com/office/drawing/2014/main" id="{1D5E1431-EA59-9D76-18A2-A134DD998B5E}"/>
              </a:ext>
            </a:extLst>
          </p:cNvPr>
          <p:cNvSpPr txBox="1"/>
          <p:nvPr userDrawn="1"/>
        </p:nvSpPr>
        <p:spPr>
          <a:xfrm>
            <a:off x="-15226" y="7052356"/>
            <a:ext cx="20104100" cy="1200329"/>
          </a:xfrm>
          <a:prstGeom prst="rect">
            <a:avLst/>
          </a:prstGeom>
          <a:noFill/>
        </p:spPr>
        <p:txBody>
          <a:bodyPr wrap="square">
            <a:spAutoFit/>
          </a:bodyPr>
          <a:lstStyle/>
          <a:p>
            <a:pPr algn="ctr"/>
            <a:r>
              <a:rPr lang="en-US" sz="7200" b="1">
                <a:solidFill>
                  <a:schemeClr val="bg1"/>
                </a:solidFill>
                <a:latin typeface="Lato" panose="020F0502020204030203" pitchFamily="34" charset="0"/>
                <a:ea typeface="Lato" panose="020F0502020204030203" pitchFamily="34" charset="0"/>
                <a:cs typeface="Lato" panose="020F0502020204030203" pitchFamily="34" charset="0"/>
              </a:rPr>
              <a:t>Thank you</a:t>
            </a:r>
            <a:endParaRPr lang="en-PT" sz="720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 name="Picture Placeholder 4">
            <a:extLst>
              <a:ext uri="{FF2B5EF4-FFF2-40B4-BE49-F238E27FC236}">
                <a16:creationId xmlns:a16="http://schemas.microsoft.com/office/drawing/2014/main" id="{5CD217D2-4590-A848-FA53-F87E85558909}"/>
              </a:ext>
            </a:extLst>
          </p:cNvPr>
          <p:cNvSpPr>
            <a:spLocks noGrp="1"/>
          </p:cNvSpPr>
          <p:nvPr>
            <p:ph type="pic" sz="quarter" idx="10"/>
          </p:nvPr>
        </p:nvSpPr>
        <p:spPr>
          <a:xfrm>
            <a:off x="6351" y="0"/>
            <a:ext cx="20097749" cy="5975350"/>
          </a:xfrm>
          <a:pattFill prst="pct5">
            <a:fgClr>
              <a:srgbClr val="0070C0"/>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2570995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900" b="0" i="0">
                <a:solidFill>
                  <a:schemeClr val="bg1"/>
                </a:solidFill>
                <a:latin typeface="Lato-Light"/>
                <a:cs typeface="Lato-Light"/>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24967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Heading and Body PPT slide">
    <p:spTree>
      <p:nvGrpSpPr>
        <p:cNvPr id="1" name=""/>
        <p:cNvGrpSpPr/>
        <p:nvPr/>
      </p:nvGrpSpPr>
      <p:grpSpPr>
        <a:xfrm>
          <a:off x="0" y="0"/>
          <a:ext cx="0" cy="0"/>
          <a:chOff x="0" y="0"/>
          <a:chExt cx="0" cy="0"/>
        </a:xfrm>
      </p:grpSpPr>
      <p:pic>
        <p:nvPicPr>
          <p:cNvPr id="118" name="Google Shape;53;p13" descr="Google Shape;53;p13"/>
          <p:cNvPicPr>
            <a:picLocks noChangeAspect="1"/>
          </p:cNvPicPr>
          <p:nvPr/>
        </p:nvPicPr>
        <p:blipFill>
          <a:blip r:embed="rId2"/>
          <a:stretch>
            <a:fillRect/>
          </a:stretch>
        </p:blipFill>
        <p:spPr>
          <a:xfrm>
            <a:off x="17120472" y="369872"/>
            <a:ext cx="2446048" cy="911938"/>
          </a:xfrm>
          <a:prstGeom prst="rect">
            <a:avLst/>
          </a:prstGeom>
          <a:ln w="12700">
            <a:miter lim="400000"/>
          </a:ln>
        </p:spPr>
      </p:pic>
      <p:sp>
        <p:nvSpPr>
          <p:cNvPr id="119" name="제목 텍스트"/>
          <p:cNvSpPr txBox="1">
            <a:spLocks noGrp="1"/>
          </p:cNvSpPr>
          <p:nvPr>
            <p:ph type="title"/>
          </p:nvPr>
        </p:nvSpPr>
        <p:spPr>
          <a:xfrm>
            <a:off x="1012323" y="1203725"/>
            <a:ext cx="14078501" cy="982739"/>
          </a:xfrm>
          <a:prstGeom prst="rect">
            <a:avLst/>
          </a:prstGeom>
        </p:spPr>
        <p:txBody>
          <a:bodyPr lIns="34275" tIns="34275" rIns="34275" bIns="34275" anchor="ctr"/>
          <a:lstStyle>
            <a:lvl1pPr>
              <a:lnSpc>
                <a:spcPct val="90000"/>
              </a:lnSpc>
              <a:defRPr sz="6596" b="1">
                <a:solidFill>
                  <a:srgbClr val="0A7964"/>
                </a:solidFill>
                <a:latin typeface="Lato"/>
                <a:ea typeface="Lato"/>
                <a:cs typeface="Lato"/>
                <a:sym typeface="Lato"/>
              </a:defRPr>
            </a:lvl1pPr>
          </a:lstStyle>
          <a:p>
            <a:r>
              <a:t>제목 텍스트</a:t>
            </a:r>
          </a:p>
        </p:txBody>
      </p:sp>
    </p:spTree>
    <p:extLst>
      <p:ext uri="{BB962C8B-B14F-4D97-AF65-F5344CB8AC3E}">
        <p14:creationId xmlns:p14="http://schemas.microsoft.com/office/powerpoint/2010/main" val="946633896"/>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bg>
      <p:bgPr>
        <a:pattFill prst="pct5">
          <a:fgClr>
            <a:schemeClr val="bg1">
              <a:lumMod val="50000"/>
            </a:schemeClr>
          </a:fgClr>
          <a:bgClr>
            <a:schemeClr val="bg1"/>
          </a:bgClr>
        </a:patt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4D5C6F-C597-ED17-847E-03924B6BCD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3440" y="0"/>
            <a:ext cx="8984651" cy="11309350"/>
          </a:xfrm>
          <a:prstGeom prst="rect">
            <a:avLst/>
          </a:prstGeom>
        </p:spPr>
      </p:pic>
      <p:sp>
        <p:nvSpPr>
          <p:cNvPr id="3" name="object 5">
            <a:extLst>
              <a:ext uri="{FF2B5EF4-FFF2-40B4-BE49-F238E27FC236}">
                <a16:creationId xmlns:a16="http://schemas.microsoft.com/office/drawing/2014/main" id="{82144C03-7326-E96A-078E-72442DB6E734}"/>
              </a:ext>
            </a:extLst>
          </p:cNvPr>
          <p:cNvSpPr/>
          <p:nvPr userDrawn="1"/>
        </p:nvSpPr>
        <p:spPr>
          <a:xfrm>
            <a:off x="16453485" y="554957"/>
            <a:ext cx="2915285" cy="1089025"/>
          </a:xfrm>
          <a:custGeom>
            <a:avLst/>
            <a:gdLst/>
            <a:ahLst/>
            <a:cxnLst/>
            <a:rect l="l" t="t" r="r" b="b"/>
            <a:pathLst>
              <a:path w="2915284" h="1089025">
                <a:moveTo>
                  <a:pt x="159588" y="356260"/>
                </a:moveTo>
                <a:lnTo>
                  <a:pt x="0" y="264185"/>
                </a:lnTo>
                <a:lnTo>
                  <a:pt x="0" y="797280"/>
                </a:lnTo>
                <a:lnTo>
                  <a:pt x="159588" y="705281"/>
                </a:lnTo>
                <a:lnTo>
                  <a:pt x="159588" y="356260"/>
                </a:lnTo>
                <a:close/>
              </a:path>
              <a:path w="2915284" h="1089025">
                <a:moveTo>
                  <a:pt x="457517" y="0"/>
                </a:moveTo>
                <a:lnTo>
                  <a:pt x="35483" y="243751"/>
                </a:lnTo>
                <a:lnTo>
                  <a:pt x="187210" y="331266"/>
                </a:lnTo>
                <a:lnTo>
                  <a:pt x="457517" y="175209"/>
                </a:lnTo>
                <a:lnTo>
                  <a:pt x="457517" y="0"/>
                </a:lnTo>
                <a:close/>
              </a:path>
              <a:path w="2915284" h="1089025">
                <a:moveTo>
                  <a:pt x="931392" y="826185"/>
                </a:moveTo>
                <a:lnTo>
                  <a:pt x="776262" y="736587"/>
                </a:lnTo>
                <a:lnTo>
                  <a:pt x="513676" y="888238"/>
                </a:lnTo>
                <a:lnTo>
                  <a:pt x="513676" y="1067371"/>
                </a:lnTo>
                <a:lnTo>
                  <a:pt x="931392" y="826185"/>
                </a:lnTo>
                <a:close/>
              </a:path>
              <a:path w="2915284" h="1089025">
                <a:moveTo>
                  <a:pt x="952500" y="305396"/>
                </a:moveTo>
                <a:lnTo>
                  <a:pt x="513676" y="558774"/>
                </a:lnTo>
                <a:lnTo>
                  <a:pt x="513676" y="847229"/>
                </a:lnTo>
                <a:lnTo>
                  <a:pt x="756297" y="707110"/>
                </a:lnTo>
                <a:lnTo>
                  <a:pt x="756297" y="584238"/>
                </a:lnTo>
                <a:lnTo>
                  <a:pt x="635660" y="653923"/>
                </a:lnTo>
                <a:lnTo>
                  <a:pt x="635660" y="612965"/>
                </a:lnTo>
                <a:lnTo>
                  <a:pt x="793686" y="521627"/>
                </a:lnTo>
                <a:lnTo>
                  <a:pt x="793686" y="705777"/>
                </a:lnTo>
                <a:lnTo>
                  <a:pt x="952500" y="797293"/>
                </a:lnTo>
                <a:lnTo>
                  <a:pt x="952500" y="305396"/>
                </a:lnTo>
                <a:close/>
              </a:path>
              <a:path w="2915284" h="1089025">
                <a:moveTo>
                  <a:pt x="952500" y="264172"/>
                </a:moveTo>
                <a:lnTo>
                  <a:pt x="494982" y="0"/>
                </a:lnTo>
                <a:lnTo>
                  <a:pt x="494982" y="175209"/>
                </a:lnTo>
                <a:lnTo>
                  <a:pt x="747077" y="320763"/>
                </a:lnTo>
                <a:lnTo>
                  <a:pt x="711593" y="341312"/>
                </a:lnTo>
                <a:lnTo>
                  <a:pt x="476211" y="205460"/>
                </a:lnTo>
                <a:lnTo>
                  <a:pt x="222694" y="351726"/>
                </a:lnTo>
                <a:lnTo>
                  <a:pt x="422592" y="467258"/>
                </a:lnTo>
                <a:lnTo>
                  <a:pt x="545350" y="396290"/>
                </a:lnTo>
                <a:lnTo>
                  <a:pt x="453199" y="343014"/>
                </a:lnTo>
                <a:lnTo>
                  <a:pt x="488683" y="322554"/>
                </a:lnTo>
                <a:lnTo>
                  <a:pt x="616394" y="396290"/>
                </a:lnTo>
                <a:lnTo>
                  <a:pt x="422592" y="508088"/>
                </a:lnTo>
                <a:lnTo>
                  <a:pt x="196977" y="377939"/>
                </a:lnTo>
                <a:lnTo>
                  <a:pt x="196977" y="706056"/>
                </a:lnTo>
                <a:lnTo>
                  <a:pt x="385127" y="814641"/>
                </a:lnTo>
                <a:lnTo>
                  <a:pt x="385127" y="666813"/>
                </a:lnTo>
                <a:lnTo>
                  <a:pt x="294944" y="614730"/>
                </a:lnTo>
                <a:lnTo>
                  <a:pt x="294944" y="573786"/>
                </a:lnTo>
                <a:lnTo>
                  <a:pt x="422592" y="647382"/>
                </a:lnTo>
                <a:lnTo>
                  <a:pt x="422592" y="877328"/>
                </a:lnTo>
                <a:lnTo>
                  <a:pt x="177584" y="735876"/>
                </a:lnTo>
                <a:lnTo>
                  <a:pt x="21043" y="826185"/>
                </a:lnTo>
                <a:lnTo>
                  <a:pt x="476211" y="1088986"/>
                </a:lnTo>
                <a:lnTo>
                  <a:pt x="476211" y="539407"/>
                </a:lnTo>
                <a:lnTo>
                  <a:pt x="952500" y="264350"/>
                </a:lnTo>
                <a:lnTo>
                  <a:pt x="952500" y="264172"/>
                </a:lnTo>
                <a:close/>
              </a:path>
              <a:path w="2915284" h="1089025">
                <a:moveTo>
                  <a:pt x="1596720" y="684047"/>
                </a:moveTo>
                <a:lnTo>
                  <a:pt x="1331785" y="684047"/>
                </a:lnTo>
                <a:lnTo>
                  <a:pt x="1331785" y="749363"/>
                </a:lnTo>
                <a:lnTo>
                  <a:pt x="1527060" y="749363"/>
                </a:lnTo>
                <a:lnTo>
                  <a:pt x="1516824" y="798436"/>
                </a:lnTo>
                <a:lnTo>
                  <a:pt x="1496606" y="841844"/>
                </a:lnTo>
                <a:lnTo>
                  <a:pt x="1467027" y="878141"/>
                </a:lnTo>
                <a:lnTo>
                  <a:pt x="1428661" y="905865"/>
                </a:lnTo>
                <a:lnTo>
                  <a:pt x="1382115" y="923569"/>
                </a:lnTo>
                <a:lnTo>
                  <a:pt x="1327962" y="929792"/>
                </a:lnTo>
                <a:lnTo>
                  <a:pt x="1280147" y="923823"/>
                </a:lnTo>
                <a:lnTo>
                  <a:pt x="1236256" y="906856"/>
                </a:lnTo>
                <a:lnTo>
                  <a:pt x="1197546" y="880287"/>
                </a:lnTo>
                <a:lnTo>
                  <a:pt x="1165263" y="845527"/>
                </a:lnTo>
                <a:lnTo>
                  <a:pt x="1140650" y="803986"/>
                </a:lnTo>
                <a:lnTo>
                  <a:pt x="1124966" y="757059"/>
                </a:lnTo>
                <a:lnTo>
                  <a:pt x="1119466" y="706158"/>
                </a:lnTo>
                <a:lnTo>
                  <a:pt x="1124966" y="655701"/>
                </a:lnTo>
                <a:lnTo>
                  <a:pt x="1140650" y="609079"/>
                </a:lnTo>
                <a:lnTo>
                  <a:pt x="1165263" y="567715"/>
                </a:lnTo>
                <a:lnTo>
                  <a:pt x="1197546" y="533044"/>
                </a:lnTo>
                <a:lnTo>
                  <a:pt x="1236256" y="506501"/>
                </a:lnTo>
                <a:lnTo>
                  <a:pt x="1280147" y="489521"/>
                </a:lnTo>
                <a:lnTo>
                  <a:pt x="1327962" y="483552"/>
                </a:lnTo>
                <a:lnTo>
                  <a:pt x="1375244" y="488886"/>
                </a:lnTo>
                <a:lnTo>
                  <a:pt x="1418234" y="504304"/>
                </a:lnTo>
                <a:lnTo>
                  <a:pt x="1455991" y="528967"/>
                </a:lnTo>
                <a:lnTo>
                  <a:pt x="1487589" y="562000"/>
                </a:lnTo>
                <a:lnTo>
                  <a:pt x="1512087" y="602576"/>
                </a:lnTo>
                <a:lnTo>
                  <a:pt x="1583791" y="602576"/>
                </a:lnTo>
                <a:lnTo>
                  <a:pt x="1561820" y="553910"/>
                </a:lnTo>
                <a:lnTo>
                  <a:pt x="1533448" y="512610"/>
                </a:lnTo>
                <a:lnTo>
                  <a:pt x="1499590" y="478726"/>
                </a:lnTo>
                <a:lnTo>
                  <a:pt x="1461185" y="452285"/>
                </a:lnTo>
                <a:lnTo>
                  <a:pt x="1419148" y="433362"/>
                </a:lnTo>
                <a:lnTo>
                  <a:pt x="1374432" y="421970"/>
                </a:lnTo>
                <a:lnTo>
                  <a:pt x="1327962" y="418160"/>
                </a:lnTo>
                <a:lnTo>
                  <a:pt x="1283106" y="421932"/>
                </a:lnTo>
                <a:lnTo>
                  <a:pt x="1240612" y="432866"/>
                </a:lnTo>
                <a:lnTo>
                  <a:pt x="1201026" y="450342"/>
                </a:lnTo>
                <a:lnTo>
                  <a:pt x="1164920" y="473786"/>
                </a:lnTo>
                <a:lnTo>
                  <a:pt x="1132840" y="502589"/>
                </a:lnTo>
                <a:lnTo>
                  <a:pt x="1105331" y="536168"/>
                </a:lnTo>
                <a:lnTo>
                  <a:pt x="1082979" y="573900"/>
                </a:lnTo>
                <a:lnTo>
                  <a:pt x="1066317" y="615213"/>
                </a:lnTo>
                <a:lnTo>
                  <a:pt x="1055903" y="659498"/>
                </a:lnTo>
                <a:lnTo>
                  <a:pt x="1052322" y="706158"/>
                </a:lnTo>
                <a:lnTo>
                  <a:pt x="1055903" y="753033"/>
                </a:lnTo>
                <a:lnTo>
                  <a:pt x="1066317" y="797496"/>
                </a:lnTo>
                <a:lnTo>
                  <a:pt x="1082979" y="838962"/>
                </a:lnTo>
                <a:lnTo>
                  <a:pt x="1105331" y="876833"/>
                </a:lnTo>
                <a:lnTo>
                  <a:pt x="1132840" y="910513"/>
                </a:lnTo>
                <a:lnTo>
                  <a:pt x="1164920" y="939406"/>
                </a:lnTo>
                <a:lnTo>
                  <a:pt x="1201026" y="962914"/>
                </a:lnTo>
                <a:lnTo>
                  <a:pt x="1240612" y="980452"/>
                </a:lnTo>
                <a:lnTo>
                  <a:pt x="1283106" y="991400"/>
                </a:lnTo>
                <a:lnTo>
                  <a:pt x="1327962" y="995184"/>
                </a:lnTo>
                <a:lnTo>
                  <a:pt x="1374190" y="991882"/>
                </a:lnTo>
                <a:lnTo>
                  <a:pt x="1417078" y="982192"/>
                </a:lnTo>
                <a:lnTo>
                  <a:pt x="1456258" y="966431"/>
                </a:lnTo>
                <a:lnTo>
                  <a:pt x="1491373" y="944918"/>
                </a:lnTo>
                <a:lnTo>
                  <a:pt x="1522069" y="917956"/>
                </a:lnTo>
                <a:lnTo>
                  <a:pt x="1547990" y="885888"/>
                </a:lnTo>
                <a:lnTo>
                  <a:pt x="1568767" y="849033"/>
                </a:lnTo>
                <a:lnTo>
                  <a:pt x="1584058" y="807681"/>
                </a:lnTo>
                <a:lnTo>
                  <a:pt x="1593494" y="762177"/>
                </a:lnTo>
                <a:lnTo>
                  <a:pt x="1596720" y="712838"/>
                </a:lnTo>
                <a:lnTo>
                  <a:pt x="1596720" y="684047"/>
                </a:lnTo>
                <a:close/>
              </a:path>
              <a:path w="2915284" h="1089025">
                <a:moveTo>
                  <a:pt x="2195182" y="684047"/>
                </a:moveTo>
                <a:lnTo>
                  <a:pt x="1930247" y="684047"/>
                </a:lnTo>
                <a:lnTo>
                  <a:pt x="1930247" y="749363"/>
                </a:lnTo>
                <a:lnTo>
                  <a:pt x="2125522" y="749363"/>
                </a:lnTo>
                <a:lnTo>
                  <a:pt x="2115286" y="798436"/>
                </a:lnTo>
                <a:lnTo>
                  <a:pt x="2095068" y="841844"/>
                </a:lnTo>
                <a:lnTo>
                  <a:pt x="2065489" y="878141"/>
                </a:lnTo>
                <a:lnTo>
                  <a:pt x="2027123" y="905865"/>
                </a:lnTo>
                <a:lnTo>
                  <a:pt x="1980577" y="923569"/>
                </a:lnTo>
                <a:lnTo>
                  <a:pt x="1926424" y="929792"/>
                </a:lnTo>
                <a:lnTo>
                  <a:pt x="1878609" y="923823"/>
                </a:lnTo>
                <a:lnTo>
                  <a:pt x="1834718" y="906856"/>
                </a:lnTo>
                <a:lnTo>
                  <a:pt x="1796008" y="880287"/>
                </a:lnTo>
                <a:lnTo>
                  <a:pt x="1763712" y="845527"/>
                </a:lnTo>
                <a:lnTo>
                  <a:pt x="1739112" y="803986"/>
                </a:lnTo>
                <a:lnTo>
                  <a:pt x="1723428" y="757059"/>
                </a:lnTo>
                <a:lnTo>
                  <a:pt x="1717929" y="706158"/>
                </a:lnTo>
                <a:lnTo>
                  <a:pt x="1723428" y="655701"/>
                </a:lnTo>
                <a:lnTo>
                  <a:pt x="1739112" y="609079"/>
                </a:lnTo>
                <a:lnTo>
                  <a:pt x="1763712" y="567715"/>
                </a:lnTo>
                <a:lnTo>
                  <a:pt x="1796008" y="533044"/>
                </a:lnTo>
                <a:lnTo>
                  <a:pt x="1834718" y="506501"/>
                </a:lnTo>
                <a:lnTo>
                  <a:pt x="1878609" y="489521"/>
                </a:lnTo>
                <a:lnTo>
                  <a:pt x="1926424" y="483552"/>
                </a:lnTo>
                <a:lnTo>
                  <a:pt x="1973707" y="488886"/>
                </a:lnTo>
                <a:lnTo>
                  <a:pt x="2016683" y="504304"/>
                </a:lnTo>
                <a:lnTo>
                  <a:pt x="2054453" y="528967"/>
                </a:lnTo>
                <a:lnTo>
                  <a:pt x="2086051" y="562000"/>
                </a:lnTo>
                <a:lnTo>
                  <a:pt x="2110549" y="602576"/>
                </a:lnTo>
                <a:lnTo>
                  <a:pt x="2182253" y="602576"/>
                </a:lnTo>
                <a:lnTo>
                  <a:pt x="2160282" y="553910"/>
                </a:lnTo>
                <a:lnTo>
                  <a:pt x="2131911" y="512610"/>
                </a:lnTo>
                <a:lnTo>
                  <a:pt x="2098052" y="478726"/>
                </a:lnTo>
                <a:lnTo>
                  <a:pt x="2059635" y="452285"/>
                </a:lnTo>
                <a:lnTo>
                  <a:pt x="2017610" y="433362"/>
                </a:lnTo>
                <a:lnTo>
                  <a:pt x="1972894" y="421970"/>
                </a:lnTo>
                <a:lnTo>
                  <a:pt x="1926424" y="418160"/>
                </a:lnTo>
                <a:lnTo>
                  <a:pt x="1881568" y="421932"/>
                </a:lnTo>
                <a:lnTo>
                  <a:pt x="1839074" y="432866"/>
                </a:lnTo>
                <a:lnTo>
                  <a:pt x="1799488" y="450342"/>
                </a:lnTo>
                <a:lnTo>
                  <a:pt x="1763382" y="473786"/>
                </a:lnTo>
                <a:lnTo>
                  <a:pt x="1731302" y="502589"/>
                </a:lnTo>
                <a:lnTo>
                  <a:pt x="1703793" y="536168"/>
                </a:lnTo>
                <a:lnTo>
                  <a:pt x="1681429" y="573900"/>
                </a:lnTo>
                <a:lnTo>
                  <a:pt x="1664779" y="615213"/>
                </a:lnTo>
                <a:lnTo>
                  <a:pt x="1654365" y="659498"/>
                </a:lnTo>
                <a:lnTo>
                  <a:pt x="1650771" y="706158"/>
                </a:lnTo>
                <a:lnTo>
                  <a:pt x="1654365" y="753033"/>
                </a:lnTo>
                <a:lnTo>
                  <a:pt x="1664779" y="797496"/>
                </a:lnTo>
                <a:lnTo>
                  <a:pt x="1681429" y="838962"/>
                </a:lnTo>
                <a:lnTo>
                  <a:pt x="1703793" y="876833"/>
                </a:lnTo>
                <a:lnTo>
                  <a:pt x="1731302" y="910513"/>
                </a:lnTo>
                <a:lnTo>
                  <a:pt x="1763382" y="939406"/>
                </a:lnTo>
                <a:lnTo>
                  <a:pt x="1799488" y="962914"/>
                </a:lnTo>
                <a:lnTo>
                  <a:pt x="1839074" y="980452"/>
                </a:lnTo>
                <a:lnTo>
                  <a:pt x="1881568" y="991400"/>
                </a:lnTo>
                <a:lnTo>
                  <a:pt x="1926424" y="995184"/>
                </a:lnTo>
                <a:lnTo>
                  <a:pt x="1972652" y="991882"/>
                </a:lnTo>
                <a:lnTo>
                  <a:pt x="2015540" y="982192"/>
                </a:lnTo>
                <a:lnTo>
                  <a:pt x="2054720" y="966431"/>
                </a:lnTo>
                <a:lnTo>
                  <a:pt x="2089835" y="944918"/>
                </a:lnTo>
                <a:lnTo>
                  <a:pt x="2120531" y="917956"/>
                </a:lnTo>
                <a:lnTo>
                  <a:pt x="2146452" y="885888"/>
                </a:lnTo>
                <a:lnTo>
                  <a:pt x="2167229" y="849033"/>
                </a:lnTo>
                <a:lnTo>
                  <a:pt x="2182520" y="807681"/>
                </a:lnTo>
                <a:lnTo>
                  <a:pt x="2191956" y="762177"/>
                </a:lnTo>
                <a:lnTo>
                  <a:pt x="2195182" y="712838"/>
                </a:lnTo>
                <a:lnTo>
                  <a:pt x="2195182" y="684047"/>
                </a:lnTo>
                <a:close/>
              </a:path>
              <a:path w="2915284" h="1089025">
                <a:moveTo>
                  <a:pt x="2790583" y="684047"/>
                </a:moveTo>
                <a:lnTo>
                  <a:pt x="2525649" y="684047"/>
                </a:lnTo>
                <a:lnTo>
                  <a:pt x="2525649" y="749363"/>
                </a:lnTo>
                <a:lnTo>
                  <a:pt x="2720937" y="749363"/>
                </a:lnTo>
                <a:lnTo>
                  <a:pt x="2710688" y="798436"/>
                </a:lnTo>
                <a:lnTo>
                  <a:pt x="2690469" y="841844"/>
                </a:lnTo>
                <a:lnTo>
                  <a:pt x="2660891" y="878141"/>
                </a:lnTo>
                <a:lnTo>
                  <a:pt x="2622524" y="905865"/>
                </a:lnTo>
                <a:lnTo>
                  <a:pt x="2575979" y="923569"/>
                </a:lnTo>
                <a:lnTo>
                  <a:pt x="2521826" y="929792"/>
                </a:lnTo>
                <a:lnTo>
                  <a:pt x="2474010" y="923823"/>
                </a:lnTo>
                <a:lnTo>
                  <a:pt x="2430119" y="906856"/>
                </a:lnTo>
                <a:lnTo>
                  <a:pt x="2391410" y="880287"/>
                </a:lnTo>
                <a:lnTo>
                  <a:pt x="2359126" y="845527"/>
                </a:lnTo>
                <a:lnTo>
                  <a:pt x="2334514" y="803986"/>
                </a:lnTo>
                <a:lnTo>
                  <a:pt x="2318842" y="757059"/>
                </a:lnTo>
                <a:lnTo>
                  <a:pt x="2313330" y="706158"/>
                </a:lnTo>
                <a:lnTo>
                  <a:pt x="2318842" y="655701"/>
                </a:lnTo>
                <a:lnTo>
                  <a:pt x="2334514" y="609079"/>
                </a:lnTo>
                <a:lnTo>
                  <a:pt x="2359126" y="567715"/>
                </a:lnTo>
                <a:lnTo>
                  <a:pt x="2391410" y="533044"/>
                </a:lnTo>
                <a:lnTo>
                  <a:pt x="2430119" y="506501"/>
                </a:lnTo>
                <a:lnTo>
                  <a:pt x="2474010" y="489521"/>
                </a:lnTo>
                <a:lnTo>
                  <a:pt x="2521826" y="483552"/>
                </a:lnTo>
                <a:lnTo>
                  <a:pt x="2569108" y="488886"/>
                </a:lnTo>
                <a:lnTo>
                  <a:pt x="2612098" y="504304"/>
                </a:lnTo>
                <a:lnTo>
                  <a:pt x="2649855" y="528967"/>
                </a:lnTo>
                <a:lnTo>
                  <a:pt x="2681452" y="562000"/>
                </a:lnTo>
                <a:lnTo>
                  <a:pt x="2705951" y="602576"/>
                </a:lnTo>
                <a:lnTo>
                  <a:pt x="2777655" y="602576"/>
                </a:lnTo>
                <a:lnTo>
                  <a:pt x="2755684" y="553910"/>
                </a:lnTo>
                <a:lnTo>
                  <a:pt x="2727312" y="512610"/>
                </a:lnTo>
                <a:lnTo>
                  <a:pt x="2693454" y="478726"/>
                </a:lnTo>
                <a:lnTo>
                  <a:pt x="2655049" y="452285"/>
                </a:lnTo>
                <a:lnTo>
                  <a:pt x="2613025" y="433362"/>
                </a:lnTo>
                <a:lnTo>
                  <a:pt x="2568308" y="421970"/>
                </a:lnTo>
                <a:lnTo>
                  <a:pt x="2521826" y="418160"/>
                </a:lnTo>
                <a:lnTo>
                  <a:pt x="2476982" y="421932"/>
                </a:lnTo>
                <a:lnTo>
                  <a:pt x="2434475" y="432866"/>
                </a:lnTo>
                <a:lnTo>
                  <a:pt x="2394902" y="450342"/>
                </a:lnTo>
                <a:lnTo>
                  <a:pt x="2358783" y="473786"/>
                </a:lnTo>
                <a:lnTo>
                  <a:pt x="2326703" y="502589"/>
                </a:lnTo>
                <a:lnTo>
                  <a:pt x="2299195" y="536168"/>
                </a:lnTo>
                <a:lnTo>
                  <a:pt x="2276843" y="573900"/>
                </a:lnTo>
                <a:lnTo>
                  <a:pt x="2260181" y="615213"/>
                </a:lnTo>
                <a:lnTo>
                  <a:pt x="2249779" y="659498"/>
                </a:lnTo>
                <a:lnTo>
                  <a:pt x="2246185" y="706158"/>
                </a:lnTo>
                <a:lnTo>
                  <a:pt x="2249779" y="753033"/>
                </a:lnTo>
                <a:lnTo>
                  <a:pt x="2260181" y="797496"/>
                </a:lnTo>
                <a:lnTo>
                  <a:pt x="2276843" y="838962"/>
                </a:lnTo>
                <a:lnTo>
                  <a:pt x="2299195" y="876833"/>
                </a:lnTo>
                <a:lnTo>
                  <a:pt x="2326703" y="910513"/>
                </a:lnTo>
                <a:lnTo>
                  <a:pt x="2358783" y="939406"/>
                </a:lnTo>
                <a:lnTo>
                  <a:pt x="2394902" y="962914"/>
                </a:lnTo>
                <a:lnTo>
                  <a:pt x="2434475" y="980452"/>
                </a:lnTo>
                <a:lnTo>
                  <a:pt x="2476982" y="991400"/>
                </a:lnTo>
                <a:lnTo>
                  <a:pt x="2521826" y="995184"/>
                </a:lnTo>
                <a:lnTo>
                  <a:pt x="2568054" y="991882"/>
                </a:lnTo>
                <a:lnTo>
                  <a:pt x="2610942" y="982192"/>
                </a:lnTo>
                <a:lnTo>
                  <a:pt x="2650121" y="966431"/>
                </a:lnTo>
                <a:lnTo>
                  <a:pt x="2685237" y="944918"/>
                </a:lnTo>
                <a:lnTo>
                  <a:pt x="2715933" y="917956"/>
                </a:lnTo>
                <a:lnTo>
                  <a:pt x="2741853" y="885888"/>
                </a:lnTo>
                <a:lnTo>
                  <a:pt x="2762643" y="849033"/>
                </a:lnTo>
                <a:lnTo>
                  <a:pt x="2777921" y="807681"/>
                </a:lnTo>
                <a:lnTo>
                  <a:pt x="2787358" y="762177"/>
                </a:lnTo>
                <a:lnTo>
                  <a:pt x="2790583" y="712838"/>
                </a:lnTo>
                <a:lnTo>
                  <a:pt x="2790583" y="684047"/>
                </a:lnTo>
                <a:close/>
              </a:path>
              <a:path w="2915284" h="1089025">
                <a:moveTo>
                  <a:pt x="2915056" y="433819"/>
                </a:moveTo>
                <a:lnTo>
                  <a:pt x="2847746" y="433819"/>
                </a:lnTo>
                <a:lnTo>
                  <a:pt x="2847746" y="984161"/>
                </a:lnTo>
                <a:lnTo>
                  <a:pt x="2915056" y="984161"/>
                </a:lnTo>
                <a:lnTo>
                  <a:pt x="2915056" y="433819"/>
                </a:lnTo>
                <a:close/>
              </a:path>
            </a:pathLst>
          </a:custGeom>
          <a:solidFill>
            <a:srgbClr val="FFFFF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1AF4D6B6-5C23-C245-BB0A-644AEFB666FC}"/>
              </a:ext>
            </a:extLst>
          </p:cNvPr>
          <p:cNvSpPr>
            <a:spLocks noGrp="1"/>
          </p:cNvSpPr>
          <p:nvPr>
            <p:ph type="pic" sz="quarter" idx="10"/>
          </p:nvPr>
        </p:nvSpPr>
        <p:spPr>
          <a:xfrm>
            <a:off x="1" y="0"/>
            <a:ext cx="11153440" cy="11309350"/>
          </a:xfrm>
          <a:pattFill prst="pct5">
            <a:fgClr>
              <a:srgbClr val="0070C0"/>
            </a:fgClr>
            <a:bgClr>
              <a:schemeClr val="bg1"/>
            </a:bgClr>
          </a:pattFill>
        </p:spPr>
        <p:txBody>
          <a:bodyPr/>
          <a:lstStyle/>
          <a:p>
            <a:endParaRPr lang="en-US"/>
          </a:p>
        </p:txBody>
      </p:sp>
    </p:spTree>
    <p:extLst>
      <p:ext uri="{BB962C8B-B14F-4D97-AF65-F5344CB8AC3E}">
        <p14:creationId xmlns:p14="http://schemas.microsoft.com/office/powerpoint/2010/main" val="1058681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object 33">
            <a:extLst>
              <a:ext uri="{FF2B5EF4-FFF2-40B4-BE49-F238E27FC236}">
                <a16:creationId xmlns:a16="http://schemas.microsoft.com/office/drawing/2014/main" id="{697AF15E-51FD-2D4D-89D0-6D5A68FC9601}"/>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grpSp>
        <p:nvGrpSpPr>
          <p:cNvPr id="4" name="Group 3">
            <a:extLst>
              <a:ext uri="{FF2B5EF4-FFF2-40B4-BE49-F238E27FC236}">
                <a16:creationId xmlns:a16="http://schemas.microsoft.com/office/drawing/2014/main" id="{290050A8-02F8-EA9A-2D49-F127479E26FB}"/>
              </a:ext>
            </a:extLst>
          </p:cNvPr>
          <p:cNvGrpSpPr/>
          <p:nvPr userDrawn="1"/>
        </p:nvGrpSpPr>
        <p:grpSpPr>
          <a:xfrm>
            <a:off x="17584815" y="376954"/>
            <a:ext cx="1878088" cy="701675"/>
            <a:chOff x="17584815" y="376954"/>
            <a:chExt cx="1878088" cy="701675"/>
          </a:xfrm>
        </p:grpSpPr>
        <p:sp>
          <p:nvSpPr>
            <p:cNvPr id="5" name="object 5">
              <a:extLst>
                <a:ext uri="{FF2B5EF4-FFF2-40B4-BE49-F238E27FC236}">
                  <a16:creationId xmlns:a16="http://schemas.microsoft.com/office/drawing/2014/main" id="{425F3128-5674-9265-88C7-5EE89DDB29BE}"/>
                </a:ext>
              </a:extLst>
            </p:cNvPr>
            <p:cNvSpPr/>
            <p:nvPr/>
          </p:nvSpPr>
          <p:spPr>
            <a:xfrm>
              <a:off x="18262753" y="646346"/>
              <a:ext cx="1200150" cy="372110"/>
            </a:xfrm>
            <a:custGeom>
              <a:avLst/>
              <a:gdLst/>
              <a:ahLst/>
              <a:cxnLst/>
              <a:rect l="l" t="t" r="r" b="b"/>
              <a:pathLst>
                <a:path w="1200150" h="372109">
                  <a:moveTo>
                    <a:pt x="350723" y="171284"/>
                  </a:moveTo>
                  <a:lnTo>
                    <a:pt x="180047" y="171284"/>
                  </a:lnTo>
                  <a:lnTo>
                    <a:pt x="180047" y="213372"/>
                  </a:lnTo>
                  <a:lnTo>
                    <a:pt x="305854" y="213372"/>
                  </a:lnTo>
                  <a:lnTo>
                    <a:pt x="293509" y="259486"/>
                  </a:lnTo>
                  <a:lnTo>
                    <a:pt x="267169" y="296341"/>
                  </a:lnTo>
                  <a:lnTo>
                    <a:pt x="228092" y="320763"/>
                  </a:lnTo>
                  <a:lnTo>
                    <a:pt x="177584" y="329603"/>
                  </a:lnTo>
                  <a:lnTo>
                    <a:pt x="135115" y="322186"/>
                  </a:lnTo>
                  <a:lnTo>
                    <a:pt x="98234" y="301586"/>
                  </a:lnTo>
                  <a:lnTo>
                    <a:pt x="69164" y="270294"/>
                  </a:lnTo>
                  <a:lnTo>
                    <a:pt x="50101" y="230771"/>
                  </a:lnTo>
                  <a:lnTo>
                    <a:pt x="43256" y="185521"/>
                  </a:lnTo>
                  <a:lnTo>
                    <a:pt x="50101" y="140665"/>
                  </a:lnTo>
                  <a:lnTo>
                    <a:pt x="69164" y="101358"/>
                  </a:lnTo>
                  <a:lnTo>
                    <a:pt x="98234" y="70129"/>
                  </a:lnTo>
                  <a:lnTo>
                    <a:pt x="135115" y="49542"/>
                  </a:lnTo>
                  <a:lnTo>
                    <a:pt x="177584" y="42113"/>
                  </a:lnTo>
                  <a:lnTo>
                    <a:pt x="215239" y="47447"/>
                  </a:lnTo>
                  <a:lnTo>
                    <a:pt x="248348" y="62725"/>
                  </a:lnTo>
                  <a:lnTo>
                    <a:pt x="275729" y="86868"/>
                  </a:lnTo>
                  <a:lnTo>
                    <a:pt x="296202" y="118795"/>
                  </a:lnTo>
                  <a:lnTo>
                    <a:pt x="342379" y="118795"/>
                  </a:lnTo>
                  <a:lnTo>
                    <a:pt x="321386" y="76238"/>
                  </a:lnTo>
                  <a:lnTo>
                    <a:pt x="292760" y="42989"/>
                  </a:lnTo>
                  <a:lnTo>
                    <a:pt x="258152" y="19151"/>
                  </a:lnTo>
                  <a:lnTo>
                    <a:pt x="219214" y="4800"/>
                  </a:lnTo>
                  <a:lnTo>
                    <a:pt x="177584" y="0"/>
                  </a:lnTo>
                  <a:lnTo>
                    <a:pt x="130251" y="6629"/>
                  </a:lnTo>
                  <a:lnTo>
                    <a:pt x="87782" y="25361"/>
                  </a:lnTo>
                  <a:lnTo>
                    <a:pt x="51866" y="54394"/>
                  </a:lnTo>
                  <a:lnTo>
                    <a:pt x="24155" y="91948"/>
                  </a:lnTo>
                  <a:lnTo>
                    <a:pt x="6311" y="136258"/>
                  </a:lnTo>
                  <a:lnTo>
                    <a:pt x="0" y="185521"/>
                  </a:lnTo>
                  <a:lnTo>
                    <a:pt x="6311" y="235013"/>
                  </a:lnTo>
                  <a:lnTo>
                    <a:pt x="24155" y="279488"/>
                  </a:lnTo>
                  <a:lnTo>
                    <a:pt x="51866" y="317182"/>
                  </a:lnTo>
                  <a:lnTo>
                    <a:pt x="87782" y="346303"/>
                  </a:lnTo>
                  <a:lnTo>
                    <a:pt x="130251" y="365074"/>
                  </a:lnTo>
                  <a:lnTo>
                    <a:pt x="177584" y="371729"/>
                  </a:lnTo>
                  <a:lnTo>
                    <a:pt x="226034" y="365887"/>
                  </a:lnTo>
                  <a:lnTo>
                    <a:pt x="268071" y="348983"/>
                  </a:lnTo>
                  <a:lnTo>
                    <a:pt x="302628" y="321983"/>
                  </a:lnTo>
                  <a:lnTo>
                    <a:pt x="328637" y="285826"/>
                  </a:lnTo>
                  <a:lnTo>
                    <a:pt x="345020" y="241452"/>
                  </a:lnTo>
                  <a:lnTo>
                    <a:pt x="350723" y="189839"/>
                  </a:lnTo>
                  <a:lnTo>
                    <a:pt x="350723" y="171284"/>
                  </a:lnTo>
                  <a:close/>
                </a:path>
                <a:path w="1200150" h="372109">
                  <a:moveTo>
                    <a:pt x="736269" y="171284"/>
                  </a:moveTo>
                  <a:lnTo>
                    <a:pt x="565594" y="171284"/>
                  </a:lnTo>
                  <a:lnTo>
                    <a:pt x="565594" y="213372"/>
                  </a:lnTo>
                  <a:lnTo>
                    <a:pt x="691400" y="213372"/>
                  </a:lnTo>
                  <a:lnTo>
                    <a:pt x="679056" y="259486"/>
                  </a:lnTo>
                  <a:lnTo>
                    <a:pt x="652716" y="296341"/>
                  </a:lnTo>
                  <a:lnTo>
                    <a:pt x="613638" y="320763"/>
                  </a:lnTo>
                  <a:lnTo>
                    <a:pt x="563130" y="329603"/>
                  </a:lnTo>
                  <a:lnTo>
                    <a:pt x="520661" y="322186"/>
                  </a:lnTo>
                  <a:lnTo>
                    <a:pt x="483781" y="301586"/>
                  </a:lnTo>
                  <a:lnTo>
                    <a:pt x="454710" y="270294"/>
                  </a:lnTo>
                  <a:lnTo>
                    <a:pt x="435648" y="230771"/>
                  </a:lnTo>
                  <a:lnTo>
                    <a:pt x="428802" y="185521"/>
                  </a:lnTo>
                  <a:lnTo>
                    <a:pt x="435648" y="140665"/>
                  </a:lnTo>
                  <a:lnTo>
                    <a:pt x="454710" y="101358"/>
                  </a:lnTo>
                  <a:lnTo>
                    <a:pt x="483781" y="70129"/>
                  </a:lnTo>
                  <a:lnTo>
                    <a:pt x="520661" y="49542"/>
                  </a:lnTo>
                  <a:lnTo>
                    <a:pt x="563130" y="42113"/>
                  </a:lnTo>
                  <a:lnTo>
                    <a:pt x="600786" y="47447"/>
                  </a:lnTo>
                  <a:lnTo>
                    <a:pt x="633895" y="62725"/>
                  </a:lnTo>
                  <a:lnTo>
                    <a:pt x="661276" y="86868"/>
                  </a:lnTo>
                  <a:lnTo>
                    <a:pt x="681748" y="118795"/>
                  </a:lnTo>
                  <a:lnTo>
                    <a:pt x="727925" y="118795"/>
                  </a:lnTo>
                  <a:lnTo>
                    <a:pt x="706932" y="76238"/>
                  </a:lnTo>
                  <a:lnTo>
                    <a:pt x="678307" y="42989"/>
                  </a:lnTo>
                  <a:lnTo>
                    <a:pt x="643699" y="19151"/>
                  </a:lnTo>
                  <a:lnTo>
                    <a:pt x="604761" y="4800"/>
                  </a:lnTo>
                  <a:lnTo>
                    <a:pt x="563130" y="0"/>
                  </a:lnTo>
                  <a:lnTo>
                    <a:pt x="515785" y="6629"/>
                  </a:lnTo>
                  <a:lnTo>
                    <a:pt x="473329" y="25361"/>
                  </a:lnTo>
                  <a:lnTo>
                    <a:pt x="437413" y="54394"/>
                  </a:lnTo>
                  <a:lnTo>
                    <a:pt x="409702" y="91948"/>
                  </a:lnTo>
                  <a:lnTo>
                    <a:pt x="391858" y="136258"/>
                  </a:lnTo>
                  <a:lnTo>
                    <a:pt x="385546" y="185521"/>
                  </a:lnTo>
                  <a:lnTo>
                    <a:pt x="391858" y="235013"/>
                  </a:lnTo>
                  <a:lnTo>
                    <a:pt x="409702" y="279488"/>
                  </a:lnTo>
                  <a:lnTo>
                    <a:pt x="437413" y="317182"/>
                  </a:lnTo>
                  <a:lnTo>
                    <a:pt x="473329" y="346303"/>
                  </a:lnTo>
                  <a:lnTo>
                    <a:pt x="515785" y="365074"/>
                  </a:lnTo>
                  <a:lnTo>
                    <a:pt x="563130" y="371729"/>
                  </a:lnTo>
                  <a:lnTo>
                    <a:pt x="611581" y="365887"/>
                  </a:lnTo>
                  <a:lnTo>
                    <a:pt x="653618" y="348983"/>
                  </a:lnTo>
                  <a:lnTo>
                    <a:pt x="688174" y="321983"/>
                  </a:lnTo>
                  <a:lnTo>
                    <a:pt x="714184" y="285826"/>
                  </a:lnTo>
                  <a:lnTo>
                    <a:pt x="730567" y="241452"/>
                  </a:lnTo>
                  <a:lnTo>
                    <a:pt x="736269" y="189839"/>
                  </a:lnTo>
                  <a:lnTo>
                    <a:pt x="736269" y="171284"/>
                  </a:lnTo>
                  <a:close/>
                </a:path>
                <a:path w="1200150" h="372109">
                  <a:moveTo>
                    <a:pt x="1119835" y="171284"/>
                  </a:moveTo>
                  <a:lnTo>
                    <a:pt x="949159" y="171284"/>
                  </a:lnTo>
                  <a:lnTo>
                    <a:pt x="949159" y="213372"/>
                  </a:lnTo>
                  <a:lnTo>
                    <a:pt x="1074978" y="213372"/>
                  </a:lnTo>
                  <a:lnTo>
                    <a:pt x="1062634" y="259486"/>
                  </a:lnTo>
                  <a:lnTo>
                    <a:pt x="1036294" y="296341"/>
                  </a:lnTo>
                  <a:lnTo>
                    <a:pt x="997216" y="320763"/>
                  </a:lnTo>
                  <a:lnTo>
                    <a:pt x="946708" y="329603"/>
                  </a:lnTo>
                  <a:lnTo>
                    <a:pt x="904240" y="322186"/>
                  </a:lnTo>
                  <a:lnTo>
                    <a:pt x="867359" y="301586"/>
                  </a:lnTo>
                  <a:lnTo>
                    <a:pt x="838288" y="270294"/>
                  </a:lnTo>
                  <a:lnTo>
                    <a:pt x="819226" y="230771"/>
                  </a:lnTo>
                  <a:lnTo>
                    <a:pt x="812380" y="185521"/>
                  </a:lnTo>
                  <a:lnTo>
                    <a:pt x="819226" y="140665"/>
                  </a:lnTo>
                  <a:lnTo>
                    <a:pt x="838288" y="101358"/>
                  </a:lnTo>
                  <a:lnTo>
                    <a:pt x="867359" y="70129"/>
                  </a:lnTo>
                  <a:lnTo>
                    <a:pt x="904240" y="49542"/>
                  </a:lnTo>
                  <a:lnTo>
                    <a:pt x="946708" y="42113"/>
                  </a:lnTo>
                  <a:lnTo>
                    <a:pt x="984364" y="47447"/>
                  </a:lnTo>
                  <a:lnTo>
                    <a:pt x="1017473" y="62725"/>
                  </a:lnTo>
                  <a:lnTo>
                    <a:pt x="1044854" y="86868"/>
                  </a:lnTo>
                  <a:lnTo>
                    <a:pt x="1065314" y="118795"/>
                  </a:lnTo>
                  <a:lnTo>
                    <a:pt x="1111504" y="118795"/>
                  </a:lnTo>
                  <a:lnTo>
                    <a:pt x="1090510" y="76238"/>
                  </a:lnTo>
                  <a:lnTo>
                    <a:pt x="1061885" y="42989"/>
                  </a:lnTo>
                  <a:lnTo>
                    <a:pt x="1027277" y="19151"/>
                  </a:lnTo>
                  <a:lnTo>
                    <a:pt x="988339" y="4800"/>
                  </a:lnTo>
                  <a:lnTo>
                    <a:pt x="946708" y="0"/>
                  </a:lnTo>
                  <a:lnTo>
                    <a:pt x="899363" y="6629"/>
                  </a:lnTo>
                  <a:lnTo>
                    <a:pt x="856907" y="25361"/>
                  </a:lnTo>
                  <a:lnTo>
                    <a:pt x="820991" y="54394"/>
                  </a:lnTo>
                  <a:lnTo>
                    <a:pt x="793280" y="91948"/>
                  </a:lnTo>
                  <a:lnTo>
                    <a:pt x="775436" y="136258"/>
                  </a:lnTo>
                  <a:lnTo>
                    <a:pt x="769124" y="185521"/>
                  </a:lnTo>
                  <a:lnTo>
                    <a:pt x="775436" y="235013"/>
                  </a:lnTo>
                  <a:lnTo>
                    <a:pt x="793280" y="279488"/>
                  </a:lnTo>
                  <a:lnTo>
                    <a:pt x="820991" y="317182"/>
                  </a:lnTo>
                  <a:lnTo>
                    <a:pt x="856907" y="346303"/>
                  </a:lnTo>
                  <a:lnTo>
                    <a:pt x="899363" y="365074"/>
                  </a:lnTo>
                  <a:lnTo>
                    <a:pt x="946708" y="371729"/>
                  </a:lnTo>
                  <a:lnTo>
                    <a:pt x="995159" y="365887"/>
                  </a:lnTo>
                  <a:lnTo>
                    <a:pt x="1037196" y="348983"/>
                  </a:lnTo>
                  <a:lnTo>
                    <a:pt x="1071753" y="321983"/>
                  </a:lnTo>
                  <a:lnTo>
                    <a:pt x="1097762" y="285826"/>
                  </a:lnTo>
                  <a:lnTo>
                    <a:pt x="1114145" y="241452"/>
                  </a:lnTo>
                  <a:lnTo>
                    <a:pt x="1119835" y="189839"/>
                  </a:lnTo>
                  <a:lnTo>
                    <a:pt x="1119835" y="171284"/>
                  </a:lnTo>
                  <a:close/>
                </a:path>
                <a:path w="1200150" h="372109">
                  <a:moveTo>
                    <a:pt x="1200035" y="10083"/>
                  </a:moveTo>
                  <a:lnTo>
                    <a:pt x="1156665" y="10083"/>
                  </a:lnTo>
                  <a:lnTo>
                    <a:pt x="1156665" y="364629"/>
                  </a:lnTo>
                  <a:lnTo>
                    <a:pt x="1200035" y="364629"/>
                  </a:lnTo>
                  <a:lnTo>
                    <a:pt x="1200035" y="10083"/>
                  </a:lnTo>
                  <a:close/>
                </a:path>
              </a:pathLst>
            </a:custGeom>
            <a:solidFill>
              <a:srgbClr val="08B89D"/>
            </a:solidFill>
          </p:spPr>
          <p:txBody>
            <a:bodyPr wrap="square" lIns="0" tIns="0" rIns="0" bIns="0" rtlCol="0"/>
            <a:lstStyle/>
            <a:p>
              <a:endParaRPr/>
            </a:p>
          </p:txBody>
        </p:sp>
        <p:sp>
          <p:nvSpPr>
            <p:cNvPr id="6" name="object 6">
              <a:extLst>
                <a:ext uri="{FF2B5EF4-FFF2-40B4-BE49-F238E27FC236}">
                  <a16:creationId xmlns:a16="http://schemas.microsoft.com/office/drawing/2014/main" id="{204F4540-AAA8-6A66-0B37-22EB2277F72E}"/>
                </a:ext>
              </a:extLst>
            </p:cNvPr>
            <p:cNvSpPr/>
            <p:nvPr/>
          </p:nvSpPr>
          <p:spPr>
            <a:xfrm>
              <a:off x="17584815" y="376954"/>
              <a:ext cx="614045" cy="701675"/>
            </a:xfrm>
            <a:custGeom>
              <a:avLst/>
              <a:gdLst/>
              <a:ahLst/>
              <a:cxnLst/>
              <a:rect l="l" t="t" r="r" b="b"/>
              <a:pathLst>
                <a:path w="614044" h="701675">
                  <a:moveTo>
                    <a:pt x="102819" y="229514"/>
                  </a:moveTo>
                  <a:lnTo>
                    <a:pt x="0" y="170192"/>
                  </a:lnTo>
                  <a:lnTo>
                    <a:pt x="0" y="513638"/>
                  </a:lnTo>
                  <a:lnTo>
                    <a:pt x="102819" y="454355"/>
                  </a:lnTo>
                  <a:lnTo>
                    <a:pt x="102819" y="229514"/>
                  </a:lnTo>
                  <a:close/>
                </a:path>
                <a:path w="614044" h="701675">
                  <a:moveTo>
                    <a:pt x="294754" y="0"/>
                  </a:moveTo>
                  <a:lnTo>
                    <a:pt x="22872" y="157022"/>
                  </a:lnTo>
                  <a:lnTo>
                    <a:pt x="120624" y="213410"/>
                  </a:lnTo>
                  <a:lnTo>
                    <a:pt x="294754" y="112877"/>
                  </a:lnTo>
                  <a:lnTo>
                    <a:pt x="294754" y="0"/>
                  </a:lnTo>
                  <a:close/>
                </a:path>
                <a:path w="614044" h="701675">
                  <a:moveTo>
                    <a:pt x="600036" y="532244"/>
                  </a:moveTo>
                  <a:lnTo>
                    <a:pt x="500100" y="474522"/>
                  </a:lnTo>
                  <a:lnTo>
                    <a:pt x="330936" y="572223"/>
                  </a:lnTo>
                  <a:lnTo>
                    <a:pt x="330936" y="687641"/>
                  </a:lnTo>
                  <a:lnTo>
                    <a:pt x="600036" y="532244"/>
                  </a:lnTo>
                  <a:close/>
                </a:path>
                <a:path w="614044"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614044"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Lst>
            </a:custGeom>
            <a:solidFill>
              <a:srgbClr val="08B89D"/>
            </a:solidFill>
          </p:spPr>
          <p:txBody>
            <a:bodyPr wrap="square" lIns="0" tIns="0" rIns="0" bIns="0" rtlCol="0"/>
            <a:lstStyle/>
            <a:p>
              <a:endParaRPr/>
            </a:p>
          </p:txBody>
        </p:sp>
      </p:grpSp>
      <p:sp>
        <p:nvSpPr>
          <p:cNvPr id="8" name="Picture Placeholder 7">
            <a:extLst>
              <a:ext uri="{FF2B5EF4-FFF2-40B4-BE49-F238E27FC236}">
                <a16:creationId xmlns:a16="http://schemas.microsoft.com/office/drawing/2014/main" id="{C23561CF-341B-5B74-A545-CC9E39498F9A}"/>
              </a:ext>
            </a:extLst>
          </p:cNvPr>
          <p:cNvSpPr>
            <a:spLocks noGrp="1"/>
          </p:cNvSpPr>
          <p:nvPr>
            <p:ph type="pic" sz="quarter" idx="10"/>
          </p:nvPr>
        </p:nvSpPr>
        <p:spPr>
          <a:xfrm>
            <a:off x="0" y="6182961"/>
            <a:ext cx="20104100" cy="4277453"/>
          </a:xfrm>
          <a:pattFill prst="pct5">
            <a:fgClr>
              <a:srgbClr val="0070C0"/>
            </a:fgClr>
            <a:bgClr>
              <a:schemeClr val="bg1"/>
            </a:bgClr>
          </a:pattFill>
        </p:spPr>
        <p:txBody>
          <a:bodyPr/>
          <a:lstStyle/>
          <a:p>
            <a:endParaRPr lang="en-US"/>
          </a:p>
        </p:txBody>
      </p:sp>
    </p:spTree>
    <p:extLst>
      <p:ext uri="{BB962C8B-B14F-4D97-AF65-F5344CB8AC3E}">
        <p14:creationId xmlns:p14="http://schemas.microsoft.com/office/powerpoint/2010/main" val="4245113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2" name="object 33">
            <a:extLst>
              <a:ext uri="{FF2B5EF4-FFF2-40B4-BE49-F238E27FC236}">
                <a16:creationId xmlns:a16="http://schemas.microsoft.com/office/drawing/2014/main" id="{697AF15E-51FD-2D4D-89D0-6D5A68FC9601}"/>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grpSp>
        <p:nvGrpSpPr>
          <p:cNvPr id="4" name="Group 3">
            <a:extLst>
              <a:ext uri="{FF2B5EF4-FFF2-40B4-BE49-F238E27FC236}">
                <a16:creationId xmlns:a16="http://schemas.microsoft.com/office/drawing/2014/main" id="{290050A8-02F8-EA9A-2D49-F127479E26FB}"/>
              </a:ext>
            </a:extLst>
          </p:cNvPr>
          <p:cNvGrpSpPr/>
          <p:nvPr userDrawn="1"/>
        </p:nvGrpSpPr>
        <p:grpSpPr>
          <a:xfrm>
            <a:off x="17584815" y="376954"/>
            <a:ext cx="1878088" cy="701675"/>
            <a:chOff x="17584815" y="376954"/>
            <a:chExt cx="1878088" cy="701675"/>
          </a:xfrm>
        </p:grpSpPr>
        <p:sp>
          <p:nvSpPr>
            <p:cNvPr id="5" name="object 5">
              <a:extLst>
                <a:ext uri="{FF2B5EF4-FFF2-40B4-BE49-F238E27FC236}">
                  <a16:creationId xmlns:a16="http://schemas.microsoft.com/office/drawing/2014/main" id="{425F3128-5674-9265-88C7-5EE89DDB29BE}"/>
                </a:ext>
              </a:extLst>
            </p:cNvPr>
            <p:cNvSpPr/>
            <p:nvPr/>
          </p:nvSpPr>
          <p:spPr>
            <a:xfrm>
              <a:off x="18262753" y="646346"/>
              <a:ext cx="1200150" cy="372110"/>
            </a:xfrm>
            <a:custGeom>
              <a:avLst/>
              <a:gdLst/>
              <a:ahLst/>
              <a:cxnLst/>
              <a:rect l="l" t="t" r="r" b="b"/>
              <a:pathLst>
                <a:path w="1200150" h="372109">
                  <a:moveTo>
                    <a:pt x="350723" y="171284"/>
                  </a:moveTo>
                  <a:lnTo>
                    <a:pt x="180047" y="171284"/>
                  </a:lnTo>
                  <a:lnTo>
                    <a:pt x="180047" y="213372"/>
                  </a:lnTo>
                  <a:lnTo>
                    <a:pt x="305854" y="213372"/>
                  </a:lnTo>
                  <a:lnTo>
                    <a:pt x="293509" y="259486"/>
                  </a:lnTo>
                  <a:lnTo>
                    <a:pt x="267169" y="296341"/>
                  </a:lnTo>
                  <a:lnTo>
                    <a:pt x="228092" y="320763"/>
                  </a:lnTo>
                  <a:lnTo>
                    <a:pt x="177584" y="329603"/>
                  </a:lnTo>
                  <a:lnTo>
                    <a:pt x="135115" y="322186"/>
                  </a:lnTo>
                  <a:lnTo>
                    <a:pt x="98234" y="301586"/>
                  </a:lnTo>
                  <a:lnTo>
                    <a:pt x="69164" y="270294"/>
                  </a:lnTo>
                  <a:lnTo>
                    <a:pt x="50101" y="230771"/>
                  </a:lnTo>
                  <a:lnTo>
                    <a:pt x="43256" y="185521"/>
                  </a:lnTo>
                  <a:lnTo>
                    <a:pt x="50101" y="140665"/>
                  </a:lnTo>
                  <a:lnTo>
                    <a:pt x="69164" y="101358"/>
                  </a:lnTo>
                  <a:lnTo>
                    <a:pt x="98234" y="70129"/>
                  </a:lnTo>
                  <a:lnTo>
                    <a:pt x="135115" y="49542"/>
                  </a:lnTo>
                  <a:lnTo>
                    <a:pt x="177584" y="42113"/>
                  </a:lnTo>
                  <a:lnTo>
                    <a:pt x="215239" y="47447"/>
                  </a:lnTo>
                  <a:lnTo>
                    <a:pt x="248348" y="62725"/>
                  </a:lnTo>
                  <a:lnTo>
                    <a:pt x="275729" y="86868"/>
                  </a:lnTo>
                  <a:lnTo>
                    <a:pt x="296202" y="118795"/>
                  </a:lnTo>
                  <a:lnTo>
                    <a:pt x="342379" y="118795"/>
                  </a:lnTo>
                  <a:lnTo>
                    <a:pt x="321386" y="76238"/>
                  </a:lnTo>
                  <a:lnTo>
                    <a:pt x="292760" y="42989"/>
                  </a:lnTo>
                  <a:lnTo>
                    <a:pt x="258152" y="19151"/>
                  </a:lnTo>
                  <a:lnTo>
                    <a:pt x="219214" y="4800"/>
                  </a:lnTo>
                  <a:lnTo>
                    <a:pt x="177584" y="0"/>
                  </a:lnTo>
                  <a:lnTo>
                    <a:pt x="130251" y="6629"/>
                  </a:lnTo>
                  <a:lnTo>
                    <a:pt x="87782" y="25361"/>
                  </a:lnTo>
                  <a:lnTo>
                    <a:pt x="51866" y="54394"/>
                  </a:lnTo>
                  <a:lnTo>
                    <a:pt x="24155" y="91948"/>
                  </a:lnTo>
                  <a:lnTo>
                    <a:pt x="6311" y="136258"/>
                  </a:lnTo>
                  <a:lnTo>
                    <a:pt x="0" y="185521"/>
                  </a:lnTo>
                  <a:lnTo>
                    <a:pt x="6311" y="235013"/>
                  </a:lnTo>
                  <a:lnTo>
                    <a:pt x="24155" y="279488"/>
                  </a:lnTo>
                  <a:lnTo>
                    <a:pt x="51866" y="317182"/>
                  </a:lnTo>
                  <a:lnTo>
                    <a:pt x="87782" y="346303"/>
                  </a:lnTo>
                  <a:lnTo>
                    <a:pt x="130251" y="365074"/>
                  </a:lnTo>
                  <a:lnTo>
                    <a:pt x="177584" y="371729"/>
                  </a:lnTo>
                  <a:lnTo>
                    <a:pt x="226034" y="365887"/>
                  </a:lnTo>
                  <a:lnTo>
                    <a:pt x="268071" y="348983"/>
                  </a:lnTo>
                  <a:lnTo>
                    <a:pt x="302628" y="321983"/>
                  </a:lnTo>
                  <a:lnTo>
                    <a:pt x="328637" y="285826"/>
                  </a:lnTo>
                  <a:lnTo>
                    <a:pt x="345020" y="241452"/>
                  </a:lnTo>
                  <a:lnTo>
                    <a:pt x="350723" y="189839"/>
                  </a:lnTo>
                  <a:lnTo>
                    <a:pt x="350723" y="171284"/>
                  </a:lnTo>
                  <a:close/>
                </a:path>
                <a:path w="1200150" h="372109">
                  <a:moveTo>
                    <a:pt x="736269" y="171284"/>
                  </a:moveTo>
                  <a:lnTo>
                    <a:pt x="565594" y="171284"/>
                  </a:lnTo>
                  <a:lnTo>
                    <a:pt x="565594" y="213372"/>
                  </a:lnTo>
                  <a:lnTo>
                    <a:pt x="691400" y="213372"/>
                  </a:lnTo>
                  <a:lnTo>
                    <a:pt x="679056" y="259486"/>
                  </a:lnTo>
                  <a:lnTo>
                    <a:pt x="652716" y="296341"/>
                  </a:lnTo>
                  <a:lnTo>
                    <a:pt x="613638" y="320763"/>
                  </a:lnTo>
                  <a:lnTo>
                    <a:pt x="563130" y="329603"/>
                  </a:lnTo>
                  <a:lnTo>
                    <a:pt x="520661" y="322186"/>
                  </a:lnTo>
                  <a:lnTo>
                    <a:pt x="483781" y="301586"/>
                  </a:lnTo>
                  <a:lnTo>
                    <a:pt x="454710" y="270294"/>
                  </a:lnTo>
                  <a:lnTo>
                    <a:pt x="435648" y="230771"/>
                  </a:lnTo>
                  <a:lnTo>
                    <a:pt x="428802" y="185521"/>
                  </a:lnTo>
                  <a:lnTo>
                    <a:pt x="435648" y="140665"/>
                  </a:lnTo>
                  <a:lnTo>
                    <a:pt x="454710" y="101358"/>
                  </a:lnTo>
                  <a:lnTo>
                    <a:pt x="483781" y="70129"/>
                  </a:lnTo>
                  <a:lnTo>
                    <a:pt x="520661" y="49542"/>
                  </a:lnTo>
                  <a:lnTo>
                    <a:pt x="563130" y="42113"/>
                  </a:lnTo>
                  <a:lnTo>
                    <a:pt x="600786" y="47447"/>
                  </a:lnTo>
                  <a:lnTo>
                    <a:pt x="633895" y="62725"/>
                  </a:lnTo>
                  <a:lnTo>
                    <a:pt x="661276" y="86868"/>
                  </a:lnTo>
                  <a:lnTo>
                    <a:pt x="681748" y="118795"/>
                  </a:lnTo>
                  <a:lnTo>
                    <a:pt x="727925" y="118795"/>
                  </a:lnTo>
                  <a:lnTo>
                    <a:pt x="706932" y="76238"/>
                  </a:lnTo>
                  <a:lnTo>
                    <a:pt x="678307" y="42989"/>
                  </a:lnTo>
                  <a:lnTo>
                    <a:pt x="643699" y="19151"/>
                  </a:lnTo>
                  <a:lnTo>
                    <a:pt x="604761" y="4800"/>
                  </a:lnTo>
                  <a:lnTo>
                    <a:pt x="563130" y="0"/>
                  </a:lnTo>
                  <a:lnTo>
                    <a:pt x="515785" y="6629"/>
                  </a:lnTo>
                  <a:lnTo>
                    <a:pt x="473329" y="25361"/>
                  </a:lnTo>
                  <a:lnTo>
                    <a:pt x="437413" y="54394"/>
                  </a:lnTo>
                  <a:lnTo>
                    <a:pt x="409702" y="91948"/>
                  </a:lnTo>
                  <a:lnTo>
                    <a:pt x="391858" y="136258"/>
                  </a:lnTo>
                  <a:lnTo>
                    <a:pt x="385546" y="185521"/>
                  </a:lnTo>
                  <a:lnTo>
                    <a:pt x="391858" y="235013"/>
                  </a:lnTo>
                  <a:lnTo>
                    <a:pt x="409702" y="279488"/>
                  </a:lnTo>
                  <a:lnTo>
                    <a:pt x="437413" y="317182"/>
                  </a:lnTo>
                  <a:lnTo>
                    <a:pt x="473329" y="346303"/>
                  </a:lnTo>
                  <a:lnTo>
                    <a:pt x="515785" y="365074"/>
                  </a:lnTo>
                  <a:lnTo>
                    <a:pt x="563130" y="371729"/>
                  </a:lnTo>
                  <a:lnTo>
                    <a:pt x="611581" y="365887"/>
                  </a:lnTo>
                  <a:lnTo>
                    <a:pt x="653618" y="348983"/>
                  </a:lnTo>
                  <a:lnTo>
                    <a:pt x="688174" y="321983"/>
                  </a:lnTo>
                  <a:lnTo>
                    <a:pt x="714184" y="285826"/>
                  </a:lnTo>
                  <a:lnTo>
                    <a:pt x="730567" y="241452"/>
                  </a:lnTo>
                  <a:lnTo>
                    <a:pt x="736269" y="189839"/>
                  </a:lnTo>
                  <a:lnTo>
                    <a:pt x="736269" y="171284"/>
                  </a:lnTo>
                  <a:close/>
                </a:path>
                <a:path w="1200150" h="372109">
                  <a:moveTo>
                    <a:pt x="1119835" y="171284"/>
                  </a:moveTo>
                  <a:lnTo>
                    <a:pt x="949159" y="171284"/>
                  </a:lnTo>
                  <a:lnTo>
                    <a:pt x="949159" y="213372"/>
                  </a:lnTo>
                  <a:lnTo>
                    <a:pt x="1074978" y="213372"/>
                  </a:lnTo>
                  <a:lnTo>
                    <a:pt x="1062634" y="259486"/>
                  </a:lnTo>
                  <a:lnTo>
                    <a:pt x="1036294" y="296341"/>
                  </a:lnTo>
                  <a:lnTo>
                    <a:pt x="997216" y="320763"/>
                  </a:lnTo>
                  <a:lnTo>
                    <a:pt x="946708" y="329603"/>
                  </a:lnTo>
                  <a:lnTo>
                    <a:pt x="904240" y="322186"/>
                  </a:lnTo>
                  <a:lnTo>
                    <a:pt x="867359" y="301586"/>
                  </a:lnTo>
                  <a:lnTo>
                    <a:pt x="838288" y="270294"/>
                  </a:lnTo>
                  <a:lnTo>
                    <a:pt x="819226" y="230771"/>
                  </a:lnTo>
                  <a:lnTo>
                    <a:pt x="812380" y="185521"/>
                  </a:lnTo>
                  <a:lnTo>
                    <a:pt x="819226" y="140665"/>
                  </a:lnTo>
                  <a:lnTo>
                    <a:pt x="838288" y="101358"/>
                  </a:lnTo>
                  <a:lnTo>
                    <a:pt x="867359" y="70129"/>
                  </a:lnTo>
                  <a:lnTo>
                    <a:pt x="904240" y="49542"/>
                  </a:lnTo>
                  <a:lnTo>
                    <a:pt x="946708" y="42113"/>
                  </a:lnTo>
                  <a:lnTo>
                    <a:pt x="984364" y="47447"/>
                  </a:lnTo>
                  <a:lnTo>
                    <a:pt x="1017473" y="62725"/>
                  </a:lnTo>
                  <a:lnTo>
                    <a:pt x="1044854" y="86868"/>
                  </a:lnTo>
                  <a:lnTo>
                    <a:pt x="1065314" y="118795"/>
                  </a:lnTo>
                  <a:lnTo>
                    <a:pt x="1111504" y="118795"/>
                  </a:lnTo>
                  <a:lnTo>
                    <a:pt x="1090510" y="76238"/>
                  </a:lnTo>
                  <a:lnTo>
                    <a:pt x="1061885" y="42989"/>
                  </a:lnTo>
                  <a:lnTo>
                    <a:pt x="1027277" y="19151"/>
                  </a:lnTo>
                  <a:lnTo>
                    <a:pt x="988339" y="4800"/>
                  </a:lnTo>
                  <a:lnTo>
                    <a:pt x="946708" y="0"/>
                  </a:lnTo>
                  <a:lnTo>
                    <a:pt x="899363" y="6629"/>
                  </a:lnTo>
                  <a:lnTo>
                    <a:pt x="856907" y="25361"/>
                  </a:lnTo>
                  <a:lnTo>
                    <a:pt x="820991" y="54394"/>
                  </a:lnTo>
                  <a:lnTo>
                    <a:pt x="793280" y="91948"/>
                  </a:lnTo>
                  <a:lnTo>
                    <a:pt x="775436" y="136258"/>
                  </a:lnTo>
                  <a:lnTo>
                    <a:pt x="769124" y="185521"/>
                  </a:lnTo>
                  <a:lnTo>
                    <a:pt x="775436" y="235013"/>
                  </a:lnTo>
                  <a:lnTo>
                    <a:pt x="793280" y="279488"/>
                  </a:lnTo>
                  <a:lnTo>
                    <a:pt x="820991" y="317182"/>
                  </a:lnTo>
                  <a:lnTo>
                    <a:pt x="856907" y="346303"/>
                  </a:lnTo>
                  <a:lnTo>
                    <a:pt x="899363" y="365074"/>
                  </a:lnTo>
                  <a:lnTo>
                    <a:pt x="946708" y="371729"/>
                  </a:lnTo>
                  <a:lnTo>
                    <a:pt x="995159" y="365887"/>
                  </a:lnTo>
                  <a:lnTo>
                    <a:pt x="1037196" y="348983"/>
                  </a:lnTo>
                  <a:lnTo>
                    <a:pt x="1071753" y="321983"/>
                  </a:lnTo>
                  <a:lnTo>
                    <a:pt x="1097762" y="285826"/>
                  </a:lnTo>
                  <a:lnTo>
                    <a:pt x="1114145" y="241452"/>
                  </a:lnTo>
                  <a:lnTo>
                    <a:pt x="1119835" y="189839"/>
                  </a:lnTo>
                  <a:lnTo>
                    <a:pt x="1119835" y="171284"/>
                  </a:lnTo>
                  <a:close/>
                </a:path>
                <a:path w="1200150" h="372109">
                  <a:moveTo>
                    <a:pt x="1200035" y="10083"/>
                  </a:moveTo>
                  <a:lnTo>
                    <a:pt x="1156665" y="10083"/>
                  </a:lnTo>
                  <a:lnTo>
                    <a:pt x="1156665" y="364629"/>
                  </a:lnTo>
                  <a:lnTo>
                    <a:pt x="1200035" y="364629"/>
                  </a:lnTo>
                  <a:lnTo>
                    <a:pt x="1200035" y="10083"/>
                  </a:lnTo>
                  <a:close/>
                </a:path>
              </a:pathLst>
            </a:custGeom>
            <a:solidFill>
              <a:srgbClr val="08B89D"/>
            </a:solidFill>
          </p:spPr>
          <p:txBody>
            <a:bodyPr wrap="square" lIns="0" tIns="0" rIns="0" bIns="0" rtlCol="0"/>
            <a:lstStyle/>
            <a:p>
              <a:endParaRPr/>
            </a:p>
          </p:txBody>
        </p:sp>
        <p:sp>
          <p:nvSpPr>
            <p:cNvPr id="6" name="object 6">
              <a:extLst>
                <a:ext uri="{FF2B5EF4-FFF2-40B4-BE49-F238E27FC236}">
                  <a16:creationId xmlns:a16="http://schemas.microsoft.com/office/drawing/2014/main" id="{204F4540-AAA8-6A66-0B37-22EB2277F72E}"/>
                </a:ext>
              </a:extLst>
            </p:cNvPr>
            <p:cNvSpPr/>
            <p:nvPr/>
          </p:nvSpPr>
          <p:spPr>
            <a:xfrm>
              <a:off x="17584815" y="376954"/>
              <a:ext cx="614045" cy="701675"/>
            </a:xfrm>
            <a:custGeom>
              <a:avLst/>
              <a:gdLst/>
              <a:ahLst/>
              <a:cxnLst/>
              <a:rect l="l" t="t" r="r" b="b"/>
              <a:pathLst>
                <a:path w="614044" h="701675">
                  <a:moveTo>
                    <a:pt x="102819" y="229514"/>
                  </a:moveTo>
                  <a:lnTo>
                    <a:pt x="0" y="170192"/>
                  </a:lnTo>
                  <a:lnTo>
                    <a:pt x="0" y="513638"/>
                  </a:lnTo>
                  <a:lnTo>
                    <a:pt x="102819" y="454355"/>
                  </a:lnTo>
                  <a:lnTo>
                    <a:pt x="102819" y="229514"/>
                  </a:lnTo>
                  <a:close/>
                </a:path>
                <a:path w="614044" h="701675">
                  <a:moveTo>
                    <a:pt x="294754" y="0"/>
                  </a:moveTo>
                  <a:lnTo>
                    <a:pt x="22872" y="157022"/>
                  </a:lnTo>
                  <a:lnTo>
                    <a:pt x="120624" y="213410"/>
                  </a:lnTo>
                  <a:lnTo>
                    <a:pt x="294754" y="112877"/>
                  </a:lnTo>
                  <a:lnTo>
                    <a:pt x="294754" y="0"/>
                  </a:lnTo>
                  <a:close/>
                </a:path>
                <a:path w="614044" h="701675">
                  <a:moveTo>
                    <a:pt x="600036" y="532244"/>
                  </a:moveTo>
                  <a:lnTo>
                    <a:pt x="500100" y="474522"/>
                  </a:lnTo>
                  <a:lnTo>
                    <a:pt x="330936" y="572223"/>
                  </a:lnTo>
                  <a:lnTo>
                    <a:pt x="330936" y="687641"/>
                  </a:lnTo>
                  <a:lnTo>
                    <a:pt x="600036" y="532244"/>
                  </a:lnTo>
                  <a:close/>
                </a:path>
                <a:path w="614044"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614044"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Lst>
            </a:custGeom>
            <a:solidFill>
              <a:srgbClr val="08B89D"/>
            </a:solidFill>
          </p:spPr>
          <p:txBody>
            <a:bodyPr wrap="square" lIns="0" tIns="0" rIns="0" bIns="0" rtlCol="0"/>
            <a:lstStyle/>
            <a:p>
              <a:endParaRPr/>
            </a:p>
          </p:txBody>
        </p:sp>
      </p:grpSp>
    </p:spTree>
    <p:extLst>
      <p:ext uri="{BB962C8B-B14F-4D97-AF65-F5344CB8AC3E}">
        <p14:creationId xmlns:p14="http://schemas.microsoft.com/office/powerpoint/2010/main" val="2488425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2FB966-2E36-B536-A791-39100179D76C}"/>
              </a:ext>
            </a:extLst>
          </p:cNvPr>
          <p:cNvSpPr/>
          <p:nvPr userDrawn="1"/>
        </p:nvSpPr>
        <p:spPr>
          <a:xfrm>
            <a:off x="-5201" y="0"/>
            <a:ext cx="20109300" cy="5807075"/>
          </a:xfrm>
          <a:prstGeom prst="rect">
            <a:avLst/>
          </a:prstGeom>
          <a:solidFill>
            <a:srgbClr val="08B8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3" name="object 6">
            <a:extLst>
              <a:ext uri="{FF2B5EF4-FFF2-40B4-BE49-F238E27FC236}">
                <a16:creationId xmlns:a16="http://schemas.microsoft.com/office/drawing/2014/main" id="{C32F6822-88C3-11A2-3761-10E67796D439}"/>
              </a:ext>
            </a:extLst>
          </p:cNvPr>
          <p:cNvSpPr/>
          <p:nvPr userDrawn="1"/>
        </p:nvSpPr>
        <p:spPr>
          <a:xfrm>
            <a:off x="17584815" y="376954"/>
            <a:ext cx="1878330" cy="701675"/>
          </a:xfrm>
          <a:custGeom>
            <a:avLst/>
            <a:gdLst/>
            <a:ahLst/>
            <a:cxnLst/>
            <a:rect l="l" t="t" r="r" b="b"/>
            <a:pathLst>
              <a:path w="1878330" h="701675">
                <a:moveTo>
                  <a:pt x="102819" y="229514"/>
                </a:moveTo>
                <a:lnTo>
                  <a:pt x="0" y="170192"/>
                </a:lnTo>
                <a:lnTo>
                  <a:pt x="0" y="513638"/>
                </a:lnTo>
                <a:lnTo>
                  <a:pt x="102819" y="454355"/>
                </a:lnTo>
                <a:lnTo>
                  <a:pt x="102819" y="229514"/>
                </a:lnTo>
                <a:close/>
              </a:path>
              <a:path w="1878330" h="701675">
                <a:moveTo>
                  <a:pt x="294754" y="0"/>
                </a:moveTo>
                <a:lnTo>
                  <a:pt x="22872" y="157022"/>
                </a:lnTo>
                <a:lnTo>
                  <a:pt x="120624" y="213410"/>
                </a:lnTo>
                <a:lnTo>
                  <a:pt x="294754" y="112877"/>
                </a:lnTo>
                <a:lnTo>
                  <a:pt x="294754" y="0"/>
                </a:lnTo>
                <a:close/>
              </a:path>
              <a:path w="1878330" h="701675">
                <a:moveTo>
                  <a:pt x="600036" y="532244"/>
                </a:moveTo>
                <a:lnTo>
                  <a:pt x="500100" y="474522"/>
                </a:lnTo>
                <a:lnTo>
                  <a:pt x="330936" y="572223"/>
                </a:lnTo>
                <a:lnTo>
                  <a:pt x="330936" y="687641"/>
                </a:lnTo>
                <a:lnTo>
                  <a:pt x="600036" y="532244"/>
                </a:lnTo>
                <a:close/>
              </a:path>
              <a:path w="1878330"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1878330"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 w="1878330" h="701675">
                <a:moveTo>
                  <a:pt x="1028661" y="440677"/>
                </a:moveTo>
                <a:lnTo>
                  <a:pt x="857986" y="440677"/>
                </a:lnTo>
                <a:lnTo>
                  <a:pt x="857986" y="482765"/>
                </a:lnTo>
                <a:lnTo>
                  <a:pt x="983792" y="482765"/>
                </a:lnTo>
                <a:lnTo>
                  <a:pt x="971448" y="528878"/>
                </a:lnTo>
                <a:lnTo>
                  <a:pt x="945108" y="565734"/>
                </a:lnTo>
                <a:lnTo>
                  <a:pt x="906030" y="590156"/>
                </a:lnTo>
                <a:lnTo>
                  <a:pt x="855522" y="598995"/>
                </a:lnTo>
                <a:lnTo>
                  <a:pt x="813054" y="591578"/>
                </a:lnTo>
                <a:lnTo>
                  <a:pt x="776173" y="570979"/>
                </a:lnTo>
                <a:lnTo>
                  <a:pt x="747102" y="539686"/>
                </a:lnTo>
                <a:lnTo>
                  <a:pt x="728040" y="500164"/>
                </a:lnTo>
                <a:lnTo>
                  <a:pt x="721194" y="454914"/>
                </a:lnTo>
                <a:lnTo>
                  <a:pt x="728040" y="410057"/>
                </a:lnTo>
                <a:lnTo>
                  <a:pt x="747102" y="370751"/>
                </a:lnTo>
                <a:lnTo>
                  <a:pt x="776173" y="339521"/>
                </a:lnTo>
                <a:lnTo>
                  <a:pt x="813054" y="318935"/>
                </a:lnTo>
                <a:lnTo>
                  <a:pt x="855522" y="311505"/>
                </a:lnTo>
                <a:lnTo>
                  <a:pt x="893178" y="316839"/>
                </a:lnTo>
                <a:lnTo>
                  <a:pt x="926287" y="332117"/>
                </a:lnTo>
                <a:lnTo>
                  <a:pt x="953668" y="356260"/>
                </a:lnTo>
                <a:lnTo>
                  <a:pt x="974140" y="388188"/>
                </a:lnTo>
                <a:lnTo>
                  <a:pt x="1020318" y="388188"/>
                </a:lnTo>
                <a:lnTo>
                  <a:pt x="999324" y="345630"/>
                </a:lnTo>
                <a:lnTo>
                  <a:pt x="970699" y="312381"/>
                </a:lnTo>
                <a:lnTo>
                  <a:pt x="936091" y="288544"/>
                </a:lnTo>
                <a:lnTo>
                  <a:pt x="897153" y="274193"/>
                </a:lnTo>
                <a:lnTo>
                  <a:pt x="855522" y="269392"/>
                </a:lnTo>
                <a:lnTo>
                  <a:pt x="808189" y="276021"/>
                </a:lnTo>
                <a:lnTo>
                  <a:pt x="765721" y="294754"/>
                </a:lnTo>
                <a:lnTo>
                  <a:pt x="729805" y="323786"/>
                </a:lnTo>
                <a:lnTo>
                  <a:pt x="702094" y="361340"/>
                </a:lnTo>
                <a:lnTo>
                  <a:pt x="684250" y="405650"/>
                </a:lnTo>
                <a:lnTo>
                  <a:pt x="677938" y="454914"/>
                </a:lnTo>
                <a:lnTo>
                  <a:pt x="684250" y="504405"/>
                </a:lnTo>
                <a:lnTo>
                  <a:pt x="702094" y="548881"/>
                </a:lnTo>
                <a:lnTo>
                  <a:pt x="729805" y="586574"/>
                </a:lnTo>
                <a:lnTo>
                  <a:pt x="765721" y="615696"/>
                </a:lnTo>
                <a:lnTo>
                  <a:pt x="808189" y="634466"/>
                </a:lnTo>
                <a:lnTo>
                  <a:pt x="855522" y="641121"/>
                </a:lnTo>
                <a:lnTo>
                  <a:pt x="903973" y="635279"/>
                </a:lnTo>
                <a:lnTo>
                  <a:pt x="946010" y="618375"/>
                </a:lnTo>
                <a:lnTo>
                  <a:pt x="980567" y="591375"/>
                </a:lnTo>
                <a:lnTo>
                  <a:pt x="1006576" y="555218"/>
                </a:lnTo>
                <a:lnTo>
                  <a:pt x="1022959" y="510844"/>
                </a:lnTo>
                <a:lnTo>
                  <a:pt x="1028661" y="459232"/>
                </a:lnTo>
                <a:lnTo>
                  <a:pt x="1028661" y="440677"/>
                </a:lnTo>
                <a:close/>
              </a:path>
              <a:path w="1878330" h="701675">
                <a:moveTo>
                  <a:pt x="1414208" y="440677"/>
                </a:moveTo>
                <a:lnTo>
                  <a:pt x="1243533" y="440677"/>
                </a:lnTo>
                <a:lnTo>
                  <a:pt x="1243533" y="482765"/>
                </a:lnTo>
                <a:lnTo>
                  <a:pt x="1369339" y="482765"/>
                </a:lnTo>
                <a:lnTo>
                  <a:pt x="1356995" y="528878"/>
                </a:lnTo>
                <a:lnTo>
                  <a:pt x="1330655" y="565734"/>
                </a:lnTo>
                <a:lnTo>
                  <a:pt x="1291577" y="590156"/>
                </a:lnTo>
                <a:lnTo>
                  <a:pt x="1241069" y="598995"/>
                </a:lnTo>
                <a:lnTo>
                  <a:pt x="1198600" y="591578"/>
                </a:lnTo>
                <a:lnTo>
                  <a:pt x="1161719" y="570979"/>
                </a:lnTo>
                <a:lnTo>
                  <a:pt x="1132649" y="539686"/>
                </a:lnTo>
                <a:lnTo>
                  <a:pt x="1113586" y="500164"/>
                </a:lnTo>
                <a:lnTo>
                  <a:pt x="1106741" y="454914"/>
                </a:lnTo>
                <a:lnTo>
                  <a:pt x="1113586" y="410057"/>
                </a:lnTo>
                <a:lnTo>
                  <a:pt x="1132649" y="370751"/>
                </a:lnTo>
                <a:lnTo>
                  <a:pt x="1161719" y="339521"/>
                </a:lnTo>
                <a:lnTo>
                  <a:pt x="1198600" y="318935"/>
                </a:lnTo>
                <a:lnTo>
                  <a:pt x="1241069" y="311505"/>
                </a:lnTo>
                <a:lnTo>
                  <a:pt x="1278724" y="316839"/>
                </a:lnTo>
                <a:lnTo>
                  <a:pt x="1311833" y="332117"/>
                </a:lnTo>
                <a:lnTo>
                  <a:pt x="1339215" y="356260"/>
                </a:lnTo>
                <a:lnTo>
                  <a:pt x="1359687" y="388188"/>
                </a:lnTo>
                <a:lnTo>
                  <a:pt x="1405864" y="388188"/>
                </a:lnTo>
                <a:lnTo>
                  <a:pt x="1384871" y="345630"/>
                </a:lnTo>
                <a:lnTo>
                  <a:pt x="1356245" y="312381"/>
                </a:lnTo>
                <a:lnTo>
                  <a:pt x="1321638" y="288544"/>
                </a:lnTo>
                <a:lnTo>
                  <a:pt x="1282700" y="274193"/>
                </a:lnTo>
                <a:lnTo>
                  <a:pt x="1241069" y="269392"/>
                </a:lnTo>
                <a:lnTo>
                  <a:pt x="1193723" y="276021"/>
                </a:lnTo>
                <a:lnTo>
                  <a:pt x="1151267" y="294754"/>
                </a:lnTo>
                <a:lnTo>
                  <a:pt x="1115352" y="323786"/>
                </a:lnTo>
                <a:lnTo>
                  <a:pt x="1087640" y="361340"/>
                </a:lnTo>
                <a:lnTo>
                  <a:pt x="1069797" y="405650"/>
                </a:lnTo>
                <a:lnTo>
                  <a:pt x="1063485" y="454914"/>
                </a:lnTo>
                <a:lnTo>
                  <a:pt x="1069797" y="504405"/>
                </a:lnTo>
                <a:lnTo>
                  <a:pt x="1087640" y="548881"/>
                </a:lnTo>
                <a:lnTo>
                  <a:pt x="1115352" y="586574"/>
                </a:lnTo>
                <a:lnTo>
                  <a:pt x="1151267" y="615696"/>
                </a:lnTo>
                <a:lnTo>
                  <a:pt x="1193723" y="634466"/>
                </a:lnTo>
                <a:lnTo>
                  <a:pt x="1241069" y="641121"/>
                </a:lnTo>
                <a:lnTo>
                  <a:pt x="1289519" y="635279"/>
                </a:lnTo>
                <a:lnTo>
                  <a:pt x="1331556" y="618375"/>
                </a:lnTo>
                <a:lnTo>
                  <a:pt x="1366113" y="591375"/>
                </a:lnTo>
                <a:lnTo>
                  <a:pt x="1392123" y="555218"/>
                </a:lnTo>
                <a:lnTo>
                  <a:pt x="1408506" y="510844"/>
                </a:lnTo>
                <a:lnTo>
                  <a:pt x="1414208" y="459232"/>
                </a:lnTo>
                <a:lnTo>
                  <a:pt x="1414208" y="440677"/>
                </a:lnTo>
                <a:close/>
              </a:path>
              <a:path w="1878330" h="701675">
                <a:moveTo>
                  <a:pt x="1797773" y="440677"/>
                </a:moveTo>
                <a:lnTo>
                  <a:pt x="1627098" y="440677"/>
                </a:lnTo>
                <a:lnTo>
                  <a:pt x="1627098" y="482765"/>
                </a:lnTo>
                <a:lnTo>
                  <a:pt x="1752917" y="482765"/>
                </a:lnTo>
                <a:lnTo>
                  <a:pt x="1740573" y="528878"/>
                </a:lnTo>
                <a:lnTo>
                  <a:pt x="1714233" y="565734"/>
                </a:lnTo>
                <a:lnTo>
                  <a:pt x="1675155" y="590156"/>
                </a:lnTo>
                <a:lnTo>
                  <a:pt x="1624647" y="598995"/>
                </a:lnTo>
                <a:lnTo>
                  <a:pt x="1582178" y="591578"/>
                </a:lnTo>
                <a:lnTo>
                  <a:pt x="1545297" y="570979"/>
                </a:lnTo>
                <a:lnTo>
                  <a:pt x="1516227" y="539686"/>
                </a:lnTo>
                <a:lnTo>
                  <a:pt x="1497164" y="500164"/>
                </a:lnTo>
                <a:lnTo>
                  <a:pt x="1490319" y="454914"/>
                </a:lnTo>
                <a:lnTo>
                  <a:pt x="1497164" y="410057"/>
                </a:lnTo>
                <a:lnTo>
                  <a:pt x="1516227" y="370751"/>
                </a:lnTo>
                <a:lnTo>
                  <a:pt x="1545297" y="339521"/>
                </a:lnTo>
                <a:lnTo>
                  <a:pt x="1582178" y="318935"/>
                </a:lnTo>
                <a:lnTo>
                  <a:pt x="1624647" y="311505"/>
                </a:lnTo>
                <a:lnTo>
                  <a:pt x="1662303" y="316839"/>
                </a:lnTo>
                <a:lnTo>
                  <a:pt x="1695411" y="332117"/>
                </a:lnTo>
                <a:lnTo>
                  <a:pt x="1722793" y="356260"/>
                </a:lnTo>
                <a:lnTo>
                  <a:pt x="1743252" y="388188"/>
                </a:lnTo>
                <a:lnTo>
                  <a:pt x="1789442" y="388188"/>
                </a:lnTo>
                <a:lnTo>
                  <a:pt x="1768449" y="345630"/>
                </a:lnTo>
                <a:lnTo>
                  <a:pt x="1739823" y="312381"/>
                </a:lnTo>
                <a:lnTo>
                  <a:pt x="1705216" y="288544"/>
                </a:lnTo>
                <a:lnTo>
                  <a:pt x="1666278" y="274193"/>
                </a:lnTo>
                <a:lnTo>
                  <a:pt x="1624647" y="269392"/>
                </a:lnTo>
                <a:lnTo>
                  <a:pt x="1577301" y="276021"/>
                </a:lnTo>
                <a:lnTo>
                  <a:pt x="1534845" y="294754"/>
                </a:lnTo>
                <a:lnTo>
                  <a:pt x="1498930" y="323786"/>
                </a:lnTo>
                <a:lnTo>
                  <a:pt x="1471218" y="361340"/>
                </a:lnTo>
                <a:lnTo>
                  <a:pt x="1453375" y="405650"/>
                </a:lnTo>
                <a:lnTo>
                  <a:pt x="1447063" y="454914"/>
                </a:lnTo>
                <a:lnTo>
                  <a:pt x="1453375" y="504405"/>
                </a:lnTo>
                <a:lnTo>
                  <a:pt x="1471218" y="548881"/>
                </a:lnTo>
                <a:lnTo>
                  <a:pt x="1498930" y="586574"/>
                </a:lnTo>
                <a:lnTo>
                  <a:pt x="1534845" y="615696"/>
                </a:lnTo>
                <a:lnTo>
                  <a:pt x="1577301" y="634466"/>
                </a:lnTo>
                <a:lnTo>
                  <a:pt x="1624647" y="641121"/>
                </a:lnTo>
                <a:lnTo>
                  <a:pt x="1673098" y="635279"/>
                </a:lnTo>
                <a:lnTo>
                  <a:pt x="1715135" y="618375"/>
                </a:lnTo>
                <a:lnTo>
                  <a:pt x="1749691" y="591375"/>
                </a:lnTo>
                <a:lnTo>
                  <a:pt x="1775701" y="555218"/>
                </a:lnTo>
                <a:lnTo>
                  <a:pt x="1792084" y="510844"/>
                </a:lnTo>
                <a:lnTo>
                  <a:pt x="1797773" y="459232"/>
                </a:lnTo>
                <a:lnTo>
                  <a:pt x="1797773" y="440677"/>
                </a:lnTo>
                <a:close/>
              </a:path>
              <a:path w="1878330" h="701675">
                <a:moveTo>
                  <a:pt x="1877974" y="279476"/>
                </a:moveTo>
                <a:lnTo>
                  <a:pt x="1834603" y="279476"/>
                </a:lnTo>
                <a:lnTo>
                  <a:pt x="1834603" y="634022"/>
                </a:lnTo>
                <a:lnTo>
                  <a:pt x="1877974" y="634022"/>
                </a:lnTo>
                <a:lnTo>
                  <a:pt x="1877974" y="279476"/>
                </a:lnTo>
                <a:close/>
              </a:path>
            </a:pathLst>
          </a:custGeom>
          <a:solidFill>
            <a:srgbClr val="FFFFF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0122D1FD-D9FE-79FC-7949-E654F57B697B}"/>
              </a:ext>
            </a:extLst>
          </p:cNvPr>
          <p:cNvSpPr>
            <a:spLocks noGrp="1"/>
          </p:cNvSpPr>
          <p:nvPr>
            <p:ph type="pic" sz="quarter" idx="10"/>
          </p:nvPr>
        </p:nvSpPr>
        <p:spPr>
          <a:xfrm>
            <a:off x="-5200" y="5807075"/>
            <a:ext cx="20109300" cy="5502275"/>
          </a:xfrm>
          <a:pattFill prst="pct5">
            <a:fgClr>
              <a:srgbClr val="0070C0"/>
            </a:fgClr>
            <a:bgClr>
              <a:schemeClr val="bg1"/>
            </a:bgClr>
          </a:pattFill>
        </p:spPr>
        <p:txBody>
          <a:bodyPr/>
          <a:lstStyle/>
          <a:p>
            <a:endParaRPr lang="en-US"/>
          </a:p>
        </p:txBody>
      </p:sp>
    </p:spTree>
    <p:extLst>
      <p:ext uri="{BB962C8B-B14F-4D97-AF65-F5344CB8AC3E}">
        <p14:creationId xmlns:p14="http://schemas.microsoft.com/office/powerpoint/2010/main" val="29177906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1A4D16B3-BCE1-8B93-0612-0834B722CAA5}"/>
              </a:ext>
            </a:extLst>
          </p:cNvPr>
          <p:cNvSpPr/>
          <p:nvPr userDrawn="1"/>
        </p:nvSpPr>
        <p:spPr>
          <a:xfrm>
            <a:off x="14952423" y="0"/>
            <a:ext cx="5151755" cy="11308715"/>
          </a:xfrm>
          <a:custGeom>
            <a:avLst/>
            <a:gdLst/>
            <a:ahLst/>
            <a:cxnLst/>
            <a:rect l="l" t="t" r="r" b="b"/>
            <a:pathLst>
              <a:path w="5151755" h="11308715">
                <a:moveTo>
                  <a:pt x="5151665" y="0"/>
                </a:moveTo>
                <a:lnTo>
                  <a:pt x="0" y="0"/>
                </a:lnTo>
                <a:lnTo>
                  <a:pt x="0" y="11308556"/>
                </a:lnTo>
                <a:lnTo>
                  <a:pt x="5151665" y="11308556"/>
                </a:lnTo>
                <a:lnTo>
                  <a:pt x="5151665" y="0"/>
                </a:lnTo>
                <a:close/>
              </a:path>
            </a:pathLst>
          </a:custGeom>
          <a:solidFill>
            <a:srgbClr val="08B89D"/>
          </a:solidFill>
        </p:spPr>
        <p:txBody>
          <a:bodyPr wrap="square" lIns="0" tIns="0" rIns="0" bIns="0" rtlCol="0"/>
          <a:lstStyle/>
          <a:p>
            <a:endParaRPr dirty="0"/>
          </a:p>
        </p:txBody>
      </p:sp>
      <p:sp>
        <p:nvSpPr>
          <p:cNvPr id="3" name="object 6">
            <a:extLst>
              <a:ext uri="{FF2B5EF4-FFF2-40B4-BE49-F238E27FC236}">
                <a16:creationId xmlns:a16="http://schemas.microsoft.com/office/drawing/2014/main" id="{557FD32B-2C54-B0C5-F679-5B2DD0FC0D1A}"/>
              </a:ext>
            </a:extLst>
          </p:cNvPr>
          <p:cNvSpPr/>
          <p:nvPr userDrawn="1"/>
        </p:nvSpPr>
        <p:spPr>
          <a:xfrm>
            <a:off x="17584815" y="376954"/>
            <a:ext cx="1878330" cy="701675"/>
          </a:xfrm>
          <a:custGeom>
            <a:avLst/>
            <a:gdLst/>
            <a:ahLst/>
            <a:cxnLst/>
            <a:rect l="l" t="t" r="r" b="b"/>
            <a:pathLst>
              <a:path w="1878330" h="701675">
                <a:moveTo>
                  <a:pt x="102819" y="229514"/>
                </a:moveTo>
                <a:lnTo>
                  <a:pt x="0" y="170192"/>
                </a:lnTo>
                <a:lnTo>
                  <a:pt x="0" y="513638"/>
                </a:lnTo>
                <a:lnTo>
                  <a:pt x="102819" y="454355"/>
                </a:lnTo>
                <a:lnTo>
                  <a:pt x="102819" y="229514"/>
                </a:lnTo>
                <a:close/>
              </a:path>
              <a:path w="1878330" h="701675">
                <a:moveTo>
                  <a:pt x="294754" y="0"/>
                </a:moveTo>
                <a:lnTo>
                  <a:pt x="22872" y="157022"/>
                </a:lnTo>
                <a:lnTo>
                  <a:pt x="120624" y="213410"/>
                </a:lnTo>
                <a:lnTo>
                  <a:pt x="294754" y="112877"/>
                </a:lnTo>
                <a:lnTo>
                  <a:pt x="294754" y="0"/>
                </a:lnTo>
                <a:close/>
              </a:path>
              <a:path w="1878330" h="701675">
                <a:moveTo>
                  <a:pt x="600036" y="532244"/>
                </a:moveTo>
                <a:lnTo>
                  <a:pt x="500100" y="474522"/>
                </a:lnTo>
                <a:lnTo>
                  <a:pt x="330936" y="572223"/>
                </a:lnTo>
                <a:lnTo>
                  <a:pt x="330936" y="687641"/>
                </a:lnTo>
                <a:lnTo>
                  <a:pt x="600036" y="532244"/>
                </a:lnTo>
                <a:close/>
              </a:path>
              <a:path w="1878330"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1878330"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 w="1878330" h="701675">
                <a:moveTo>
                  <a:pt x="1028661" y="440677"/>
                </a:moveTo>
                <a:lnTo>
                  <a:pt x="857986" y="440677"/>
                </a:lnTo>
                <a:lnTo>
                  <a:pt x="857986" y="482765"/>
                </a:lnTo>
                <a:lnTo>
                  <a:pt x="983792" y="482765"/>
                </a:lnTo>
                <a:lnTo>
                  <a:pt x="971448" y="528878"/>
                </a:lnTo>
                <a:lnTo>
                  <a:pt x="945108" y="565734"/>
                </a:lnTo>
                <a:lnTo>
                  <a:pt x="906030" y="590156"/>
                </a:lnTo>
                <a:lnTo>
                  <a:pt x="855522" y="598995"/>
                </a:lnTo>
                <a:lnTo>
                  <a:pt x="813054" y="591578"/>
                </a:lnTo>
                <a:lnTo>
                  <a:pt x="776173" y="570979"/>
                </a:lnTo>
                <a:lnTo>
                  <a:pt x="747102" y="539686"/>
                </a:lnTo>
                <a:lnTo>
                  <a:pt x="728040" y="500164"/>
                </a:lnTo>
                <a:lnTo>
                  <a:pt x="721194" y="454914"/>
                </a:lnTo>
                <a:lnTo>
                  <a:pt x="728040" y="410057"/>
                </a:lnTo>
                <a:lnTo>
                  <a:pt x="747102" y="370751"/>
                </a:lnTo>
                <a:lnTo>
                  <a:pt x="776173" y="339521"/>
                </a:lnTo>
                <a:lnTo>
                  <a:pt x="813054" y="318935"/>
                </a:lnTo>
                <a:lnTo>
                  <a:pt x="855522" y="311505"/>
                </a:lnTo>
                <a:lnTo>
                  <a:pt x="893178" y="316839"/>
                </a:lnTo>
                <a:lnTo>
                  <a:pt x="926287" y="332117"/>
                </a:lnTo>
                <a:lnTo>
                  <a:pt x="953668" y="356260"/>
                </a:lnTo>
                <a:lnTo>
                  <a:pt x="974140" y="388188"/>
                </a:lnTo>
                <a:lnTo>
                  <a:pt x="1020318" y="388188"/>
                </a:lnTo>
                <a:lnTo>
                  <a:pt x="999324" y="345630"/>
                </a:lnTo>
                <a:lnTo>
                  <a:pt x="970699" y="312381"/>
                </a:lnTo>
                <a:lnTo>
                  <a:pt x="936091" y="288544"/>
                </a:lnTo>
                <a:lnTo>
                  <a:pt x="897153" y="274193"/>
                </a:lnTo>
                <a:lnTo>
                  <a:pt x="855522" y="269392"/>
                </a:lnTo>
                <a:lnTo>
                  <a:pt x="808189" y="276021"/>
                </a:lnTo>
                <a:lnTo>
                  <a:pt x="765721" y="294754"/>
                </a:lnTo>
                <a:lnTo>
                  <a:pt x="729805" y="323786"/>
                </a:lnTo>
                <a:lnTo>
                  <a:pt x="702094" y="361340"/>
                </a:lnTo>
                <a:lnTo>
                  <a:pt x="684250" y="405650"/>
                </a:lnTo>
                <a:lnTo>
                  <a:pt x="677938" y="454914"/>
                </a:lnTo>
                <a:lnTo>
                  <a:pt x="684250" y="504405"/>
                </a:lnTo>
                <a:lnTo>
                  <a:pt x="702094" y="548881"/>
                </a:lnTo>
                <a:lnTo>
                  <a:pt x="729805" y="586574"/>
                </a:lnTo>
                <a:lnTo>
                  <a:pt x="765721" y="615696"/>
                </a:lnTo>
                <a:lnTo>
                  <a:pt x="808189" y="634466"/>
                </a:lnTo>
                <a:lnTo>
                  <a:pt x="855522" y="641121"/>
                </a:lnTo>
                <a:lnTo>
                  <a:pt x="903973" y="635279"/>
                </a:lnTo>
                <a:lnTo>
                  <a:pt x="946010" y="618375"/>
                </a:lnTo>
                <a:lnTo>
                  <a:pt x="980567" y="591375"/>
                </a:lnTo>
                <a:lnTo>
                  <a:pt x="1006576" y="555218"/>
                </a:lnTo>
                <a:lnTo>
                  <a:pt x="1022959" y="510844"/>
                </a:lnTo>
                <a:lnTo>
                  <a:pt x="1028661" y="459232"/>
                </a:lnTo>
                <a:lnTo>
                  <a:pt x="1028661" y="440677"/>
                </a:lnTo>
                <a:close/>
              </a:path>
              <a:path w="1878330" h="701675">
                <a:moveTo>
                  <a:pt x="1414208" y="440677"/>
                </a:moveTo>
                <a:lnTo>
                  <a:pt x="1243533" y="440677"/>
                </a:lnTo>
                <a:lnTo>
                  <a:pt x="1243533" y="482765"/>
                </a:lnTo>
                <a:lnTo>
                  <a:pt x="1369339" y="482765"/>
                </a:lnTo>
                <a:lnTo>
                  <a:pt x="1356995" y="528878"/>
                </a:lnTo>
                <a:lnTo>
                  <a:pt x="1330655" y="565734"/>
                </a:lnTo>
                <a:lnTo>
                  <a:pt x="1291577" y="590156"/>
                </a:lnTo>
                <a:lnTo>
                  <a:pt x="1241069" y="598995"/>
                </a:lnTo>
                <a:lnTo>
                  <a:pt x="1198600" y="591578"/>
                </a:lnTo>
                <a:lnTo>
                  <a:pt x="1161719" y="570979"/>
                </a:lnTo>
                <a:lnTo>
                  <a:pt x="1132649" y="539686"/>
                </a:lnTo>
                <a:lnTo>
                  <a:pt x="1113586" y="500164"/>
                </a:lnTo>
                <a:lnTo>
                  <a:pt x="1106741" y="454914"/>
                </a:lnTo>
                <a:lnTo>
                  <a:pt x="1113586" y="410057"/>
                </a:lnTo>
                <a:lnTo>
                  <a:pt x="1132649" y="370751"/>
                </a:lnTo>
                <a:lnTo>
                  <a:pt x="1161719" y="339521"/>
                </a:lnTo>
                <a:lnTo>
                  <a:pt x="1198600" y="318935"/>
                </a:lnTo>
                <a:lnTo>
                  <a:pt x="1241069" y="311505"/>
                </a:lnTo>
                <a:lnTo>
                  <a:pt x="1278724" y="316839"/>
                </a:lnTo>
                <a:lnTo>
                  <a:pt x="1311833" y="332117"/>
                </a:lnTo>
                <a:lnTo>
                  <a:pt x="1339215" y="356260"/>
                </a:lnTo>
                <a:lnTo>
                  <a:pt x="1359687" y="388188"/>
                </a:lnTo>
                <a:lnTo>
                  <a:pt x="1405864" y="388188"/>
                </a:lnTo>
                <a:lnTo>
                  <a:pt x="1384871" y="345630"/>
                </a:lnTo>
                <a:lnTo>
                  <a:pt x="1356245" y="312381"/>
                </a:lnTo>
                <a:lnTo>
                  <a:pt x="1321638" y="288544"/>
                </a:lnTo>
                <a:lnTo>
                  <a:pt x="1282700" y="274193"/>
                </a:lnTo>
                <a:lnTo>
                  <a:pt x="1241069" y="269392"/>
                </a:lnTo>
                <a:lnTo>
                  <a:pt x="1193723" y="276021"/>
                </a:lnTo>
                <a:lnTo>
                  <a:pt x="1151267" y="294754"/>
                </a:lnTo>
                <a:lnTo>
                  <a:pt x="1115352" y="323786"/>
                </a:lnTo>
                <a:lnTo>
                  <a:pt x="1087640" y="361340"/>
                </a:lnTo>
                <a:lnTo>
                  <a:pt x="1069797" y="405650"/>
                </a:lnTo>
                <a:lnTo>
                  <a:pt x="1063485" y="454914"/>
                </a:lnTo>
                <a:lnTo>
                  <a:pt x="1069797" y="504405"/>
                </a:lnTo>
                <a:lnTo>
                  <a:pt x="1087640" y="548881"/>
                </a:lnTo>
                <a:lnTo>
                  <a:pt x="1115352" y="586574"/>
                </a:lnTo>
                <a:lnTo>
                  <a:pt x="1151267" y="615696"/>
                </a:lnTo>
                <a:lnTo>
                  <a:pt x="1193723" y="634466"/>
                </a:lnTo>
                <a:lnTo>
                  <a:pt x="1241069" y="641121"/>
                </a:lnTo>
                <a:lnTo>
                  <a:pt x="1289519" y="635279"/>
                </a:lnTo>
                <a:lnTo>
                  <a:pt x="1331556" y="618375"/>
                </a:lnTo>
                <a:lnTo>
                  <a:pt x="1366113" y="591375"/>
                </a:lnTo>
                <a:lnTo>
                  <a:pt x="1392123" y="555218"/>
                </a:lnTo>
                <a:lnTo>
                  <a:pt x="1408506" y="510844"/>
                </a:lnTo>
                <a:lnTo>
                  <a:pt x="1414208" y="459232"/>
                </a:lnTo>
                <a:lnTo>
                  <a:pt x="1414208" y="440677"/>
                </a:lnTo>
                <a:close/>
              </a:path>
              <a:path w="1878330" h="701675">
                <a:moveTo>
                  <a:pt x="1797773" y="440677"/>
                </a:moveTo>
                <a:lnTo>
                  <a:pt x="1627098" y="440677"/>
                </a:lnTo>
                <a:lnTo>
                  <a:pt x="1627098" y="482765"/>
                </a:lnTo>
                <a:lnTo>
                  <a:pt x="1752917" y="482765"/>
                </a:lnTo>
                <a:lnTo>
                  <a:pt x="1740573" y="528878"/>
                </a:lnTo>
                <a:lnTo>
                  <a:pt x="1714233" y="565734"/>
                </a:lnTo>
                <a:lnTo>
                  <a:pt x="1675155" y="590156"/>
                </a:lnTo>
                <a:lnTo>
                  <a:pt x="1624647" y="598995"/>
                </a:lnTo>
                <a:lnTo>
                  <a:pt x="1582178" y="591578"/>
                </a:lnTo>
                <a:lnTo>
                  <a:pt x="1545297" y="570979"/>
                </a:lnTo>
                <a:lnTo>
                  <a:pt x="1516227" y="539686"/>
                </a:lnTo>
                <a:lnTo>
                  <a:pt x="1497164" y="500164"/>
                </a:lnTo>
                <a:lnTo>
                  <a:pt x="1490319" y="454914"/>
                </a:lnTo>
                <a:lnTo>
                  <a:pt x="1497164" y="410057"/>
                </a:lnTo>
                <a:lnTo>
                  <a:pt x="1516227" y="370751"/>
                </a:lnTo>
                <a:lnTo>
                  <a:pt x="1545297" y="339521"/>
                </a:lnTo>
                <a:lnTo>
                  <a:pt x="1582178" y="318935"/>
                </a:lnTo>
                <a:lnTo>
                  <a:pt x="1624647" y="311505"/>
                </a:lnTo>
                <a:lnTo>
                  <a:pt x="1662303" y="316839"/>
                </a:lnTo>
                <a:lnTo>
                  <a:pt x="1695411" y="332117"/>
                </a:lnTo>
                <a:lnTo>
                  <a:pt x="1722793" y="356260"/>
                </a:lnTo>
                <a:lnTo>
                  <a:pt x="1743252" y="388188"/>
                </a:lnTo>
                <a:lnTo>
                  <a:pt x="1789442" y="388188"/>
                </a:lnTo>
                <a:lnTo>
                  <a:pt x="1768449" y="345630"/>
                </a:lnTo>
                <a:lnTo>
                  <a:pt x="1739823" y="312381"/>
                </a:lnTo>
                <a:lnTo>
                  <a:pt x="1705216" y="288544"/>
                </a:lnTo>
                <a:lnTo>
                  <a:pt x="1666278" y="274193"/>
                </a:lnTo>
                <a:lnTo>
                  <a:pt x="1624647" y="269392"/>
                </a:lnTo>
                <a:lnTo>
                  <a:pt x="1577301" y="276021"/>
                </a:lnTo>
                <a:lnTo>
                  <a:pt x="1534845" y="294754"/>
                </a:lnTo>
                <a:lnTo>
                  <a:pt x="1498930" y="323786"/>
                </a:lnTo>
                <a:lnTo>
                  <a:pt x="1471218" y="361340"/>
                </a:lnTo>
                <a:lnTo>
                  <a:pt x="1453375" y="405650"/>
                </a:lnTo>
                <a:lnTo>
                  <a:pt x="1447063" y="454914"/>
                </a:lnTo>
                <a:lnTo>
                  <a:pt x="1453375" y="504405"/>
                </a:lnTo>
                <a:lnTo>
                  <a:pt x="1471218" y="548881"/>
                </a:lnTo>
                <a:lnTo>
                  <a:pt x="1498930" y="586574"/>
                </a:lnTo>
                <a:lnTo>
                  <a:pt x="1534845" y="615696"/>
                </a:lnTo>
                <a:lnTo>
                  <a:pt x="1577301" y="634466"/>
                </a:lnTo>
                <a:lnTo>
                  <a:pt x="1624647" y="641121"/>
                </a:lnTo>
                <a:lnTo>
                  <a:pt x="1673098" y="635279"/>
                </a:lnTo>
                <a:lnTo>
                  <a:pt x="1715135" y="618375"/>
                </a:lnTo>
                <a:lnTo>
                  <a:pt x="1749691" y="591375"/>
                </a:lnTo>
                <a:lnTo>
                  <a:pt x="1775701" y="555218"/>
                </a:lnTo>
                <a:lnTo>
                  <a:pt x="1792084" y="510844"/>
                </a:lnTo>
                <a:lnTo>
                  <a:pt x="1797773" y="459232"/>
                </a:lnTo>
                <a:lnTo>
                  <a:pt x="1797773" y="440677"/>
                </a:lnTo>
                <a:close/>
              </a:path>
              <a:path w="1878330" h="701675">
                <a:moveTo>
                  <a:pt x="1877974" y="279476"/>
                </a:moveTo>
                <a:lnTo>
                  <a:pt x="1834603" y="279476"/>
                </a:lnTo>
                <a:lnTo>
                  <a:pt x="1834603" y="634022"/>
                </a:lnTo>
                <a:lnTo>
                  <a:pt x="1877974" y="634022"/>
                </a:lnTo>
                <a:lnTo>
                  <a:pt x="1877974" y="279476"/>
                </a:lnTo>
                <a:close/>
              </a:path>
            </a:pathLst>
          </a:custGeom>
          <a:solidFill>
            <a:srgbClr val="FFFFFF"/>
          </a:solidFill>
        </p:spPr>
        <p:txBody>
          <a:bodyPr wrap="square" lIns="0" tIns="0" rIns="0" bIns="0" rtlCol="0"/>
          <a:lstStyle/>
          <a:p>
            <a:endParaRPr/>
          </a:p>
        </p:txBody>
      </p:sp>
      <p:sp>
        <p:nvSpPr>
          <p:cNvPr id="4" name="object 33">
            <a:extLst>
              <a:ext uri="{FF2B5EF4-FFF2-40B4-BE49-F238E27FC236}">
                <a16:creationId xmlns:a16="http://schemas.microsoft.com/office/drawing/2014/main" id="{6968D3A4-3047-D57C-07A4-660CF917D6E0}"/>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spTree>
    <p:extLst>
      <p:ext uri="{BB962C8B-B14F-4D97-AF65-F5344CB8AC3E}">
        <p14:creationId xmlns:p14="http://schemas.microsoft.com/office/powerpoint/2010/main" val="29661905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D95A20-F516-06C5-85E1-52FB3A67E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6" y="5975054"/>
            <a:ext cx="20112975" cy="5331649"/>
          </a:xfrm>
          <a:prstGeom prst="rect">
            <a:avLst/>
          </a:prstGeom>
        </p:spPr>
      </p:pic>
      <p:sp>
        <p:nvSpPr>
          <p:cNvPr id="3" name="TextBox 2">
            <a:extLst>
              <a:ext uri="{FF2B5EF4-FFF2-40B4-BE49-F238E27FC236}">
                <a16:creationId xmlns:a16="http://schemas.microsoft.com/office/drawing/2014/main" id="{1D5E1431-EA59-9D76-18A2-A134DD998B5E}"/>
              </a:ext>
            </a:extLst>
          </p:cNvPr>
          <p:cNvSpPr txBox="1"/>
          <p:nvPr userDrawn="1"/>
        </p:nvSpPr>
        <p:spPr>
          <a:xfrm>
            <a:off x="-15226" y="7052356"/>
            <a:ext cx="20104100" cy="1200329"/>
          </a:xfrm>
          <a:prstGeom prst="rect">
            <a:avLst/>
          </a:prstGeom>
          <a:noFill/>
        </p:spPr>
        <p:txBody>
          <a:bodyPr wrap="square">
            <a:spAutoFit/>
          </a:bodyPr>
          <a:lstStyle/>
          <a:p>
            <a:pPr algn="ctr"/>
            <a:r>
              <a:rPr lang="en-US" sz="7200" b="1" dirty="0">
                <a:solidFill>
                  <a:schemeClr val="bg1"/>
                </a:solidFill>
                <a:latin typeface="Lato" panose="020F0502020204030203" pitchFamily="34" charset="0"/>
                <a:ea typeface="Lato" panose="020F0502020204030203" pitchFamily="34" charset="0"/>
                <a:cs typeface="Lato" panose="020F0502020204030203" pitchFamily="34" charset="0"/>
              </a:rPr>
              <a:t>Thank you</a:t>
            </a:r>
            <a:endParaRPr lang="en-PT" sz="7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 name="Picture Placeholder 4">
            <a:extLst>
              <a:ext uri="{FF2B5EF4-FFF2-40B4-BE49-F238E27FC236}">
                <a16:creationId xmlns:a16="http://schemas.microsoft.com/office/drawing/2014/main" id="{5CD217D2-4590-A848-FA53-F87E85558909}"/>
              </a:ext>
            </a:extLst>
          </p:cNvPr>
          <p:cNvSpPr>
            <a:spLocks noGrp="1"/>
          </p:cNvSpPr>
          <p:nvPr>
            <p:ph type="pic" sz="quarter" idx="10"/>
          </p:nvPr>
        </p:nvSpPr>
        <p:spPr>
          <a:xfrm>
            <a:off x="6351" y="0"/>
            <a:ext cx="20097749" cy="5975350"/>
          </a:xfrm>
          <a:pattFill prst="pct5">
            <a:fgClr>
              <a:srgbClr val="0070C0"/>
            </a:fgClr>
            <a:bgClr>
              <a:schemeClr val="bg1"/>
            </a:bgClr>
          </a:pattFill>
        </p:spPr>
        <p:txBody>
          <a:bodyPr/>
          <a:lstStyle/>
          <a:p>
            <a:endParaRPr lang="en-US"/>
          </a:p>
        </p:txBody>
      </p:sp>
    </p:spTree>
    <p:extLst>
      <p:ext uri="{BB962C8B-B14F-4D97-AF65-F5344CB8AC3E}">
        <p14:creationId xmlns:p14="http://schemas.microsoft.com/office/powerpoint/2010/main" val="466318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Tahoma"/>
                <a:cs typeface="Tahoma"/>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object 33">
            <a:extLst>
              <a:ext uri="{FF2B5EF4-FFF2-40B4-BE49-F238E27FC236}">
                <a16:creationId xmlns:a16="http://schemas.microsoft.com/office/drawing/2014/main" id="{697AF15E-51FD-2D4D-89D0-6D5A68FC9601}"/>
              </a:ext>
            </a:extLst>
          </p:cNvPr>
          <p:cNvSpPr/>
          <p:nvPr userDrawn="1"/>
        </p:nvSpPr>
        <p:spPr>
          <a:xfrm>
            <a:off x="0" y="10460414"/>
            <a:ext cx="20104100" cy="848360"/>
          </a:xfrm>
          <a:custGeom>
            <a:avLst/>
            <a:gdLst/>
            <a:ahLst/>
            <a:cxnLst/>
            <a:rect l="l" t="t" r="r" b="b"/>
            <a:pathLst>
              <a:path w="20104100" h="848359">
                <a:moveTo>
                  <a:pt x="20104099" y="0"/>
                </a:moveTo>
                <a:lnTo>
                  <a:pt x="0" y="0"/>
                </a:lnTo>
                <a:lnTo>
                  <a:pt x="0" y="848141"/>
                </a:lnTo>
                <a:lnTo>
                  <a:pt x="20104099" y="848141"/>
                </a:lnTo>
                <a:lnTo>
                  <a:pt x="20104099" y="0"/>
                </a:lnTo>
                <a:close/>
              </a:path>
            </a:pathLst>
          </a:custGeom>
          <a:solidFill>
            <a:srgbClr val="08B89D"/>
          </a:solidFill>
        </p:spPr>
        <p:txBody>
          <a:bodyPr wrap="square" lIns="0" tIns="0" rIns="0" bIns="0" rtlCol="0"/>
          <a:lstStyle/>
          <a:p>
            <a:endParaRPr/>
          </a:p>
        </p:txBody>
      </p:sp>
      <p:grpSp>
        <p:nvGrpSpPr>
          <p:cNvPr id="4" name="Group 3">
            <a:extLst>
              <a:ext uri="{FF2B5EF4-FFF2-40B4-BE49-F238E27FC236}">
                <a16:creationId xmlns:a16="http://schemas.microsoft.com/office/drawing/2014/main" id="{290050A8-02F8-EA9A-2D49-F127479E26FB}"/>
              </a:ext>
            </a:extLst>
          </p:cNvPr>
          <p:cNvGrpSpPr/>
          <p:nvPr userDrawn="1"/>
        </p:nvGrpSpPr>
        <p:grpSpPr>
          <a:xfrm>
            <a:off x="17584815" y="376954"/>
            <a:ext cx="1878088" cy="701675"/>
            <a:chOff x="17584815" y="376954"/>
            <a:chExt cx="1878088" cy="701675"/>
          </a:xfrm>
        </p:grpSpPr>
        <p:sp>
          <p:nvSpPr>
            <p:cNvPr id="5" name="object 5">
              <a:extLst>
                <a:ext uri="{FF2B5EF4-FFF2-40B4-BE49-F238E27FC236}">
                  <a16:creationId xmlns:a16="http://schemas.microsoft.com/office/drawing/2014/main" id="{425F3128-5674-9265-88C7-5EE89DDB29BE}"/>
                </a:ext>
              </a:extLst>
            </p:cNvPr>
            <p:cNvSpPr/>
            <p:nvPr/>
          </p:nvSpPr>
          <p:spPr>
            <a:xfrm>
              <a:off x="18262753" y="646346"/>
              <a:ext cx="1200150" cy="372110"/>
            </a:xfrm>
            <a:custGeom>
              <a:avLst/>
              <a:gdLst/>
              <a:ahLst/>
              <a:cxnLst/>
              <a:rect l="l" t="t" r="r" b="b"/>
              <a:pathLst>
                <a:path w="1200150" h="372109">
                  <a:moveTo>
                    <a:pt x="350723" y="171284"/>
                  </a:moveTo>
                  <a:lnTo>
                    <a:pt x="180047" y="171284"/>
                  </a:lnTo>
                  <a:lnTo>
                    <a:pt x="180047" y="213372"/>
                  </a:lnTo>
                  <a:lnTo>
                    <a:pt x="305854" y="213372"/>
                  </a:lnTo>
                  <a:lnTo>
                    <a:pt x="293509" y="259486"/>
                  </a:lnTo>
                  <a:lnTo>
                    <a:pt x="267169" y="296341"/>
                  </a:lnTo>
                  <a:lnTo>
                    <a:pt x="228092" y="320763"/>
                  </a:lnTo>
                  <a:lnTo>
                    <a:pt x="177584" y="329603"/>
                  </a:lnTo>
                  <a:lnTo>
                    <a:pt x="135115" y="322186"/>
                  </a:lnTo>
                  <a:lnTo>
                    <a:pt x="98234" y="301586"/>
                  </a:lnTo>
                  <a:lnTo>
                    <a:pt x="69164" y="270294"/>
                  </a:lnTo>
                  <a:lnTo>
                    <a:pt x="50101" y="230771"/>
                  </a:lnTo>
                  <a:lnTo>
                    <a:pt x="43256" y="185521"/>
                  </a:lnTo>
                  <a:lnTo>
                    <a:pt x="50101" y="140665"/>
                  </a:lnTo>
                  <a:lnTo>
                    <a:pt x="69164" y="101358"/>
                  </a:lnTo>
                  <a:lnTo>
                    <a:pt x="98234" y="70129"/>
                  </a:lnTo>
                  <a:lnTo>
                    <a:pt x="135115" y="49542"/>
                  </a:lnTo>
                  <a:lnTo>
                    <a:pt x="177584" y="42113"/>
                  </a:lnTo>
                  <a:lnTo>
                    <a:pt x="215239" y="47447"/>
                  </a:lnTo>
                  <a:lnTo>
                    <a:pt x="248348" y="62725"/>
                  </a:lnTo>
                  <a:lnTo>
                    <a:pt x="275729" y="86868"/>
                  </a:lnTo>
                  <a:lnTo>
                    <a:pt x="296202" y="118795"/>
                  </a:lnTo>
                  <a:lnTo>
                    <a:pt x="342379" y="118795"/>
                  </a:lnTo>
                  <a:lnTo>
                    <a:pt x="321386" y="76238"/>
                  </a:lnTo>
                  <a:lnTo>
                    <a:pt x="292760" y="42989"/>
                  </a:lnTo>
                  <a:lnTo>
                    <a:pt x="258152" y="19151"/>
                  </a:lnTo>
                  <a:lnTo>
                    <a:pt x="219214" y="4800"/>
                  </a:lnTo>
                  <a:lnTo>
                    <a:pt x="177584" y="0"/>
                  </a:lnTo>
                  <a:lnTo>
                    <a:pt x="130251" y="6629"/>
                  </a:lnTo>
                  <a:lnTo>
                    <a:pt x="87782" y="25361"/>
                  </a:lnTo>
                  <a:lnTo>
                    <a:pt x="51866" y="54394"/>
                  </a:lnTo>
                  <a:lnTo>
                    <a:pt x="24155" y="91948"/>
                  </a:lnTo>
                  <a:lnTo>
                    <a:pt x="6311" y="136258"/>
                  </a:lnTo>
                  <a:lnTo>
                    <a:pt x="0" y="185521"/>
                  </a:lnTo>
                  <a:lnTo>
                    <a:pt x="6311" y="235013"/>
                  </a:lnTo>
                  <a:lnTo>
                    <a:pt x="24155" y="279488"/>
                  </a:lnTo>
                  <a:lnTo>
                    <a:pt x="51866" y="317182"/>
                  </a:lnTo>
                  <a:lnTo>
                    <a:pt x="87782" y="346303"/>
                  </a:lnTo>
                  <a:lnTo>
                    <a:pt x="130251" y="365074"/>
                  </a:lnTo>
                  <a:lnTo>
                    <a:pt x="177584" y="371729"/>
                  </a:lnTo>
                  <a:lnTo>
                    <a:pt x="226034" y="365887"/>
                  </a:lnTo>
                  <a:lnTo>
                    <a:pt x="268071" y="348983"/>
                  </a:lnTo>
                  <a:lnTo>
                    <a:pt x="302628" y="321983"/>
                  </a:lnTo>
                  <a:lnTo>
                    <a:pt x="328637" y="285826"/>
                  </a:lnTo>
                  <a:lnTo>
                    <a:pt x="345020" y="241452"/>
                  </a:lnTo>
                  <a:lnTo>
                    <a:pt x="350723" y="189839"/>
                  </a:lnTo>
                  <a:lnTo>
                    <a:pt x="350723" y="171284"/>
                  </a:lnTo>
                  <a:close/>
                </a:path>
                <a:path w="1200150" h="372109">
                  <a:moveTo>
                    <a:pt x="736269" y="171284"/>
                  </a:moveTo>
                  <a:lnTo>
                    <a:pt x="565594" y="171284"/>
                  </a:lnTo>
                  <a:lnTo>
                    <a:pt x="565594" y="213372"/>
                  </a:lnTo>
                  <a:lnTo>
                    <a:pt x="691400" y="213372"/>
                  </a:lnTo>
                  <a:lnTo>
                    <a:pt x="679056" y="259486"/>
                  </a:lnTo>
                  <a:lnTo>
                    <a:pt x="652716" y="296341"/>
                  </a:lnTo>
                  <a:lnTo>
                    <a:pt x="613638" y="320763"/>
                  </a:lnTo>
                  <a:lnTo>
                    <a:pt x="563130" y="329603"/>
                  </a:lnTo>
                  <a:lnTo>
                    <a:pt x="520661" y="322186"/>
                  </a:lnTo>
                  <a:lnTo>
                    <a:pt x="483781" y="301586"/>
                  </a:lnTo>
                  <a:lnTo>
                    <a:pt x="454710" y="270294"/>
                  </a:lnTo>
                  <a:lnTo>
                    <a:pt x="435648" y="230771"/>
                  </a:lnTo>
                  <a:lnTo>
                    <a:pt x="428802" y="185521"/>
                  </a:lnTo>
                  <a:lnTo>
                    <a:pt x="435648" y="140665"/>
                  </a:lnTo>
                  <a:lnTo>
                    <a:pt x="454710" y="101358"/>
                  </a:lnTo>
                  <a:lnTo>
                    <a:pt x="483781" y="70129"/>
                  </a:lnTo>
                  <a:lnTo>
                    <a:pt x="520661" y="49542"/>
                  </a:lnTo>
                  <a:lnTo>
                    <a:pt x="563130" y="42113"/>
                  </a:lnTo>
                  <a:lnTo>
                    <a:pt x="600786" y="47447"/>
                  </a:lnTo>
                  <a:lnTo>
                    <a:pt x="633895" y="62725"/>
                  </a:lnTo>
                  <a:lnTo>
                    <a:pt x="661276" y="86868"/>
                  </a:lnTo>
                  <a:lnTo>
                    <a:pt x="681748" y="118795"/>
                  </a:lnTo>
                  <a:lnTo>
                    <a:pt x="727925" y="118795"/>
                  </a:lnTo>
                  <a:lnTo>
                    <a:pt x="706932" y="76238"/>
                  </a:lnTo>
                  <a:lnTo>
                    <a:pt x="678307" y="42989"/>
                  </a:lnTo>
                  <a:lnTo>
                    <a:pt x="643699" y="19151"/>
                  </a:lnTo>
                  <a:lnTo>
                    <a:pt x="604761" y="4800"/>
                  </a:lnTo>
                  <a:lnTo>
                    <a:pt x="563130" y="0"/>
                  </a:lnTo>
                  <a:lnTo>
                    <a:pt x="515785" y="6629"/>
                  </a:lnTo>
                  <a:lnTo>
                    <a:pt x="473329" y="25361"/>
                  </a:lnTo>
                  <a:lnTo>
                    <a:pt x="437413" y="54394"/>
                  </a:lnTo>
                  <a:lnTo>
                    <a:pt x="409702" y="91948"/>
                  </a:lnTo>
                  <a:lnTo>
                    <a:pt x="391858" y="136258"/>
                  </a:lnTo>
                  <a:lnTo>
                    <a:pt x="385546" y="185521"/>
                  </a:lnTo>
                  <a:lnTo>
                    <a:pt x="391858" y="235013"/>
                  </a:lnTo>
                  <a:lnTo>
                    <a:pt x="409702" y="279488"/>
                  </a:lnTo>
                  <a:lnTo>
                    <a:pt x="437413" y="317182"/>
                  </a:lnTo>
                  <a:lnTo>
                    <a:pt x="473329" y="346303"/>
                  </a:lnTo>
                  <a:lnTo>
                    <a:pt x="515785" y="365074"/>
                  </a:lnTo>
                  <a:lnTo>
                    <a:pt x="563130" y="371729"/>
                  </a:lnTo>
                  <a:lnTo>
                    <a:pt x="611581" y="365887"/>
                  </a:lnTo>
                  <a:lnTo>
                    <a:pt x="653618" y="348983"/>
                  </a:lnTo>
                  <a:lnTo>
                    <a:pt x="688174" y="321983"/>
                  </a:lnTo>
                  <a:lnTo>
                    <a:pt x="714184" y="285826"/>
                  </a:lnTo>
                  <a:lnTo>
                    <a:pt x="730567" y="241452"/>
                  </a:lnTo>
                  <a:lnTo>
                    <a:pt x="736269" y="189839"/>
                  </a:lnTo>
                  <a:lnTo>
                    <a:pt x="736269" y="171284"/>
                  </a:lnTo>
                  <a:close/>
                </a:path>
                <a:path w="1200150" h="372109">
                  <a:moveTo>
                    <a:pt x="1119835" y="171284"/>
                  </a:moveTo>
                  <a:lnTo>
                    <a:pt x="949159" y="171284"/>
                  </a:lnTo>
                  <a:lnTo>
                    <a:pt x="949159" y="213372"/>
                  </a:lnTo>
                  <a:lnTo>
                    <a:pt x="1074978" y="213372"/>
                  </a:lnTo>
                  <a:lnTo>
                    <a:pt x="1062634" y="259486"/>
                  </a:lnTo>
                  <a:lnTo>
                    <a:pt x="1036294" y="296341"/>
                  </a:lnTo>
                  <a:lnTo>
                    <a:pt x="997216" y="320763"/>
                  </a:lnTo>
                  <a:lnTo>
                    <a:pt x="946708" y="329603"/>
                  </a:lnTo>
                  <a:lnTo>
                    <a:pt x="904240" y="322186"/>
                  </a:lnTo>
                  <a:lnTo>
                    <a:pt x="867359" y="301586"/>
                  </a:lnTo>
                  <a:lnTo>
                    <a:pt x="838288" y="270294"/>
                  </a:lnTo>
                  <a:lnTo>
                    <a:pt x="819226" y="230771"/>
                  </a:lnTo>
                  <a:lnTo>
                    <a:pt x="812380" y="185521"/>
                  </a:lnTo>
                  <a:lnTo>
                    <a:pt x="819226" y="140665"/>
                  </a:lnTo>
                  <a:lnTo>
                    <a:pt x="838288" y="101358"/>
                  </a:lnTo>
                  <a:lnTo>
                    <a:pt x="867359" y="70129"/>
                  </a:lnTo>
                  <a:lnTo>
                    <a:pt x="904240" y="49542"/>
                  </a:lnTo>
                  <a:lnTo>
                    <a:pt x="946708" y="42113"/>
                  </a:lnTo>
                  <a:lnTo>
                    <a:pt x="984364" y="47447"/>
                  </a:lnTo>
                  <a:lnTo>
                    <a:pt x="1017473" y="62725"/>
                  </a:lnTo>
                  <a:lnTo>
                    <a:pt x="1044854" y="86868"/>
                  </a:lnTo>
                  <a:lnTo>
                    <a:pt x="1065314" y="118795"/>
                  </a:lnTo>
                  <a:lnTo>
                    <a:pt x="1111504" y="118795"/>
                  </a:lnTo>
                  <a:lnTo>
                    <a:pt x="1090510" y="76238"/>
                  </a:lnTo>
                  <a:lnTo>
                    <a:pt x="1061885" y="42989"/>
                  </a:lnTo>
                  <a:lnTo>
                    <a:pt x="1027277" y="19151"/>
                  </a:lnTo>
                  <a:lnTo>
                    <a:pt x="988339" y="4800"/>
                  </a:lnTo>
                  <a:lnTo>
                    <a:pt x="946708" y="0"/>
                  </a:lnTo>
                  <a:lnTo>
                    <a:pt x="899363" y="6629"/>
                  </a:lnTo>
                  <a:lnTo>
                    <a:pt x="856907" y="25361"/>
                  </a:lnTo>
                  <a:lnTo>
                    <a:pt x="820991" y="54394"/>
                  </a:lnTo>
                  <a:lnTo>
                    <a:pt x="793280" y="91948"/>
                  </a:lnTo>
                  <a:lnTo>
                    <a:pt x="775436" y="136258"/>
                  </a:lnTo>
                  <a:lnTo>
                    <a:pt x="769124" y="185521"/>
                  </a:lnTo>
                  <a:lnTo>
                    <a:pt x="775436" y="235013"/>
                  </a:lnTo>
                  <a:lnTo>
                    <a:pt x="793280" y="279488"/>
                  </a:lnTo>
                  <a:lnTo>
                    <a:pt x="820991" y="317182"/>
                  </a:lnTo>
                  <a:lnTo>
                    <a:pt x="856907" y="346303"/>
                  </a:lnTo>
                  <a:lnTo>
                    <a:pt x="899363" y="365074"/>
                  </a:lnTo>
                  <a:lnTo>
                    <a:pt x="946708" y="371729"/>
                  </a:lnTo>
                  <a:lnTo>
                    <a:pt x="995159" y="365887"/>
                  </a:lnTo>
                  <a:lnTo>
                    <a:pt x="1037196" y="348983"/>
                  </a:lnTo>
                  <a:lnTo>
                    <a:pt x="1071753" y="321983"/>
                  </a:lnTo>
                  <a:lnTo>
                    <a:pt x="1097762" y="285826"/>
                  </a:lnTo>
                  <a:lnTo>
                    <a:pt x="1114145" y="241452"/>
                  </a:lnTo>
                  <a:lnTo>
                    <a:pt x="1119835" y="189839"/>
                  </a:lnTo>
                  <a:lnTo>
                    <a:pt x="1119835" y="171284"/>
                  </a:lnTo>
                  <a:close/>
                </a:path>
                <a:path w="1200150" h="372109">
                  <a:moveTo>
                    <a:pt x="1200035" y="10083"/>
                  </a:moveTo>
                  <a:lnTo>
                    <a:pt x="1156665" y="10083"/>
                  </a:lnTo>
                  <a:lnTo>
                    <a:pt x="1156665" y="364629"/>
                  </a:lnTo>
                  <a:lnTo>
                    <a:pt x="1200035" y="364629"/>
                  </a:lnTo>
                  <a:lnTo>
                    <a:pt x="1200035" y="10083"/>
                  </a:lnTo>
                  <a:close/>
                </a:path>
              </a:pathLst>
            </a:custGeom>
            <a:solidFill>
              <a:srgbClr val="08B89D"/>
            </a:solidFill>
          </p:spPr>
          <p:txBody>
            <a:bodyPr wrap="square" lIns="0" tIns="0" rIns="0" bIns="0" rtlCol="0"/>
            <a:lstStyle/>
            <a:p>
              <a:endParaRPr/>
            </a:p>
          </p:txBody>
        </p:sp>
        <p:sp>
          <p:nvSpPr>
            <p:cNvPr id="6" name="object 6">
              <a:extLst>
                <a:ext uri="{FF2B5EF4-FFF2-40B4-BE49-F238E27FC236}">
                  <a16:creationId xmlns:a16="http://schemas.microsoft.com/office/drawing/2014/main" id="{204F4540-AAA8-6A66-0B37-22EB2277F72E}"/>
                </a:ext>
              </a:extLst>
            </p:cNvPr>
            <p:cNvSpPr/>
            <p:nvPr/>
          </p:nvSpPr>
          <p:spPr>
            <a:xfrm>
              <a:off x="17584815" y="376954"/>
              <a:ext cx="614045" cy="701675"/>
            </a:xfrm>
            <a:custGeom>
              <a:avLst/>
              <a:gdLst/>
              <a:ahLst/>
              <a:cxnLst/>
              <a:rect l="l" t="t" r="r" b="b"/>
              <a:pathLst>
                <a:path w="614044" h="701675">
                  <a:moveTo>
                    <a:pt x="102819" y="229514"/>
                  </a:moveTo>
                  <a:lnTo>
                    <a:pt x="0" y="170192"/>
                  </a:lnTo>
                  <a:lnTo>
                    <a:pt x="0" y="513638"/>
                  </a:lnTo>
                  <a:lnTo>
                    <a:pt x="102819" y="454355"/>
                  </a:lnTo>
                  <a:lnTo>
                    <a:pt x="102819" y="229514"/>
                  </a:lnTo>
                  <a:close/>
                </a:path>
                <a:path w="614044" h="701675">
                  <a:moveTo>
                    <a:pt x="294754" y="0"/>
                  </a:moveTo>
                  <a:lnTo>
                    <a:pt x="22872" y="157022"/>
                  </a:lnTo>
                  <a:lnTo>
                    <a:pt x="120624" y="213410"/>
                  </a:lnTo>
                  <a:lnTo>
                    <a:pt x="294754" y="112877"/>
                  </a:lnTo>
                  <a:lnTo>
                    <a:pt x="294754" y="0"/>
                  </a:lnTo>
                  <a:close/>
                </a:path>
                <a:path w="614044" h="701675">
                  <a:moveTo>
                    <a:pt x="600036" y="532244"/>
                  </a:moveTo>
                  <a:lnTo>
                    <a:pt x="500100" y="474522"/>
                  </a:lnTo>
                  <a:lnTo>
                    <a:pt x="330936" y="572223"/>
                  </a:lnTo>
                  <a:lnTo>
                    <a:pt x="330936" y="687641"/>
                  </a:lnTo>
                  <a:lnTo>
                    <a:pt x="600036" y="532244"/>
                  </a:lnTo>
                  <a:close/>
                </a:path>
                <a:path w="614044" h="701675">
                  <a:moveTo>
                    <a:pt x="613625" y="196748"/>
                  </a:moveTo>
                  <a:lnTo>
                    <a:pt x="330936" y="359981"/>
                  </a:lnTo>
                  <a:lnTo>
                    <a:pt x="330936" y="545807"/>
                  </a:lnTo>
                  <a:lnTo>
                    <a:pt x="487235" y="455549"/>
                  </a:lnTo>
                  <a:lnTo>
                    <a:pt x="487235" y="376389"/>
                  </a:lnTo>
                  <a:lnTo>
                    <a:pt x="409524" y="421271"/>
                  </a:lnTo>
                  <a:lnTo>
                    <a:pt x="409524" y="394893"/>
                  </a:lnTo>
                  <a:lnTo>
                    <a:pt x="511327" y="336042"/>
                  </a:lnTo>
                  <a:lnTo>
                    <a:pt x="511327" y="454672"/>
                  </a:lnTo>
                  <a:lnTo>
                    <a:pt x="613625" y="513638"/>
                  </a:lnTo>
                  <a:lnTo>
                    <a:pt x="613625" y="196748"/>
                  </a:lnTo>
                  <a:close/>
                </a:path>
                <a:path w="614044" h="701675">
                  <a:moveTo>
                    <a:pt x="613638" y="170192"/>
                  </a:moveTo>
                  <a:lnTo>
                    <a:pt x="318884" y="0"/>
                  </a:lnTo>
                  <a:lnTo>
                    <a:pt x="318884" y="112877"/>
                  </a:lnTo>
                  <a:lnTo>
                    <a:pt x="481291" y="206654"/>
                  </a:lnTo>
                  <a:lnTo>
                    <a:pt x="458431" y="219875"/>
                  </a:lnTo>
                  <a:lnTo>
                    <a:pt x="306793" y="132359"/>
                  </a:lnTo>
                  <a:lnTo>
                    <a:pt x="143484" y="226593"/>
                  </a:lnTo>
                  <a:lnTo>
                    <a:pt x="272249" y="301015"/>
                  </a:lnTo>
                  <a:lnTo>
                    <a:pt x="351332" y="255308"/>
                  </a:lnTo>
                  <a:lnTo>
                    <a:pt x="291973" y="220980"/>
                  </a:lnTo>
                  <a:lnTo>
                    <a:pt x="314820" y="207797"/>
                  </a:lnTo>
                  <a:lnTo>
                    <a:pt x="397103" y="255308"/>
                  </a:lnTo>
                  <a:lnTo>
                    <a:pt x="272249" y="327329"/>
                  </a:lnTo>
                  <a:lnTo>
                    <a:pt x="126911" y="243484"/>
                  </a:lnTo>
                  <a:lnTo>
                    <a:pt x="126911" y="454850"/>
                  </a:lnTo>
                  <a:lnTo>
                    <a:pt x="248119" y="524814"/>
                  </a:lnTo>
                  <a:lnTo>
                    <a:pt x="248119" y="429577"/>
                  </a:lnTo>
                  <a:lnTo>
                    <a:pt x="190030" y="396036"/>
                  </a:lnTo>
                  <a:lnTo>
                    <a:pt x="190030" y="369658"/>
                  </a:lnTo>
                  <a:lnTo>
                    <a:pt x="272249" y="417068"/>
                  </a:lnTo>
                  <a:lnTo>
                    <a:pt x="272249" y="565200"/>
                  </a:lnTo>
                  <a:lnTo>
                    <a:pt x="114401" y="474065"/>
                  </a:lnTo>
                  <a:lnTo>
                    <a:pt x="13563" y="532257"/>
                  </a:lnTo>
                  <a:lnTo>
                    <a:pt x="306793" y="701548"/>
                  </a:lnTo>
                  <a:lnTo>
                    <a:pt x="306793" y="347497"/>
                  </a:lnTo>
                  <a:lnTo>
                    <a:pt x="613638" y="170192"/>
                  </a:lnTo>
                  <a:close/>
                </a:path>
              </a:pathLst>
            </a:custGeom>
            <a:solidFill>
              <a:srgbClr val="08B89D"/>
            </a:solidFill>
          </p:spPr>
          <p:txBody>
            <a:bodyPr wrap="square" lIns="0" tIns="0" rIns="0" bIns="0" rtlCol="0"/>
            <a:lstStyle/>
            <a:p>
              <a:endParaRPr/>
            </a:p>
          </p:txBody>
        </p:sp>
      </p:grpSp>
    </p:spTree>
    <p:extLst>
      <p:ext uri="{BB962C8B-B14F-4D97-AF65-F5344CB8AC3E}">
        <p14:creationId xmlns:p14="http://schemas.microsoft.com/office/powerpoint/2010/main" val="709047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893001" y="110644"/>
            <a:ext cx="8721090" cy="654050"/>
          </a:xfrm>
          <a:prstGeom prst="rect">
            <a:avLst/>
          </a:prstGeom>
        </p:spPr>
        <p:txBody>
          <a:bodyPr wrap="square" lIns="0" tIns="0" rIns="0" bIns="0">
            <a:spAutoFit/>
          </a:bodyPr>
          <a:lstStyle>
            <a:lvl1pPr>
              <a:defRPr sz="4100" b="0" i="0">
                <a:solidFill>
                  <a:schemeClr val="bg1"/>
                </a:solidFill>
                <a:latin typeface="Tahoma"/>
                <a:cs typeface="Tahoma"/>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17097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09769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Tahoma"/>
                <a:cs typeface="Tahoma"/>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129373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2.emf"/><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oleObject" Target="../embeddings/oleObject1.bin"/><Relationship Id="rId5" Type="http://schemas.openxmlformats.org/officeDocument/2006/relationships/slideLayout" Target="../slideLayouts/slideLayout18.xml"/><Relationship Id="rId10" Type="http://schemas.openxmlformats.org/officeDocument/2006/relationships/tags" Target="../tags/tag1.xml"/><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77620" cy="911225"/>
          </a:xfrm>
          <a:custGeom>
            <a:avLst/>
            <a:gdLst/>
            <a:ahLst/>
            <a:cxnLst/>
            <a:rect l="l" t="t" r="r" b="b"/>
            <a:pathLst>
              <a:path w="1277620" h="911225">
                <a:moveTo>
                  <a:pt x="1277448" y="0"/>
                </a:moveTo>
                <a:lnTo>
                  <a:pt x="0" y="0"/>
                </a:lnTo>
                <a:lnTo>
                  <a:pt x="0" y="910967"/>
                </a:lnTo>
                <a:lnTo>
                  <a:pt x="1277448" y="910967"/>
                </a:lnTo>
                <a:lnTo>
                  <a:pt x="1277448" y="0"/>
                </a:lnTo>
                <a:close/>
              </a:path>
            </a:pathLst>
          </a:custGeom>
          <a:solidFill>
            <a:srgbClr val="F6B11A"/>
          </a:solidFill>
        </p:spPr>
        <p:txBody>
          <a:bodyPr wrap="square" lIns="0" tIns="0" rIns="0" bIns="0" rtlCol="0"/>
          <a:lstStyle/>
          <a:p>
            <a:endParaRPr/>
          </a:p>
        </p:txBody>
      </p:sp>
      <p:sp>
        <p:nvSpPr>
          <p:cNvPr id="17" name="bg object 17"/>
          <p:cNvSpPr/>
          <p:nvPr/>
        </p:nvSpPr>
        <p:spPr>
          <a:xfrm>
            <a:off x="1277447" y="0"/>
            <a:ext cx="18827115" cy="911225"/>
          </a:xfrm>
          <a:custGeom>
            <a:avLst/>
            <a:gdLst/>
            <a:ahLst/>
            <a:cxnLst/>
            <a:rect l="l" t="t" r="r" b="b"/>
            <a:pathLst>
              <a:path w="18827115" h="911225">
                <a:moveTo>
                  <a:pt x="18826651" y="0"/>
                </a:moveTo>
                <a:lnTo>
                  <a:pt x="0" y="0"/>
                </a:lnTo>
                <a:lnTo>
                  <a:pt x="0" y="910967"/>
                </a:lnTo>
                <a:lnTo>
                  <a:pt x="18826651" y="910967"/>
                </a:lnTo>
                <a:lnTo>
                  <a:pt x="18826651" y="0"/>
                </a:lnTo>
                <a:close/>
              </a:path>
            </a:pathLst>
          </a:custGeom>
          <a:solidFill>
            <a:srgbClr val="06B89D"/>
          </a:solidFill>
        </p:spPr>
        <p:txBody>
          <a:bodyPr wrap="square" lIns="0" tIns="0" rIns="0" bIns="0" rtlCol="0"/>
          <a:lstStyle/>
          <a:p>
            <a:endParaRPr/>
          </a:p>
        </p:txBody>
      </p:sp>
      <p:sp>
        <p:nvSpPr>
          <p:cNvPr id="2" name="Holder 2"/>
          <p:cNvSpPr>
            <a:spLocks noGrp="1"/>
          </p:cNvSpPr>
          <p:nvPr>
            <p:ph type="title"/>
          </p:nvPr>
        </p:nvSpPr>
        <p:spPr>
          <a:xfrm>
            <a:off x="1893001" y="110644"/>
            <a:ext cx="14772005" cy="654050"/>
          </a:xfrm>
          <a:prstGeom prst="rect">
            <a:avLst/>
          </a:prstGeom>
        </p:spPr>
        <p:txBody>
          <a:bodyPr wrap="square" lIns="0" tIns="0" rIns="0" bIns="0">
            <a:spAutoFit/>
          </a:bodyPr>
          <a:lstStyle>
            <a:lvl1pPr>
              <a:defRPr sz="4100" b="0" i="0">
                <a:solidFill>
                  <a:schemeClr val="bg1"/>
                </a:solidFill>
                <a:latin typeface="Tahoma"/>
                <a:cs typeface="Tahoma"/>
              </a:defRPr>
            </a:lvl1pPr>
          </a:lstStyle>
          <a:p>
            <a:endParaRPr/>
          </a:p>
        </p:txBody>
      </p:sp>
      <p:sp>
        <p:nvSpPr>
          <p:cNvPr id="3" name="Holder 3"/>
          <p:cNvSpPr>
            <a:spLocks noGrp="1"/>
          </p:cNvSpPr>
          <p:nvPr>
            <p:ph type="body" idx="1"/>
          </p:nvPr>
        </p:nvSpPr>
        <p:spPr>
          <a:xfrm>
            <a:off x="11245515" y="3214973"/>
            <a:ext cx="8300084" cy="67811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77620" cy="911225"/>
          </a:xfrm>
          <a:custGeom>
            <a:avLst/>
            <a:gdLst/>
            <a:ahLst/>
            <a:cxnLst/>
            <a:rect l="l" t="t" r="r" b="b"/>
            <a:pathLst>
              <a:path w="1277620" h="911225">
                <a:moveTo>
                  <a:pt x="1277448" y="0"/>
                </a:moveTo>
                <a:lnTo>
                  <a:pt x="0" y="0"/>
                </a:lnTo>
                <a:lnTo>
                  <a:pt x="0" y="910967"/>
                </a:lnTo>
                <a:lnTo>
                  <a:pt x="1277448" y="910967"/>
                </a:lnTo>
                <a:lnTo>
                  <a:pt x="1277448" y="0"/>
                </a:lnTo>
                <a:close/>
              </a:path>
            </a:pathLst>
          </a:custGeom>
          <a:solidFill>
            <a:srgbClr val="F6B11A"/>
          </a:solidFill>
        </p:spPr>
        <p:txBody>
          <a:bodyPr wrap="square" lIns="0" tIns="0" rIns="0" bIns="0" rtlCol="0"/>
          <a:lstStyle/>
          <a:p>
            <a:endParaRPr/>
          </a:p>
        </p:txBody>
      </p:sp>
      <p:sp>
        <p:nvSpPr>
          <p:cNvPr id="17" name="bg object 17"/>
          <p:cNvSpPr/>
          <p:nvPr/>
        </p:nvSpPr>
        <p:spPr>
          <a:xfrm>
            <a:off x="1277447" y="0"/>
            <a:ext cx="18827115" cy="911225"/>
          </a:xfrm>
          <a:custGeom>
            <a:avLst/>
            <a:gdLst/>
            <a:ahLst/>
            <a:cxnLst/>
            <a:rect l="l" t="t" r="r" b="b"/>
            <a:pathLst>
              <a:path w="18827115" h="911225">
                <a:moveTo>
                  <a:pt x="18826651" y="0"/>
                </a:moveTo>
                <a:lnTo>
                  <a:pt x="0" y="0"/>
                </a:lnTo>
                <a:lnTo>
                  <a:pt x="0" y="910967"/>
                </a:lnTo>
                <a:lnTo>
                  <a:pt x="18826651" y="910967"/>
                </a:lnTo>
                <a:lnTo>
                  <a:pt x="18826651" y="0"/>
                </a:lnTo>
                <a:close/>
              </a:path>
            </a:pathLst>
          </a:custGeom>
          <a:solidFill>
            <a:srgbClr val="06B89D"/>
          </a:solidFill>
        </p:spPr>
        <p:txBody>
          <a:bodyPr wrap="square" lIns="0" tIns="0" rIns="0" bIns="0" rtlCol="0"/>
          <a:lstStyle/>
          <a:p>
            <a:endParaRPr/>
          </a:p>
        </p:txBody>
      </p:sp>
      <p:sp>
        <p:nvSpPr>
          <p:cNvPr id="2" name="Holder 2"/>
          <p:cNvSpPr>
            <a:spLocks noGrp="1"/>
          </p:cNvSpPr>
          <p:nvPr>
            <p:ph type="title"/>
          </p:nvPr>
        </p:nvSpPr>
        <p:spPr>
          <a:xfrm>
            <a:off x="1893001" y="110644"/>
            <a:ext cx="14772005" cy="654050"/>
          </a:xfrm>
          <a:prstGeom prst="rect">
            <a:avLst/>
          </a:prstGeom>
        </p:spPr>
        <p:txBody>
          <a:bodyPr wrap="square" lIns="0" tIns="0" rIns="0" bIns="0">
            <a:spAutoFit/>
          </a:bodyPr>
          <a:lstStyle>
            <a:lvl1pPr>
              <a:defRPr sz="4100" b="0" i="0">
                <a:solidFill>
                  <a:schemeClr val="bg1"/>
                </a:solidFill>
                <a:latin typeface="Tahoma"/>
                <a:cs typeface="Tahoma"/>
              </a:defRPr>
            </a:lvl1pPr>
          </a:lstStyle>
          <a:p>
            <a:endParaRPr/>
          </a:p>
        </p:txBody>
      </p:sp>
      <p:sp>
        <p:nvSpPr>
          <p:cNvPr id="3" name="Holder 3"/>
          <p:cNvSpPr>
            <a:spLocks noGrp="1"/>
          </p:cNvSpPr>
          <p:nvPr>
            <p:ph type="body" idx="1"/>
          </p:nvPr>
        </p:nvSpPr>
        <p:spPr>
          <a:xfrm>
            <a:off x="11245515" y="3214973"/>
            <a:ext cx="8300084" cy="67811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028355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E51B85E-C81A-A04F-6695-9E1D89FF04CA}"/>
              </a:ext>
            </a:extLst>
          </p:cNvPr>
          <p:cNvGraphicFramePr>
            <a:graphicFrameLocks/>
          </p:cNvGraphicFramePr>
          <p:nvPr userDrawn="1">
            <p:custDataLst>
              <p:tags r:id="rId10"/>
            </p:custDataLst>
            <p:extLst>
              <p:ext uri="{D42A27DB-BD31-4B8C-83A1-F6EECF244321}">
                <p14:modId xmlns:p14="http://schemas.microsoft.com/office/powerpoint/2010/main" val="27219112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84" imgH="486" progId="TCLayout.ActiveDocument.1">
                  <p:embed/>
                </p:oleObj>
              </mc:Choice>
              <mc:Fallback>
                <p:oleObj name="think-cell Slide" r:id="rId11" imgW="484" imgH="486" progId="TCLayout.ActiveDocument.1">
                  <p:embed/>
                  <p:pic>
                    <p:nvPicPr>
                      <p:cNvPr id="8" name="think-cell data - do not delete" hidden="1">
                        <a:extLst>
                          <a:ext uri="{FF2B5EF4-FFF2-40B4-BE49-F238E27FC236}">
                            <a16:creationId xmlns:a16="http://schemas.microsoft.com/office/drawing/2014/main" id="{1E51B85E-C81A-A04F-6695-9E1D89FF04C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Holder 2"/>
          <p:cNvSpPr>
            <a:spLocks noGrp="1"/>
          </p:cNvSpPr>
          <p:nvPr>
            <p:ph type="title"/>
          </p:nvPr>
        </p:nvSpPr>
        <p:spPr>
          <a:xfrm>
            <a:off x="799756" y="587255"/>
            <a:ext cx="18504586" cy="2121404"/>
          </a:xfrm>
          <a:prstGeom prst="rect">
            <a:avLst/>
          </a:prstGeom>
        </p:spPr>
        <p:txBody>
          <a:bodyPr wrap="square" lIns="0" tIns="0" rIns="0" bIns="0">
            <a:spAutoFit/>
          </a:bodyPr>
          <a:lstStyle>
            <a:lvl1pPr>
              <a:defRPr sz="5650" b="0" i="0">
                <a:solidFill>
                  <a:srgbClr val="221F20"/>
                </a:solidFill>
                <a:latin typeface="Arial Black"/>
                <a:cs typeface="Arial Black"/>
              </a:defRPr>
            </a:lvl1pPr>
          </a:lstStyle>
          <a:p>
            <a:endParaRPr/>
          </a:p>
        </p:txBody>
      </p:sp>
      <p:sp>
        <p:nvSpPr>
          <p:cNvPr id="3" name="Holder 3"/>
          <p:cNvSpPr>
            <a:spLocks noGrp="1"/>
          </p:cNvSpPr>
          <p:nvPr>
            <p:ph type="body" idx="1"/>
          </p:nvPr>
        </p:nvSpPr>
        <p:spPr>
          <a:xfrm>
            <a:off x="1204341" y="3418805"/>
            <a:ext cx="10988675" cy="4749165"/>
          </a:xfrm>
          <a:prstGeom prst="rect">
            <a:avLst/>
          </a:prstGeom>
        </p:spPr>
        <p:txBody>
          <a:bodyPr wrap="square" lIns="0" tIns="0" rIns="0" bIns="0">
            <a:spAutoFit/>
          </a:bodyPr>
          <a:lstStyle>
            <a:lvl1pPr>
              <a:defRPr sz="24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1975601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orient="horz" pos="3562">
          <p15:clr>
            <a:srgbClr val="F26B43"/>
          </p15:clr>
        </p15:guide>
        <p15:guide id="2" pos="633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99756" y="587255"/>
            <a:ext cx="18504586" cy="2121404"/>
          </a:xfrm>
          <a:prstGeom prst="rect">
            <a:avLst/>
          </a:prstGeom>
        </p:spPr>
        <p:txBody>
          <a:bodyPr wrap="square" lIns="0" tIns="0" rIns="0" bIns="0">
            <a:spAutoFit/>
          </a:bodyPr>
          <a:lstStyle>
            <a:lvl1pPr>
              <a:defRPr sz="5650" b="0" i="0">
                <a:solidFill>
                  <a:srgbClr val="221F20"/>
                </a:solidFill>
                <a:latin typeface="Arial Black"/>
                <a:cs typeface="Arial Black"/>
              </a:defRPr>
            </a:lvl1pPr>
          </a:lstStyle>
          <a:p>
            <a:endParaRPr/>
          </a:p>
        </p:txBody>
      </p:sp>
      <p:sp>
        <p:nvSpPr>
          <p:cNvPr id="3" name="Holder 3"/>
          <p:cNvSpPr>
            <a:spLocks noGrp="1"/>
          </p:cNvSpPr>
          <p:nvPr>
            <p:ph type="body" idx="1"/>
          </p:nvPr>
        </p:nvSpPr>
        <p:spPr>
          <a:xfrm>
            <a:off x="1204341" y="3418805"/>
            <a:ext cx="10988675" cy="4749165"/>
          </a:xfrm>
          <a:prstGeom prst="rect">
            <a:avLst/>
          </a:prstGeom>
        </p:spPr>
        <p:txBody>
          <a:bodyPr wrap="square" lIns="0" tIns="0" rIns="0" bIns="0">
            <a:spAutoFit/>
          </a:bodyPr>
          <a:lstStyle>
            <a:lvl1pPr>
              <a:defRPr sz="24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2474539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svg"/><Relationship Id="rId1" Type="http://schemas.openxmlformats.org/officeDocument/2006/relationships/slideLayout" Target="../slideLayouts/slideLayout20.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_msoanchor_1"/><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_msoanchor_1"/><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89F0A5-E71C-9C7C-518B-AD767B0F228B}"/>
              </a:ext>
            </a:extLst>
          </p:cNvPr>
          <p:cNvPicPr>
            <a:picLocks noChangeAspect="1"/>
          </p:cNvPicPr>
          <p:nvPr/>
        </p:nvPicPr>
        <p:blipFill>
          <a:blip r:embed="rId3"/>
          <a:srcRect t="8644"/>
          <a:stretch>
            <a:fillRect/>
          </a:stretch>
        </p:blipFill>
        <p:spPr>
          <a:xfrm>
            <a:off x="0" y="0"/>
            <a:ext cx="20104100" cy="11370425"/>
          </a:xfrm>
          <a:prstGeom prst="rect">
            <a:avLst/>
          </a:prstGeom>
        </p:spPr>
      </p:pic>
      <p:sp>
        <p:nvSpPr>
          <p:cNvPr id="14" name="Rectangle 13">
            <a:extLst>
              <a:ext uri="{FF2B5EF4-FFF2-40B4-BE49-F238E27FC236}">
                <a16:creationId xmlns:a16="http://schemas.microsoft.com/office/drawing/2014/main" id="{341523C3-DDA2-0CD0-FC12-1C93479C67EB}"/>
              </a:ext>
            </a:extLst>
          </p:cNvPr>
          <p:cNvSpPr/>
          <p:nvPr/>
        </p:nvSpPr>
        <p:spPr>
          <a:xfrm>
            <a:off x="8847748" y="8916960"/>
            <a:ext cx="11256669" cy="2453464"/>
          </a:xfrm>
          <a:prstGeom prst="rect">
            <a:avLst/>
          </a:prstGeom>
          <a:solidFill>
            <a:srgbClr val="08B8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T" dirty="0"/>
          </a:p>
        </p:txBody>
      </p:sp>
      <p:sp>
        <p:nvSpPr>
          <p:cNvPr id="6" name="object 6"/>
          <p:cNvSpPr txBox="1"/>
          <p:nvPr/>
        </p:nvSpPr>
        <p:spPr>
          <a:xfrm>
            <a:off x="14748349" y="9410697"/>
            <a:ext cx="4969895" cy="912429"/>
          </a:xfrm>
          <a:prstGeom prst="rect">
            <a:avLst/>
          </a:prstGeom>
        </p:spPr>
        <p:txBody>
          <a:bodyPr vert="horz" wrap="square" lIns="0" tIns="100965" rIns="0" bIns="0" rtlCol="0">
            <a:spAutoFit/>
          </a:bodyPr>
          <a:lstStyle/>
          <a:p>
            <a:pPr marL="12700" algn="ctr">
              <a:lnSpc>
                <a:spcPct val="100000"/>
              </a:lnSpc>
              <a:spcBef>
                <a:spcPts val="795"/>
              </a:spcBef>
            </a:pPr>
            <a:r>
              <a:rPr lang="mn-MN" sz="2300" b="1" dirty="0">
                <a:solidFill>
                  <a:srgbClr val="FFFFFF"/>
                </a:solidFill>
                <a:latin typeface="Lato"/>
                <a:cs typeface="Arial"/>
              </a:rPr>
              <a:t>Э. Баярмаа, </a:t>
            </a:r>
            <a:r>
              <a:rPr lang="mn-MN" sz="2300" b="1" dirty="0" err="1">
                <a:solidFill>
                  <a:srgbClr val="FFFFFF"/>
                </a:solidFill>
                <a:latin typeface="Lato"/>
                <a:cs typeface="Arial"/>
              </a:rPr>
              <a:t>ДДНХИ</a:t>
            </a:r>
            <a:endParaRPr lang="en-US" sz="800" b="1" dirty="0">
              <a:solidFill>
                <a:srgbClr val="FFFFFF"/>
              </a:solidFill>
              <a:latin typeface="Lato"/>
              <a:cs typeface="Arial"/>
            </a:endParaRPr>
          </a:p>
          <a:p>
            <a:pPr marL="12700" algn="ctr">
              <a:spcBef>
                <a:spcPts val="795"/>
              </a:spcBef>
            </a:pPr>
            <a:r>
              <a:rPr lang="mn-MN" sz="2300" b="1" dirty="0">
                <a:solidFill>
                  <a:srgbClr val="FFFFFF"/>
                </a:solidFill>
                <a:latin typeface="Lato"/>
                <a:cs typeface="Arial"/>
              </a:rPr>
              <a:t>2026-0</a:t>
            </a:r>
            <a:r>
              <a:rPr lang="en-US" sz="2300" b="1" dirty="0">
                <a:solidFill>
                  <a:srgbClr val="FFFFFF"/>
                </a:solidFill>
                <a:latin typeface="Lato"/>
                <a:cs typeface="Arial"/>
              </a:rPr>
              <a:t>5</a:t>
            </a:r>
            <a:r>
              <a:rPr lang="mn-MN" sz="2300" b="1" dirty="0">
                <a:solidFill>
                  <a:srgbClr val="FFFFFF"/>
                </a:solidFill>
                <a:latin typeface="Lato"/>
                <a:cs typeface="Arial"/>
              </a:rPr>
              <a:t>-2</a:t>
            </a:r>
            <a:r>
              <a:rPr lang="en-US" sz="2300" b="1" dirty="0">
                <a:solidFill>
                  <a:srgbClr val="FFFFFF"/>
                </a:solidFill>
                <a:latin typeface="Lato"/>
                <a:cs typeface="Arial"/>
              </a:rPr>
              <a:t>6</a:t>
            </a:r>
          </a:p>
        </p:txBody>
      </p:sp>
      <p:grpSp>
        <p:nvGrpSpPr>
          <p:cNvPr id="7" name="object 7"/>
          <p:cNvGrpSpPr/>
          <p:nvPr/>
        </p:nvGrpSpPr>
        <p:grpSpPr>
          <a:xfrm>
            <a:off x="685800" y="8916960"/>
            <a:ext cx="20104735" cy="3565076"/>
            <a:chOff x="0" y="7743480"/>
            <a:chExt cx="20104735" cy="3565076"/>
          </a:xfrm>
        </p:grpSpPr>
        <p:sp>
          <p:nvSpPr>
            <p:cNvPr id="8" name="object 8"/>
            <p:cNvSpPr/>
            <p:nvPr/>
          </p:nvSpPr>
          <p:spPr>
            <a:xfrm>
              <a:off x="13922053" y="7743480"/>
              <a:ext cx="0" cy="2444750"/>
            </a:xfrm>
            <a:custGeom>
              <a:avLst/>
              <a:gdLst/>
              <a:ahLst/>
              <a:cxnLst/>
              <a:rect l="l" t="t" r="r" b="b"/>
              <a:pathLst>
                <a:path h="2444750">
                  <a:moveTo>
                    <a:pt x="0" y="0"/>
                  </a:moveTo>
                  <a:lnTo>
                    <a:pt x="0" y="2444689"/>
                  </a:lnTo>
                </a:path>
              </a:pathLst>
            </a:custGeom>
            <a:ln w="69285">
              <a:solidFill>
                <a:srgbClr val="EBB343"/>
              </a:solidFill>
            </a:ln>
          </p:spPr>
          <p:txBody>
            <a:bodyPr wrap="square" lIns="0" tIns="0" rIns="0" bIns="0" rtlCol="0"/>
            <a:lstStyle/>
            <a:p>
              <a:endParaRPr/>
            </a:p>
          </p:txBody>
        </p:sp>
        <p:sp>
          <p:nvSpPr>
            <p:cNvPr id="10" name="object 10"/>
            <p:cNvSpPr/>
            <p:nvPr/>
          </p:nvSpPr>
          <p:spPr>
            <a:xfrm>
              <a:off x="0" y="11308556"/>
              <a:ext cx="20104735" cy="0"/>
            </a:xfrm>
            <a:custGeom>
              <a:avLst/>
              <a:gdLst/>
              <a:ahLst/>
              <a:cxnLst/>
              <a:rect l="l" t="t" r="r" b="b"/>
              <a:pathLst>
                <a:path w="20104735">
                  <a:moveTo>
                    <a:pt x="20104110" y="0"/>
                  </a:moveTo>
                  <a:lnTo>
                    <a:pt x="0" y="0"/>
                  </a:lnTo>
                </a:path>
              </a:pathLst>
            </a:custGeom>
            <a:solidFill>
              <a:srgbClr val="606060"/>
            </a:solidFill>
          </p:spPr>
          <p:txBody>
            <a:bodyPr wrap="square" lIns="0" tIns="0" rIns="0" bIns="0" rtlCol="0"/>
            <a:lstStyle/>
            <a:p>
              <a:endParaRPr/>
            </a:p>
          </p:txBody>
        </p:sp>
      </p:grpSp>
      <p:sp>
        <p:nvSpPr>
          <p:cNvPr id="11" name="object 11"/>
          <p:cNvSpPr txBox="1"/>
          <p:nvPr/>
        </p:nvSpPr>
        <p:spPr>
          <a:xfrm>
            <a:off x="9255431" y="9077489"/>
            <a:ext cx="5286126" cy="1528624"/>
          </a:xfrm>
          <a:prstGeom prst="rect">
            <a:avLst/>
          </a:prstGeom>
        </p:spPr>
        <p:txBody>
          <a:bodyPr vert="horz" wrap="square" lIns="0" tIns="91440" rIns="0" bIns="0" rtlCol="0">
            <a:spAutoFit/>
          </a:bodyPr>
          <a:lstStyle/>
          <a:p>
            <a:pPr marL="12700" marR="5080">
              <a:lnSpc>
                <a:spcPts val="5610"/>
              </a:lnSpc>
              <a:spcBef>
                <a:spcPts val="720"/>
              </a:spcBef>
            </a:pPr>
            <a:r>
              <a:rPr lang="mn-MN" sz="4800" b="1" spc="-20" dirty="0">
                <a:solidFill>
                  <a:srgbClr val="FFFFFF"/>
                </a:solidFill>
                <a:latin typeface="Lato Black" panose="020F0502020204030203" pitchFamily="34" charset="0"/>
                <a:ea typeface="Lato Black" panose="020F0502020204030203" pitchFamily="34" charset="0"/>
                <a:cs typeface="Lato Black" panose="020F0502020204030203" pitchFamily="34" charset="0"/>
              </a:rPr>
              <a:t>Ойн санхүүжилт хөтөлбөр</a:t>
            </a:r>
            <a:endParaRPr sz="4800" dirty="0">
              <a:latin typeface="Lato Black" panose="020F0502020204030203" pitchFamily="34" charset="0"/>
              <a:ea typeface="Lato Black" panose="020F0502020204030203" pitchFamily="34" charset="0"/>
              <a:cs typeface="Lato Black" panose="020F0502020204030203" pitchFamily="34" charset="0"/>
            </a:endParaRPr>
          </a:p>
        </p:txBody>
      </p:sp>
      <p:sp>
        <p:nvSpPr>
          <p:cNvPr id="12" name="object 12"/>
          <p:cNvSpPr txBox="1"/>
          <p:nvPr/>
        </p:nvSpPr>
        <p:spPr>
          <a:xfrm>
            <a:off x="9255431" y="10692271"/>
            <a:ext cx="5559215" cy="408253"/>
          </a:xfrm>
          <a:prstGeom prst="rect">
            <a:avLst/>
          </a:prstGeom>
        </p:spPr>
        <p:txBody>
          <a:bodyPr vert="horz" wrap="square" lIns="0" tIns="12065" rIns="0" bIns="0" rtlCol="0">
            <a:spAutoFit/>
          </a:bodyPr>
          <a:lstStyle/>
          <a:p>
            <a:pPr marL="12700" marR="5080">
              <a:lnSpc>
                <a:spcPct val="117700"/>
              </a:lnSpc>
              <a:spcBef>
                <a:spcPts val="95"/>
              </a:spcBef>
            </a:pPr>
            <a:r>
              <a:rPr lang="en-US" sz="2400" dirty="0">
                <a:solidFill>
                  <a:schemeClr val="bg1"/>
                </a:solidFill>
              </a:rPr>
              <a:t>OPSYS ACT-62450</a:t>
            </a:r>
            <a:endParaRPr sz="24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3" name="Picture 2" descr="A blue text on a black background&#10;&#10;AI-generated content may be incorrect.">
            <a:extLst>
              <a:ext uri="{FF2B5EF4-FFF2-40B4-BE49-F238E27FC236}">
                <a16:creationId xmlns:a16="http://schemas.microsoft.com/office/drawing/2014/main" id="{F3C35054-92F5-20B3-AFD7-1CB7A92F80D6}"/>
              </a:ext>
            </a:extLst>
          </p:cNvPr>
          <p:cNvPicPr>
            <a:picLocks noChangeAspect="1"/>
          </p:cNvPicPr>
          <p:nvPr/>
        </p:nvPicPr>
        <p:blipFill>
          <a:blip r:embed="rId4"/>
          <a:stretch>
            <a:fillRect/>
          </a:stretch>
        </p:blipFill>
        <p:spPr>
          <a:xfrm>
            <a:off x="548640" y="441322"/>
            <a:ext cx="3417488" cy="2064832"/>
          </a:xfrm>
          <a:prstGeom prst="rect">
            <a:avLst/>
          </a:prstGeom>
        </p:spPr>
      </p:pic>
      <p:pic>
        <p:nvPicPr>
          <p:cNvPr id="4" name="Picture 3" descr="A green and black logo&#10;&#10;AI-generated content may be incorrect.">
            <a:extLst>
              <a:ext uri="{FF2B5EF4-FFF2-40B4-BE49-F238E27FC236}">
                <a16:creationId xmlns:a16="http://schemas.microsoft.com/office/drawing/2014/main" id="{7AB36710-7A03-E73C-8F6C-0BDBC33637EC}"/>
              </a:ext>
            </a:extLst>
          </p:cNvPr>
          <p:cNvPicPr>
            <a:picLocks noChangeAspect="1"/>
          </p:cNvPicPr>
          <p:nvPr/>
        </p:nvPicPr>
        <p:blipFill>
          <a:blip r:embed="rId5"/>
          <a:stretch>
            <a:fillRect/>
          </a:stretch>
        </p:blipFill>
        <p:spPr>
          <a:xfrm>
            <a:off x="15725921" y="622473"/>
            <a:ext cx="3708032" cy="14865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B1EE28C-6D5C-8BE2-498F-33977CAD4DE1}"/>
              </a:ext>
            </a:extLst>
          </p:cNvPr>
          <p:cNvSpPr>
            <a:spLocks noGrp="1"/>
          </p:cNvSpPr>
          <p:nvPr>
            <p:ph sz="half" idx="3"/>
          </p:nvPr>
        </p:nvSpPr>
        <p:spPr>
          <a:xfrm>
            <a:off x="6979971" y="930812"/>
            <a:ext cx="13018076" cy="10341293"/>
          </a:xfrm>
        </p:spPr>
        <p:txBody>
          <a:bodyPr/>
          <a:lstStyle/>
          <a:p>
            <a:pPr lvl="0" algn="l" rtl="0">
              <a:defRPr/>
            </a:pPr>
            <a:endParaRPr lang="en-US" sz="2400" b="1" dirty="0">
              <a:latin typeface="Lato" panose="020F0502020204030203" pitchFamily="34" charset="0"/>
            </a:endParaRPr>
          </a:p>
          <a:p>
            <a:pPr algn="l" rtl="0">
              <a:defRPr/>
            </a:pPr>
            <a:r>
              <a:rPr lang="mn-MN" sz="2400" b="1" dirty="0">
                <a:solidFill>
                  <a:srgbClr val="FB6762"/>
                </a:solidFill>
                <a:latin typeface="Lato" panose="020F0502020204030203" pitchFamily="34" charset="0"/>
              </a:rPr>
              <a:t>Санхүүгийн урамшуулал эсвэл шинэчлэл / тогтвортой төсвийн зохицуулалт</a:t>
            </a:r>
          </a:p>
          <a:p>
            <a:pPr algn="l" rtl="0">
              <a:defRPr/>
            </a:pPr>
            <a:r>
              <a:rPr lang="mn-MN" sz="2400" dirty="0">
                <a:latin typeface="Lato" panose="020F0502020204030203" pitchFamily="34" charset="0"/>
              </a:rPr>
              <a:t>Төсвийн бодлого, төлөвлөлтийг уялдуулах, сайжруулах буюу ой, экосистемийн үнэ цэнийг үнэлэх, санхүүгийн зохистой эргэлтэд оруулах. Тухайлбал татвар, тэтгэмж, урамшууллын системийг төр, хувийн хэвшлийн  ойд зарцуулах хөрөнгө оруулалтыг дэмжихэд чиглүүлэх, төсөв төлөвлөгөөг ногооруулах, зарцуулалтыг үр дүнтэй болгох, мөшгөх, хянах тогтолцоог сайжруулах,  ногоон </a:t>
            </a:r>
            <a:r>
              <a:rPr lang="mn-MN" sz="2400" dirty="0" err="1">
                <a:latin typeface="Lato" panose="020F0502020204030203" pitchFamily="34" charset="0"/>
              </a:rPr>
              <a:t>таксаномд</a:t>
            </a:r>
            <a:r>
              <a:rPr lang="mn-MN" sz="2400" dirty="0">
                <a:latin typeface="Lato" panose="020F0502020204030203" pitchFamily="34" charset="0"/>
              </a:rPr>
              <a:t> суурилсан төсвийн хуваарилалт, төлөвлөлт, зарцуулалтыг ил тод, тогтвортой, хариуцлагатай болгох</a:t>
            </a:r>
          </a:p>
          <a:p>
            <a:pPr algn="l" rtl="0">
              <a:defRPr/>
            </a:pPr>
            <a:endParaRPr lang="mn-MN" sz="2400" b="1" kern="100" dirty="0">
              <a:solidFill>
                <a:srgbClr val="FFE711"/>
              </a:solidFill>
              <a:latin typeface="Lato" panose="020F0502020204030203" pitchFamily="34" charset="0"/>
              <a:ea typeface="Aptos" panose="020B0004020202020204" pitchFamily="34" charset="0"/>
              <a:cs typeface="Arial" panose="020B0604020202020204" pitchFamily="34" charset="0"/>
            </a:endParaRPr>
          </a:p>
          <a:p>
            <a:pPr algn="l" rtl="0">
              <a:defRPr/>
            </a:pPr>
            <a:r>
              <a:rPr lang="mn-MN" sz="2400" b="1" kern="100" dirty="0">
                <a:solidFill>
                  <a:srgbClr val="FFE711"/>
                </a:solidFill>
                <a:latin typeface="Lato" panose="020F0502020204030203" pitchFamily="34" charset="0"/>
                <a:ea typeface="Aptos" panose="020B0004020202020204" pitchFamily="34" charset="0"/>
                <a:cs typeface="Arial" panose="020B0604020202020204" pitchFamily="34" charset="0"/>
              </a:rPr>
              <a:t>Холимог санхүүжилт ба зээлийн схемүүд</a:t>
            </a:r>
          </a:p>
          <a:p>
            <a:pPr algn="l" rtl="0">
              <a:defRPr/>
            </a:pPr>
            <a:r>
              <a:rPr lang="mn-MN" sz="2400" kern="100" dirty="0">
                <a:latin typeface="Lato" panose="020F0502020204030203" pitchFamily="34" charset="0"/>
                <a:ea typeface="Aptos" panose="020B0004020202020204" pitchFamily="34" charset="0"/>
                <a:cs typeface="Arial" panose="020B0604020202020204" pitchFamily="34" charset="0"/>
              </a:rPr>
              <a:t>Холимог санхүүжилт болон зээлийн схемүүд нь </a:t>
            </a:r>
            <a:r>
              <a:rPr lang="mn-MN" sz="2400" b="1" kern="100" dirty="0">
                <a:latin typeface="Lato" panose="020F0502020204030203" pitchFamily="34" charset="0"/>
                <a:ea typeface="Aptos" panose="020B0004020202020204" pitchFamily="34" charset="0"/>
                <a:cs typeface="Arial" panose="020B0604020202020204" pitchFamily="34" charset="0"/>
              </a:rPr>
              <a:t>төрийн болон хөнгөлөлттэй санхүүжилтийг хувийн хэвшлийн хөрөнгөтэй </a:t>
            </a:r>
            <a:r>
              <a:rPr lang="mn-MN" sz="2400" kern="100" dirty="0">
                <a:latin typeface="Lato" panose="020F0502020204030203" pitchFamily="34" charset="0"/>
                <a:ea typeface="Aptos" panose="020B0004020202020204" pitchFamily="34" charset="0"/>
                <a:cs typeface="Arial" panose="020B0604020202020204" pitchFamily="34" charset="0"/>
              </a:rPr>
              <a:t>уялдуулан ашиглаж, эрсдэлийг бууруулах замаар ой мод, тогтвортой хөгжил, уур амьсгалын зорилтууд зэрэг хөгжлийн чиглэлүүдэд хөрөнгө оруулалт татах санхүүгийн үр дүнтэй механизм юм. Зээлийн баталгаа, </a:t>
            </a:r>
            <a:r>
              <a:rPr lang="mn-MN" sz="2400" kern="100" dirty="0" err="1">
                <a:latin typeface="Lato" panose="020F0502020204030203" pitchFamily="34" charset="0"/>
                <a:ea typeface="Aptos" panose="020B0004020202020204" pitchFamily="34" charset="0"/>
                <a:cs typeface="Arial" panose="020B0604020202020204" pitchFamily="34" charset="0"/>
              </a:rPr>
              <a:t>ХНХ</a:t>
            </a:r>
            <a:r>
              <a:rPr lang="mn-MN" sz="2400" kern="100" dirty="0">
                <a:latin typeface="Lato" panose="020F0502020204030203" pitchFamily="34" charset="0"/>
                <a:ea typeface="Aptos" panose="020B0004020202020204" pitchFamily="34" charset="0"/>
                <a:cs typeface="Arial" panose="020B0604020202020204" pitchFamily="34" charset="0"/>
              </a:rPr>
              <a:t>, хөнгөлөлттэй зээл зэрэг санхүүгийн хэрэгслүүдийг ашиглан өндөр эрсдэлтэй төслүүдийн хөрөнгө оруулалтын боломжийг нэмэгдүүлж, банкны шаардлага хангасан төсөл болгон хөгжүүлэхэд дэмжлэг үзүүлдэг. Ногоон зээл, зээлийн шугам, батлан даалтын схем г.м зээлийн механизмууд нь байгальд ээлтэй </a:t>
            </a:r>
            <a:r>
              <a:rPr lang="mn-MN" sz="2400" kern="100" dirty="0" err="1">
                <a:latin typeface="Lato" panose="020F0502020204030203" pitchFamily="34" charset="0"/>
                <a:ea typeface="Aptos" panose="020B0004020202020204" pitchFamily="34" charset="0"/>
                <a:cs typeface="Arial" panose="020B0604020202020204" pitchFamily="34" charset="0"/>
              </a:rPr>
              <a:t>ЖДҮ</a:t>
            </a:r>
            <a:r>
              <a:rPr lang="mn-MN" sz="2400" kern="100" dirty="0">
                <a:latin typeface="Lato" panose="020F0502020204030203" pitchFamily="34" charset="0"/>
                <a:ea typeface="Aptos" panose="020B0004020202020204" pitchFamily="34" charset="0"/>
                <a:cs typeface="Arial" panose="020B0604020202020204" pitchFamily="34" charset="0"/>
              </a:rPr>
              <a:t>, бизнесийн хүртээмжтэй боломж нөхцөл бүрдүүлдэг. Эдгээр арга хэрэгслүүд нь санхүүгийн урсгалыг бодлогын тэргүүлэх чиглэлтэй уялдуулж, төсвийн </a:t>
            </a:r>
            <a:r>
              <a:rPr lang="mn-MN" sz="2400" kern="100" dirty="0" err="1">
                <a:latin typeface="Lato" panose="020F0502020204030203" pitchFamily="34" charset="0"/>
                <a:ea typeface="Aptos" panose="020B0004020202020204" pitchFamily="34" charset="0"/>
                <a:cs typeface="Arial" panose="020B0604020202020204" pitchFamily="34" charset="0"/>
              </a:rPr>
              <a:t>язгаарлагдмал</a:t>
            </a:r>
            <a:r>
              <a:rPr lang="mn-MN" sz="2400" kern="100" dirty="0">
                <a:latin typeface="Lato" panose="020F0502020204030203" pitchFamily="34" charset="0"/>
                <a:ea typeface="Aptos" panose="020B0004020202020204" pitchFamily="34" charset="0"/>
                <a:cs typeface="Arial" panose="020B0604020202020204" pitchFamily="34" charset="0"/>
              </a:rPr>
              <a:t> нөөцийг илүү үр ашигтай зарцуулах, хувийн хэвшлийн хөрөнгө оруулалтыг нэмэгдүүлэх чухал ач холбогдолтой.</a:t>
            </a:r>
          </a:p>
          <a:p>
            <a:pPr algn="l" rtl="0">
              <a:defRPr/>
            </a:pPr>
            <a:endParaRPr lang="en-GB" sz="2400" b="1" kern="100" dirty="0">
              <a:latin typeface="Lato" panose="020F0502020204030203" pitchFamily="34" charset="0"/>
              <a:ea typeface="Aptos" panose="020B0004020202020204" pitchFamily="34" charset="0"/>
              <a:cs typeface="Arial" panose="020B0604020202020204" pitchFamily="34" charset="0"/>
            </a:endParaRPr>
          </a:p>
          <a:p>
            <a:pPr lvl="0" algn="l" rtl="0">
              <a:defRPr/>
            </a:pPr>
            <a:r>
              <a:rPr lang="ru-RU" sz="2400" b="1" kern="100" dirty="0">
                <a:solidFill>
                  <a:srgbClr val="43DD93"/>
                </a:solidFill>
                <a:latin typeface="Lato" panose="020F0502020204030203" pitchFamily="34" charset="0"/>
                <a:ea typeface="Aptos" panose="020B0004020202020204" pitchFamily="34" charset="0"/>
                <a:cs typeface="Arial" panose="020B0604020202020204" pitchFamily="34" charset="0"/>
              </a:rPr>
              <a:t>Үндэсний сангууд ба санхүүжилтийн механизмууд</a:t>
            </a:r>
            <a:endParaRPr lang="mn-MN" sz="2400" b="1" kern="100" dirty="0">
              <a:solidFill>
                <a:srgbClr val="43DD93"/>
              </a:solidFill>
              <a:latin typeface="Lato" panose="020F0502020204030203" pitchFamily="34" charset="0"/>
              <a:ea typeface="Aptos" panose="020B0004020202020204" pitchFamily="34" charset="0"/>
              <a:cs typeface="Arial" panose="020B0604020202020204" pitchFamily="34" charset="0"/>
            </a:endParaRPr>
          </a:p>
          <a:p>
            <a:pPr lvl="0" algn="l" rtl="0">
              <a:defRPr/>
            </a:pPr>
            <a:r>
              <a:rPr lang="mn-MN" sz="2400" kern="100" dirty="0">
                <a:latin typeface="Lato" panose="020F0502020204030203" pitchFamily="34" charset="0"/>
                <a:ea typeface="Aptos" panose="020B0004020202020204" pitchFamily="34" charset="0"/>
                <a:cs typeface="Arial" panose="020B0604020202020204" pitchFamily="34" charset="0"/>
              </a:rPr>
              <a:t>Үндэсний сангууд болон санхүүжилтийн механизмууд нь төрийн болон хувийн хэвшлийн хөрөнгийг нэгтгэн ой, биологийн олон янз байдлын зорилтуудыг санхүүжүүлэхэд чиглэдэг. Санхүүгийн урсгал болон засаглалыг төвлөрүүлэн зохион байгуулах замаар эдгээр механизм нь бодлогын амлалтуудыг уялдаа холбоотой, урт хугацаанд тогтвортой, өргөн хүрээний хөрөнгө оруулалт болгон хэрэгжүүлэхэд чухал үүрэг гүйцэтгэдэг.</a:t>
            </a:r>
            <a:endParaRPr lang="en-US" sz="2400" dirty="0">
              <a:latin typeface="Lato" panose="020F0502020204030203" pitchFamily="34" charset="0"/>
            </a:endParaRPr>
          </a:p>
        </p:txBody>
      </p:sp>
      <p:grpSp>
        <p:nvGrpSpPr>
          <p:cNvPr id="86" name="Group 85">
            <a:extLst>
              <a:ext uri="{FF2B5EF4-FFF2-40B4-BE49-F238E27FC236}">
                <a16:creationId xmlns:a16="http://schemas.microsoft.com/office/drawing/2014/main" id="{F956DEAD-BA44-240F-2BAE-43B4E7EC8DA1}"/>
              </a:ext>
            </a:extLst>
          </p:cNvPr>
          <p:cNvGrpSpPr/>
          <p:nvPr/>
        </p:nvGrpSpPr>
        <p:grpSpPr>
          <a:xfrm>
            <a:off x="576091" y="2732931"/>
            <a:ext cx="6159990" cy="7157372"/>
            <a:chOff x="528705" y="2854850"/>
            <a:chExt cx="7302338" cy="7624506"/>
          </a:xfrm>
        </p:grpSpPr>
        <p:sp>
          <p:nvSpPr>
            <p:cNvPr id="46" name="Rounded Rectangle 1">
              <a:extLst>
                <a:ext uri="{FF2B5EF4-FFF2-40B4-BE49-F238E27FC236}">
                  <a16:creationId xmlns:a16="http://schemas.microsoft.com/office/drawing/2014/main" id="{C58236AB-55B1-557C-8D12-DA514BF888E7}"/>
                </a:ext>
              </a:extLst>
            </p:cNvPr>
            <p:cNvSpPr/>
            <p:nvPr/>
          </p:nvSpPr>
          <p:spPr>
            <a:xfrm>
              <a:off x="6556737" y="3080551"/>
              <a:ext cx="1164688" cy="845290"/>
            </a:xfrm>
            <a:custGeom>
              <a:avLst/>
              <a:gdLst/>
              <a:ahLst/>
              <a:cxnLst/>
              <a:rect l="0" t="0" r="0" b="0"/>
              <a:pathLst>
                <a:path w="899066" h="621440">
                  <a:moveTo>
                    <a:pt x="307449" y="63445"/>
                  </a:moveTo>
                  <a:lnTo>
                    <a:pt x="260252" y="136878"/>
                  </a:lnTo>
                  <a:lnTo>
                    <a:pt x="0" y="73433"/>
                  </a:lnTo>
                  <a:lnTo>
                    <a:pt x="47267" y="0"/>
                  </a:lnTo>
                  <a:lnTo>
                    <a:pt x="307449" y="63445"/>
                  </a:lnTo>
                  <a:moveTo>
                    <a:pt x="733419" y="337483"/>
                  </a:moveTo>
                  <a:lnTo>
                    <a:pt x="685588" y="411339"/>
                  </a:lnTo>
                  <a:lnTo>
                    <a:pt x="260252" y="136878"/>
                  </a:lnTo>
                  <a:lnTo>
                    <a:pt x="307449" y="63445"/>
                  </a:lnTo>
                  <a:lnTo>
                    <a:pt x="733419" y="337483"/>
                  </a:lnTo>
                  <a:moveTo>
                    <a:pt x="899066" y="548006"/>
                  </a:moveTo>
                  <a:lnTo>
                    <a:pt x="851798" y="621440"/>
                  </a:lnTo>
                  <a:lnTo>
                    <a:pt x="685588" y="411339"/>
                  </a:lnTo>
                  <a:lnTo>
                    <a:pt x="733419" y="337483"/>
                  </a:lnTo>
                  <a:lnTo>
                    <a:pt x="898925" y="547795"/>
                  </a:lnTo>
                </a:path>
              </a:pathLst>
            </a:custGeom>
            <a:solidFill>
              <a:srgbClr val="E8E8E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47" name="Rounded Rectangle 2">
              <a:extLst>
                <a:ext uri="{FF2B5EF4-FFF2-40B4-BE49-F238E27FC236}">
                  <a16:creationId xmlns:a16="http://schemas.microsoft.com/office/drawing/2014/main" id="{CCBF94DD-70B2-B9E7-ED1B-1C7E8D91B153}"/>
                </a:ext>
              </a:extLst>
            </p:cNvPr>
            <p:cNvSpPr/>
            <p:nvPr/>
          </p:nvSpPr>
          <p:spPr>
            <a:xfrm>
              <a:off x="6556737" y="3080551"/>
              <a:ext cx="1164688" cy="845290"/>
            </a:xfrm>
            <a:custGeom>
              <a:avLst/>
              <a:gdLst/>
              <a:ahLst/>
              <a:cxnLst/>
              <a:rect l="0" t="0" r="0" b="0"/>
              <a:pathLst>
                <a:path w="899066" h="621440">
                  <a:moveTo>
                    <a:pt x="307449" y="63445"/>
                  </a:moveTo>
                  <a:lnTo>
                    <a:pt x="260252" y="136878"/>
                  </a:lnTo>
                  <a:lnTo>
                    <a:pt x="260041" y="136878"/>
                  </a:lnTo>
                  <a:lnTo>
                    <a:pt x="259970" y="136808"/>
                  </a:lnTo>
                  <a:lnTo>
                    <a:pt x="0" y="73433"/>
                  </a:lnTo>
                  <a:lnTo>
                    <a:pt x="47267" y="0"/>
                  </a:lnTo>
                  <a:lnTo>
                    <a:pt x="307449" y="63445"/>
                  </a:lnTo>
                  <a:close/>
                  <a:moveTo>
                    <a:pt x="733419" y="337483"/>
                  </a:moveTo>
                  <a:lnTo>
                    <a:pt x="685588" y="411339"/>
                  </a:lnTo>
                  <a:lnTo>
                    <a:pt x="260252" y="136878"/>
                  </a:lnTo>
                  <a:lnTo>
                    <a:pt x="307449" y="63445"/>
                  </a:lnTo>
                  <a:lnTo>
                    <a:pt x="733419" y="337483"/>
                  </a:lnTo>
                  <a:close/>
                  <a:moveTo>
                    <a:pt x="899066" y="548006"/>
                  </a:moveTo>
                  <a:lnTo>
                    <a:pt x="851798" y="621440"/>
                  </a:lnTo>
                  <a:lnTo>
                    <a:pt x="851728" y="621440"/>
                  </a:lnTo>
                  <a:lnTo>
                    <a:pt x="685588" y="411339"/>
                  </a:lnTo>
                  <a:lnTo>
                    <a:pt x="733419" y="337483"/>
                  </a:lnTo>
                  <a:lnTo>
                    <a:pt x="898925" y="547795"/>
                  </a:lnTo>
                  <a:lnTo>
                    <a:pt x="898925" y="547866"/>
                  </a:lnTo>
                  <a:lnTo>
                    <a:pt x="899066" y="548006"/>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48" name="Rounded Rectangle 3">
              <a:extLst>
                <a:ext uri="{FF2B5EF4-FFF2-40B4-BE49-F238E27FC236}">
                  <a16:creationId xmlns:a16="http://schemas.microsoft.com/office/drawing/2014/main" id="{65605B8E-6357-0250-4FDA-454DB32BF13C}"/>
                </a:ext>
              </a:extLst>
            </p:cNvPr>
            <p:cNvSpPr/>
            <p:nvPr/>
          </p:nvSpPr>
          <p:spPr>
            <a:xfrm>
              <a:off x="3689665" y="7885649"/>
              <a:ext cx="1105278" cy="1006695"/>
            </a:xfrm>
            <a:custGeom>
              <a:avLst/>
              <a:gdLst/>
              <a:ahLst/>
              <a:cxnLst/>
              <a:rect l="0" t="0" r="0" b="0"/>
              <a:pathLst>
                <a:path w="853205" h="740101">
                  <a:moveTo>
                    <a:pt x="853205" y="545896"/>
                  </a:moveTo>
                  <a:lnTo>
                    <a:pt x="367448" y="740101"/>
                  </a:lnTo>
                  <a:cubicBezTo>
                    <a:pt x="316241" y="611874"/>
                    <a:pt x="190687" y="521489"/>
                    <a:pt x="44242" y="521981"/>
                  </a:cubicBezTo>
                  <a:cubicBezTo>
                    <a:pt x="38545" y="521981"/>
                    <a:pt x="32918" y="522122"/>
                    <a:pt x="27291" y="522474"/>
                  </a:cubicBezTo>
                  <a:lnTo>
                    <a:pt x="0" y="0"/>
                  </a:lnTo>
                  <a:lnTo>
                    <a:pt x="260392" y="62812"/>
                  </a:lnTo>
                  <a:lnTo>
                    <a:pt x="686995" y="335725"/>
                  </a:lnTo>
                  <a:lnTo>
                    <a:pt x="853205" y="545896"/>
                  </a:lnTo>
                </a:path>
              </a:pathLst>
            </a:custGeom>
            <a:solidFill>
              <a:srgbClr val="E8E8E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49" name="Rounded Rectangle 4">
              <a:extLst>
                <a:ext uri="{FF2B5EF4-FFF2-40B4-BE49-F238E27FC236}">
                  <a16:creationId xmlns:a16="http://schemas.microsoft.com/office/drawing/2014/main" id="{448DA009-BF72-A79D-7B86-F3901F218569}"/>
                </a:ext>
              </a:extLst>
            </p:cNvPr>
            <p:cNvSpPr/>
            <p:nvPr/>
          </p:nvSpPr>
          <p:spPr>
            <a:xfrm>
              <a:off x="3689665" y="7885649"/>
              <a:ext cx="1105278" cy="1006695"/>
            </a:xfrm>
            <a:custGeom>
              <a:avLst/>
              <a:gdLst/>
              <a:ahLst/>
              <a:cxnLst/>
              <a:rect l="0" t="0" r="0" b="0"/>
              <a:pathLst>
                <a:path w="853205" h="740101">
                  <a:moveTo>
                    <a:pt x="853205" y="545896"/>
                  </a:moveTo>
                  <a:lnTo>
                    <a:pt x="367448" y="740101"/>
                  </a:lnTo>
                  <a:cubicBezTo>
                    <a:pt x="316241" y="611874"/>
                    <a:pt x="190687" y="521489"/>
                    <a:pt x="44242" y="521981"/>
                  </a:cubicBezTo>
                  <a:cubicBezTo>
                    <a:pt x="38545" y="521981"/>
                    <a:pt x="32918" y="522122"/>
                    <a:pt x="27291" y="522474"/>
                  </a:cubicBezTo>
                  <a:lnTo>
                    <a:pt x="0" y="0"/>
                  </a:lnTo>
                  <a:lnTo>
                    <a:pt x="260392" y="62812"/>
                  </a:lnTo>
                  <a:lnTo>
                    <a:pt x="686995" y="335725"/>
                  </a:lnTo>
                  <a:lnTo>
                    <a:pt x="853205" y="545896"/>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0" name="Rounded Rectangle 5">
              <a:extLst>
                <a:ext uri="{FF2B5EF4-FFF2-40B4-BE49-F238E27FC236}">
                  <a16:creationId xmlns:a16="http://schemas.microsoft.com/office/drawing/2014/main" id="{FBC72C4A-CCB7-C01C-F5A4-8DCAD98B7A20}"/>
                </a:ext>
              </a:extLst>
            </p:cNvPr>
            <p:cNvSpPr/>
            <p:nvPr/>
          </p:nvSpPr>
          <p:spPr>
            <a:xfrm>
              <a:off x="3725019" y="2854853"/>
              <a:ext cx="4106024" cy="6212576"/>
            </a:xfrm>
            <a:custGeom>
              <a:avLst/>
              <a:gdLst/>
              <a:ahLst/>
              <a:cxnLst/>
              <a:rect l="0" t="0" r="0" b="0"/>
              <a:pathLst>
                <a:path w="3169591" h="4567357">
                  <a:moveTo>
                    <a:pt x="340156" y="4438638"/>
                  </a:moveTo>
                  <a:lnTo>
                    <a:pt x="18076" y="4567357"/>
                  </a:lnTo>
                  <a:lnTo>
                    <a:pt x="0" y="4221011"/>
                  </a:lnTo>
                  <a:cubicBezTo>
                    <a:pt x="5627" y="4220659"/>
                    <a:pt x="11254" y="4220518"/>
                    <a:pt x="16951" y="4220518"/>
                  </a:cubicBezTo>
                  <a:cubicBezTo>
                    <a:pt x="163396" y="4220026"/>
                    <a:pt x="288950" y="4310411"/>
                    <a:pt x="340156" y="4438638"/>
                  </a:cubicBezTo>
                  <a:moveTo>
                    <a:pt x="3084974" y="713865"/>
                  </a:moveTo>
                  <a:lnTo>
                    <a:pt x="3119792" y="659493"/>
                  </a:lnTo>
                  <a:cubicBezTo>
                    <a:pt x="3169591" y="581628"/>
                    <a:pt x="3162135" y="480271"/>
                    <a:pt x="3101433" y="410495"/>
                  </a:cubicBezTo>
                  <a:cubicBezTo>
                    <a:pt x="2942117" y="227544"/>
                    <a:pt x="2733704" y="94112"/>
                    <a:pt x="2500884" y="26095"/>
                  </a:cubicBezTo>
                  <a:lnTo>
                    <a:pt x="2500391" y="26095"/>
                  </a:lnTo>
                  <a:cubicBezTo>
                    <a:pt x="2411624" y="0"/>
                    <a:pt x="2316386" y="35731"/>
                    <a:pt x="2266586" y="113596"/>
                  </a:cubicBezTo>
                  <a:lnTo>
                    <a:pt x="2233175" y="165858"/>
                  </a:lnTo>
                  <a:lnTo>
                    <a:pt x="2493428" y="229303"/>
                  </a:lnTo>
                  <a:lnTo>
                    <a:pt x="2919327" y="503342"/>
                  </a:lnTo>
                  <a:lnTo>
                    <a:pt x="3084974" y="713794"/>
                  </a:lnTo>
                </a:path>
              </a:pathLst>
            </a:custGeom>
            <a:solidFill>
              <a:srgbClr val="E8E8E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1" name="Rounded Rectangle 6">
              <a:extLst>
                <a:ext uri="{FF2B5EF4-FFF2-40B4-BE49-F238E27FC236}">
                  <a16:creationId xmlns:a16="http://schemas.microsoft.com/office/drawing/2014/main" id="{F0070FC9-1156-8B0A-B3BF-56BD4AACB71E}"/>
                </a:ext>
              </a:extLst>
            </p:cNvPr>
            <p:cNvSpPr/>
            <p:nvPr/>
          </p:nvSpPr>
          <p:spPr>
            <a:xfrm>
              <a:off x="3725019" y="2854850"/>
              <a:ext cx="4106024" cy="6212576"/>
            </a:xfrm>
            <a:custGeom>
              <a:avLst/>
              <a:gdLst/>
              <a:ahLst/>
              <a:cxnLst/>
              <a:rect l="0" t="0" r="0" b="0"/>
              <a:pathLst>
                <a:path w="3169591" h="4567357">
                  <a:moveTo>
                    <a:pt x="340156" y="4438638"/>
                  </a:moveTo>
                  <a:lnTo>
                    <a:pt x="18076" y="4567357"/>
                  </a:lnTo>
                  <a:lnTo>
                    <a:pt x="0" y="4221011"/>
                  </a:lnTo>
                  <a:cubicBezTo>
                    <a:pt x="5627" y="4220659"/>
                    <a:pt x="11254" y="4220518"/>
                    <a:pt x="16951" y="4220518"/>
                  </a:cubicBezTo>
                  <a:cubicBezTo>
                    <a:pt x="163396" y="4220026"/>
                    <a:pt x="288950" y="4310411"/>
                    <a:pt x="340156" y="4438638"/>
                  </a:cubicBezTo>
                  <a:close/>
                  <a:moveTo>
                    <a:pt x="3084974" y="713865"/>
                  </a:moveTo>
                  <a:lnTo>
                    <a:pt x="3119792" y="659493"/>
                  </a:lnTo>
                  <a:cubicBezTo>
                    <a:pt x="3169591" y="581628"/>
                    <a:pt x="3162135" y="480271"/>
                    <a:pt x="3101433" y="410495"/>
                  </a:cubicBezTo>
                  <a:cubicBezTo>
                    <a:pt x="2942117" y="227544"/>
                    <a:pt x="2733704" y="94112"/>
                    <a:pt x="2500884" y="26095"/>
                  </a:cubicBezTo>
                  <a:lnTo>
                    <a:pt x="2500391" y="25954"/>
                  </a:lnTo>
                  <a:cubicBezTo>
                    <a:pt x="2411624" y="0"/>
                    <a:pt x="2316386" y="35731"/>
                    <a:pt x="2266586" y="113596"/>
                  </a:cubicBezTo>
                  <a:lnTo>
                    <a:pt x="2233175" y="165858"/>
                  </a:lnTo>
                  <a:lnTo>
                    <a:pt x="2493428" y="229303"/>
                  </a:lnTo>
                  <a:lnTo>
                    <a:pt x="2919327" y="503342"/>
                  </a:lnTo>
                  <a:lnTo>
                    <a:pt x="3084974" y="713794"/>
                  </a:lnTo>
                  <a:lnTo>
                    <a:pt x="3084974" y="71386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2" name="Rounded Rectangle 7">
              <a:extLst>
                <a:ext uri="{FF2B5EF4-FFF2-40B4-BE49-F238E27FC236}">
                  <a16:creationId xmlns:a16="http://schemas.microsoft.com/office/drawing/2014/main" id="{CD379DAF-EF33-B981-0078-A289CD4486BA}"/>
                </a:ext>
              </a:extLst>
            </p:cNvPr>
            <p:cNvSpPr/>
            <p:nvPr/>
          </p:nvSpPr>
          <p:spPr>
            <a:xfrm>
              <a:off x="3689663" y="7213915"/>
              <a:ext cx="1514586" cy="1414271"/>
            </a:xfrm>
            <a:custGeom>
              <a:avLst/>
              <a:gdLst/>
              <a:ahLst/>
              <a:cxnLst/>
              <a:rect l="0" t="0" r="0" b="0"/>
              <a:pathLst>
                <a:path w="1169165" h="1039743">
                  <a:moveTo>
                    <a:pt x="1169165" y="545826"/>
                  </a:moveTo>
                  <a:lnTo>
                    <a:pt x="853205" y="1039743"/>
                  </a:lnTo>
                  <a:lnTo>
                    <a:pt x="686995" y="829571"/>
                  </a:lnTo>
                  <a:lnTo>
                    <a:pt x="1002956" y="335725"/>
                  </a:lnTo>
                  <a:lnTo>
                    <a:pt x="1169165" y="545826"/>
                  </a:lnTo>
                  <a:moveTo>
                    <a:pt x="576423" y="62812"/>
                  </a:moveTo>
                  <a:lnTo>
                    <a:pt x="260392" y="556658"/>
                  </a:lnTo>
                  <a:lnTo>
                    <a:pt x="0" y="493846"/>
                  </a:lnTo>
                  <a:lnTo>
                    <a:pt x="315960" y="0"/>
                  </a:lnTo>
                  <a:lnTo>
                    <a:pt x="576423" y="62812"/>
                  </a:lnTo>
                  <a:moveTo>
                    <a:pt x="1002956" y="335725"/>
                  </a:moveTo>
                  <a:lnTo>
                    <a:pt x="686995" y="829571"/>
                  </a:lnTo>
                  <a:lnTo>
                    <a:pt x="260392" y="556658"/>
                  </a:lnTo>
                  <a:lnTo>
                    <a:pt x="576423" y="62812"/>
                  </a:lnTo>
                  <a:lnTo>
                    <a:pt x="1002956" y="335725"/>
                  </a:lnTo>
                </a:path>
              </a:pathLst>
            </a:custGeom>
            <a:solidFill>
              <a:srgbClr val="1AC3FB"/>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3" name="Rounded Rectangle 8">
              <a:extLst>
                <a:ext uri="{FF2B5EF4-FFF2-40B4-BE49-F238E27FC236}">
                  <a16:creationId xmlns:a16="http://schemas.microsoft.com/office/drawing/2014/main" id="{C6F1D763-4883-9643-4C87-7FBCE21AABBE}"/>
                </a:ext>
              </a:extLst>
            </p:cNvPr>
            <p:cNvSpPr/>
            <p:nvPr/>
          </p:nvSpPr>
          <p:spPr>
            <a:xfrm>
              <a:off x="3689663" y="7213915"/>
              <a:ext cx="1514586" cy="1414271"/>
            </a:xfrm>
            <a:custGeom>
              <a:avLst/>
              <a:gdLst/>
              <a:ahLst/>
              <a:cxnLst/>
              <a:rect l="0" t="0" r="0" b="0"/>
              <a:pathLst>
                <a:path w="1169165" h="1039743">
                  <a:moveTo>
                    <a:pt x="1169165" y="545826"/>
                  </a:moveTo>
                  <a:lnTo>
                    <a:pt x="853205" y="1039743"/>
                  </a:lnTo>
                  <a:lnTo>
                    <a:pt x="686995" y="829571"/>
                  </a:lnTo>
                  <a:lnTo>
                    <a:pt x="1002956" y="335725"/>
                  </a:lnTo>
                  <a:lnTo>
                    <a:pt x="1169165" y="545826"/>
                  </a:lnTo>
                  <a:close/>
                  <a:moveTo>
                    <a:pt x="576423" y="62812"/>
                  </a:moveTo>
                  <a:lnTo>
                    <a:pt x="260392" y="556658"/>
                  </a:lnTo>
                  <a:lnTo>
                    <a:pt x="0" y="493846"/>
                  </a:lnTo>
                  <a:lnTo>
                    <a:pt x="315960" y="0"/>
                  </a:lnTo>
                  <a:lnTo>
                    <a:pt x="576423" y="62812"/>
                  </a:lnTo>
                  <a:close/>
                  <a:moveTo>
                    <a:pt x="1002956" y="335725"/>
                  </a:moveTo>
                  <a:lnTo>
                    <a:pt x="686995" y="829571"/>
                  </a:lnTo>
                  <a:lnTo>
                    <a:pt x="260392" y="556658"/>
                  </a:lnTo>
                  <a:lnTo>
                    <a:pt x="576423" y="62812"/>
                  </a:lnTo>
                  <a:lnTo>
                    <a:pt x="1002956" y="33572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4" name="Rounded Rectangle 9">
              <a:extLst>
                <a:ext uri="{FF2B5EF4-FFF2-40B4-BE49-F238E27FC236}">
                  <a16:creationId xmlns:a16="http://schemas.microsoft.com/office/drawing/2014/main" id="{F73C0FE3-8685-E382-DAC9-38BCBCD02CF5}"/>
                </a:ext>
              </a:extLst>
            </p:cNvPr>
            <p:cNvSpPr/>
            <p:nvPr/>
          </p:nvSpPr>
          <p:spPr>
            <a:xfrm>
              <a:off x="4098973" y="6542169"/>
              <a:ext cx="1514586" cy="1414175"/>
            </a:xfrm>
            <a:custGeom>
              <a:avLst/>
              <a:gdLst/>
              <a:ahLst/>
              <a:cxnLst/>
              <a:rect l="0" t="0" r="0" b="0"/>
              <a:pathLst>
                <a:path w="1169165" h="1039672">
                  <a:moveTo>
                    <a:pt x="576423" y="62812"/>
                  </a:moveTo>
                  <a:lnTo>
                    <a:pt x="260463" y="556658"/>
                  </a:lnTo>
                  <a:lnTo>
                    <a:pt x="0" y="493846"/>
                  </a:lnTo>
                  <a:lnTo>
                    <a:pt x="315960" y="0"/>
                  </a:lnTo>
                  <a:lnTo>
                    <a:pt x="576423" y="62812"/>
                  </a:lnTo>
                  <a:moveTo>
                    <a:pt x="1169165" y="545826"/>
                  </a:moveTo>
                  <a:lnTo>
                    <a:pt x="853205" y="1039672"/>
                  </a:lnTo>
                  <a:lnTo>
                    <a:pt x="686995" y="829571"/>
                  </a:lnTo>
                  <a:lnTo>
                    <a:pt x="1003026" y="335725"/>
                  </a:lnTo>
                  <a:lnTo>
                    <a:pt x="1169165" y="545826"/>
                  </a:lnTo>
                  <a:moveTo>
                    <a:pt x="1003026" y="335725"/>
                  </a:moveTo>
                  <a:lnTo>
                    <a:pt x="686995" y="829571"/>
                  </a:lnTo>
                  <a:lnTo>
                    <a:pt x="260463" y="556658"/>
                  </a:lnTo>
                  <a:lnTo>
                    <a:pt x="576423" y="62812"/>
                  </a:lnTo>
                  <a:lnTo>
                    <a:pt x="1003026" y="335725"/>
                  </a:lnTo>
                </a:path>
              </a:pathLst>
            </a:custGeom>
            <a:solidFill>
              <a:srgbClr val="43DD93"/>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5" name="Rounded Rectangle 10">
              <a:extLst>
                <a:ext uri="{FF2B5EF4-FFF2-40B4-BE49-F238E27FC236}">
                  <a16:creationId xmlns:a16="http://schemas.microsoft.com/office/drawing/2014/main" id="{4A87A494-937F-0ACC-88BA-8DE31B5FD141}"/>
                </a:ext>
              </a:extLst>
            </p:cNvPr>
            <p:cNvSpPr/>
            <p:nvPr/>
          </p:nvSpPr>
          <p:spPr>
            <a:xfrm>
              <a:off x="4098973" y="6542169"/>
              <a:ext cx="1514586" cy="1414175"/>
            </a:xfrm>
            <a:custGeom>
              <a:avLst/>
              <a:gdLst/>
              <a:ahLst/>
              <a:cxnLst/>
              <a:rect l="0" t="0" r="0" b="0"/>
              <a:pathLst>
                <a:path w="1169165" h="1039672">
                  <a:moveTo>
                    <a:pt x="576423" y="62812"/>
                  </a:moveTo>
                  <a:lnTo>
                    <a:pt x="260463" y="556658"/>
                  </a:lnTo>
                  <a:lnTo>
                    <a:pt x="0" y="493846"/>
                  </a:lnTo>
                  <a:lnTo>
                    <a:pt x="315960" y="0"/>
                  </a:lnTo>
                  <a:lnTo>
                    <a:pt x="576423" y="62812"/>
                  </a:lnTo>
                  <a:close/>
                  <a:moveTo>
                    <a:pt x="1169165" y="545826"/>
                  </a:moveTo>
                  <a:lnTo>
                    <a:pt x="853205" y="1039672"/>
                  </a:lnTo>
                  <a:lnTo>
                    <a:pt x="686995" y="829571"/>
                  </a:lnTo>
                  <a:lnTo>
                    <a:pt x="1003026" y="335725"/>
                  </a:lnTo>
                  <a:lnTo>
                    <a:pt x="1169165" y="545826"/>
                  </a:lnTo>
                  <a:close/>
                  <a:moveTo>
                    <a:pt x="1003026" y="335725"/>
                  </a:moveTo>
                  <a:lnTo>
                    <a:pt x="686995" y="829571"/>
                  </a:lnTo>
                  <a:lnTo>
                    <a:pt x="260463" y="556658"/>
                  </a:lnTo>
                  <a:lnTo>
                    <a:pt x="576423" y="62812"/>
                  </a:lnTo>
                  <a:lnTo>
                    <a:pt x="1003026" y="33572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6" name="Rounded Rectangle 11">
              <a:extLst>
                <a:ext uri="{FF2B5EF4-FFF2-40B4-BE49-F238E27FC236}">
                  <a16:creationId xmlns:a16="http://schemas.microsoft.com/office/drawing/2014/main" id="{5B080D95-BF95-8D1C-EE67-9394A7E5C574}"/>
                </a:ext>
              </a:extLst>
            </p:cNvPr>
            <p:cNvSpPr/>
            <p:nvPr/>
          </p:nvSpPr>
          <p:spPr>
            <a:xfrm>
              <a:off x="4508281" y="5870346"/>
              <a:ext cx="1514586" cy="1414271"/>
            </a:xfrm>
            <a:custGeom>
              <a:avLst/>
              <a:gdLst/>
              <a:ahLst/>
              <a:cxnLst/>
              <a:rect l="0" t="0" r="0" b="0"/>
              <a:pathLst>
                <a:path w="1169165" h="1039743">
                  <a:moveTo>
                    <a:pt x="576423" y="62812"/>
                  </a:moveTo>
                  <a:lnTo>
                    <a:pt x="260463" y="556728"/>
                  </a:lnTo>
                  <a:lnTo>
                    <a:pt x="0" y="493916"/>
                  </a:lnTo>
                  <a:lnTo>
                    <a:pt x="315960" y="0"/>
                  </a:lnTo>
                  <a:lnTo>
                    <a:pt x="576423" y="62812"/>
                  </a:lnTo>
                  <a:moveTo>
                    <a:pt x="1169165" y="545896"/>
                  </a:moveTo>
                  <a:lnTo>
                    <a:pt x="853205" y="1039743"/>
                  </a:lnTo>
                  <a:lnTo>
                    <a:pt x="687066" y="829642"/>
                  </a:lnTo>
                  <a:lnTo>
                    <a:pt x="1003026" y="335795"/>
                  </a:lnTo>
                  <a:lnTo>
                    <a:pt x="1169165" y="545896"/>
                  </a:lnTo>
                  <a:moveTo>
                    <a:pt x="1003026" y="335795"/>
                  </a:moveTo>
                  <a:lnTo>
                    <a:pt x="687066" y="829642"/>
                  </a:lnTo>
                  <a:lnTo>
                    <a:pt x="260463" y="556728"/>
                  </a:lnTo>
                  <a:lnTo>
                    <a:pt x="576423" y="62812"/>
                  </a:lnTo>
                  <a:lnTo>
                    <a:pt x="1003026" y="335795"/>
                  </a:lnTo>
                </a:path>
              </a:pathLst>
            </a:custGeom>
            <a:solidFill>
              <a:srgbClr val="A6DA37"/>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7" name="Rounded Rectangle 12">
              <a:extLst>
                <a:ext uri="{FF2B5EF4-FFF2-40B4-BE49-F238E27FC236}">
                  <a16:creationId xmlns:a16="http://schemas.microsoft.com/office/drawing/2014/main" id="{7C875CCA-BE0F-848D-805B-804DB70DB7AB}"/>
                </a:ext>
              </a:extLst>
            </p:cNvPr>
            <p:cNvSpPr/>
            <p:nvPr/>
          </p:nvSpPr>
          <p:spPr>
            <a:xfrm>
              <a:off x="4508281" y="5870346"/>
              <a:ext cx="1514586" cy="1414271"/>
            </a:xfrm>
            <a:custGeom>
              <a:avLst/>
              <a:gdLst/>
              <a:ahLst/>
              <a:cxnLst/>
              <a:rect l="0" t="0" r="0" b="0"/>
              <a:pathLst>
                <a:path w="1169165" h="1039743">
                  <a:moveTo>
                    <a:pt x="576423" y="62812"/>
                  </a:moveTo>
                  <a:lnTo>
                    <a:pt x="260463" y="556728"/>
                  </a:lnTo>
                  <a:lnTo>
                    <a:pt x="0" y="493916"/>
                  </a:lnTo>
                  <a:lnTo>
                    <a:pt x="315960" y="0"/>
                  </a:lnTo>
                  <a:lnTo>
                    <a:pt x="316030" y="0"/>
                  </a:lnTo>
                  <a:lnTo>
                    <a:pt x="576423" y="62812"/>
                  </a:lnTo>
                  <a:close/>
                  <a:moveTo>
                    <a:pt x="1169165" y="545896"/>
                  </a:moveTo>
                  <a:lnTo>
                    <a:pt x="853205" y="1039743"/>
                  </a:lnTo>
                  <a:lnTo>
                    <a:pt x="687066" y="829642"/>
                  </a:lnTo>
                  <a:lnTo>
                    <a:pt x="1003026" y="335795"/>
                  </a:lnTo>
                  <a:lnTo>
                    <a:pt x="1169165" y="545896"/>
                  </a:lnTo>
                  <a:close/>
                  <a:moveTo>
                    <a:pt x="1003026" y="335795"/>
                  </a:moveTo>
                  <a:lnTo>
                    <a:pt x="687066" y="829642"/>
                  </a:lnTo>
                  <a:lnTo>
                    <a:pt x="260463" y="556728"/>
                  </a:lnTo>
                  <a:lnTo>
                    <a:pt x="576423" y="62812"/>
                  </a:lnTo>
                  <a:lnTo>
                    <a:pt x="1003026" y="33579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8" name="Rounded Rectangle 13">
              <a:extLst>
                <a:ext uri="{FF2B5EF4-FFF2-40B4-BE49-F238E27FC236}">
                  <a16:creationId xmlns:a16="http://schemas.microsoft.com/office/drawing/2014/main" id="{20F505EF-BA45-66C4-970B-D093F24EF8BF}"/>
                </a:ext>
              </a:extLst>
            </p:cNvPr>
            <p:cNvSpPr/>
            <p:nvPr/>
          </p:nvSpPr>
          <p:spPr>
            <a:xfrm>
              <a:off x="4917681" y="5198609"/>
              <a:ext cx="1514496" cy="1414271"/>
            </a:xfrm>
            <a:custGeom>
              <a:avLst/>
              <a:gdLst/>
              <a:ahLst/>
              <a:cxnLst/>
              <a:rect l="0" t="0" r="0" b="0"/>
              <a:pathLst>
                <a:path w="1169095" h="1039743">
                  <a:moveTo>
                    <a:pt x="1169095" y="545896"/>
                  </a:moveTo>
                  <a:lnTo>
                    <a:pt x="853135" y="1039743"/>
                  </a:lnTo>
                  <a:lnTo>
                    <a:pt x="686995" y="829642"/>
                  </a:lnTo>
                  <a:lnTo>
                    <a:pt x="1002956" y="335725"/>
                  </a:lnTo>
                  <a:lnTo>
                    <a:pt x="1169095" y="545896"/>
                  </a:lnTo>
                  <a:moveTo>
                    <a:pt x="576353" y="62812"/>
                  </a:moveTo>
                  <a:lnTo>
                    <a:pt x="260392" y="556658"/>
                  </a:lnTo>
                  <a:lnTo>
                    <a:pt x="0" y="493846"/>
                  </a:lnTo>
                  <a:lnTo>
                    <a:pt x="315960" y="0"/>
                  </a:lnTo>
                  <a:lnTo>
                    <a:pt x="576353" y="62812"/>
                  </a:lnTo>
                  <a:moveTo>
                    <a:pt x="1002956" y="335725"/>
                  </a:moveTo>
                  <a:lnTo>
                    <a:pt x="686995" y="829642"/>
                  </a:lnTo>
                  <a:lnTo>
                    <a:pt x="260392" y="556658"/>
                  </a:lnTo>
                  <a:lnTo>
                    <a:pt x="576353" y="62812"/>
                  </a:lnTo>
                  <a:lnTo>
                    <a:pt x="1002956" y="335725"/>
                  </a:lnTo>
                </a:path>
              </a:pathLst>
            </a:custGeom>
            <a:solidFill>
              <a:srgbClr val="FFE711"/>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9" name="Rounded Rectangle 14">
              <a:extLst>
                <a:ext uri="{FF2B5EF4-FFF2-40B4-BE49-F238E27FC236}">
                  <a16:creationId xmlns:a16="http://schemas.microsoft.com/office/drawing/2014/main" id="{34BB37C5-24B6-2992-5229-A11B7532E43C}"/>
                </a:ext>
              </a:extLst>
            </p:cNvPr>
            <p:cNvSpPr/>
            <p:nvPr/>
          </p:nvSpPr>
          <p:spPr>
            <a:xfrm>
              <a:off x="4917681" y="5198609"/>
              <a:ext cx="1514496" cy="1414271"/>
            </a:xfrm>
            <a:custGeom>
              <a:avLst/>
              <a:gdLst/>
              <a:ahLst/>
              <a:cxnLst/>
              <a:rect l="0" t="0" r="0" b="0"/>
              <a:pathLst>
                <a:path w="1169095" h="1039743">
                  <a:moveTo>
                    <a:pt x="1169095" y="545896"/>
                  </a:moveTo>
                  <a:lnTo>
                    <a:pt x="853135" y="1039743"/>
                  </a:lnTo>
                  <a:lnTo>
                    <a:pt x="686995" y="829642"/>
                  </a:lnTo>
                  <a:lnTo>
                    <a:pt x="1002956" y="335725"/>
                  </a:lnTo>
                  <a:lnTo>
                    <a:pt x="1169095" y="545896"/>
                  </a:lnTo>
                  <a:close/>
                  <a:moveTo>
                    <a:pt x="576353" y="62812"/>
                  </a:moveTo>
                  <a:lnTo>
                    <a:pt x="260392" y="556658"/>
                  </a:lnTo>
                  <a:lnTo>
                    <a:pt x="0" y="493846"/>
                  </a:lnTo>
                  <a:lnTo>
                    <a:pt x="315960" y="0"/>
                  </a:lnTo>
                  <a:lnTo>
                    <a:pt x="576353" y="62812"/>
                  </a:lnTo>
                  <a:close/>
                  <a:moveTo>
                    <a:pt x="1002956" y="335725"/>
                  </a:moveTo>
                  <a:lnTo>
                    <a:pt x="686995" y="829642"/>
                  </a:lnTo>
                  <a:lnTo>
                    <a:pt x="260392" y="556658"/>
                  </a:lnTo>
                  <a:lnTo>
                    <a:pt x="576353" y="62812"/>
                  </a:lnTo>
                  <a:lnTo>
                    <a:pt x="1002956" y="33572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0" name="Rounded Rectangle 15">
              <a:extLst>
                <a:ext uri="{FF2B5EF4-FFF2-40B4-BE49-F238E27FC236}">
                  <a16:creationId xmlns:a16="http://schemas.microsoft.com/office/drawing/2014/main" id="{90B677AA-ADED-DA36-9A13-E50919DD0277}"/>
                </a:ext>
              </a:extLst>
            </p:cNvPr>
            <p:cNvSpPr/>
            <p:nvPr/>
          </p:nvSpPr>
          <p:spPr>
            <a:xfrm>
              <a:off x="5326989" y="4526874"/>
              <a:ext cx="1514586" cy="1414271"/>
            </a:xfrm>
            <a:custGeom>
              <a:avLst/>
              <a:gdLst/>
              <a:ahLst/>
              <a:cxnLst/>
              <a:rect l="0" t="0" r="0" b="0"/>
              <a:pathLst>
                <a:path w="1169165" h="1039743">
                  <a:moveTo>
                    <a:pt x="576353" y="62812"/>
                  </a:moveTo>
                  <a:lnTo>
                    <a:pt x="260392" y="556658"/>
                  </a:lnTo>
                  <a:lnTo>
                    <a:pt x="0" y="493846"/>
                  </a:lnTo>
                  <a:lnTo>
                    <a:pt x="315960" y="0"/>
                  </a:lnTo>
                  <a:lnTo>
                    <a:pt x="576353" y="62812"/>
                  </a:lnTo>
                  <a:moveTo>
                    <a:pt x="1169165" y="545826"/>
                  </a:moveTo>
                  <a:lnTo>
                    <a:pt x="853135" y="1039743"/>
                  </a:lnTo>
                  <a:lnTo>
                    <a:pt x="686995" y="829571"/>
                  </a:lnTo>
                  <a:lnTo>
                    <a:pt x="1002956" y="335725"/>
                  </a:lnTo>
                  <a:lnTo>
                    <a:pt x="1169165" y="545826"/>
                  </a:lnTo>
                  <a:moveTo>
                    <a:pt x="576360" y="62840"/>
                  </a:moveTo>
                  <a:lnTo>
                    <a:pt x="260407" y="556686"/>
                  </a:lnTo>
                  <a:lnTo>
                    <a:pt x="687009" y="829614"/>
                  </a:lnTo>
                  <a:lnTo>
                    <a:pt x="1002956" y="335767"/>
                  </a:lnTo>
                  <a:lnTo>
                    <a:pt x="576360" y="62840"/>
                  </a:lnTo>
                </a:path>
              </a:pathLst>
            </a:custGeom>
            <a:solidFill>
              <a:srgbClr val="F7943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1" name="Rounded Rectangle 16">
              <a:extLst>
                <a:ext uri="{FF2B5EF4-FFF2-40B4-BE49-F238E27FC236}">
                  <a16:creationId xmlns:a16="http://schemas.microsoft.com/office/drawing/2014/main" id="{C25C18F6-24BC-E93D-E184-02B58DA8A0E1}"/>
                </a:ext>
              </a:extLst>
            </p:cNvPr>
            <p:cNvSpPr/>
            <p:nvPr/>
          </p:nvSpPr>
          <p:spPr>
            <a:xfrm>
              <a:off x="5326989" y="4526874"/>
              <a:ext cx="1514586" cy="1414271"/>
            </a:xfrm>
            <a:custGeom>
              <a:avLst/>
              <a:gdLst/>
              <a:ahLst/>
              <a:cxnLst/>
              <a:rect l="0" t="0" r="0" b="0"/>
              <a:pathLst>
                <a:path w="1169165" h="1039743">
                  <a:moveTo>
                    <a:pt x="576353" y="62812"/>
                  </a:moveTo>
                  <a:lnTo>
                    <a:pt x="260392" y="556658"/>
                  </a:lnTo>
                  <a:lnTo>
                    <a:pt x="0" y="493846"/>
                  </a:lnTo>
                  <a:lnTo>
                    <a:pt x="315960" y="0"/>
                  </a:lnTo>
                  <a:lnTo>
                    <a:pt x="576353" y="62812"/>
                  </a:lnTo>
                  <a:close/>
                  <a:moveTo>
                    <a:pt x="1169165" y="545826"/>
                  </a:moveTo>
                  <a:lnTo>
                    <a:pt x="853135" y="1039743"/>
                  </a:lnTo>
                  <a:lnTo>
                    <a:pt x="686995" y="829571"/>
                  </a:lnTo>
                  <a:lnTo>
                    <a:pt x="1002956" y="335725"/>
                  </a:lnTo>
                  <a:lnTo>
                    <a:pt x="1169165" y="545826"/>
                  </a:lnTo>
                  <a:close/>
                  <a:moveTo>
                    <a:pt x="576358" y="62836"/>
                  </a:moveTo>
                  <a:lnTo>
                    <a:pt x="260406" y="556686"/>
                  </a:lnTo>
                  <a:lnTo>
                    <a:pt x="687007" y="829614"/>
                  </a:lnTo>
                  <a:lnTo>
                    <a:pt x="1002959" y="335764"/>
                  </a:lnTo>
                  <a:lnTo>
                    <a:pt x="576358" y="62836"/>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2" name="Rounded Rectangle 17">
              <a:extLst>
                <a:ext uri="{FF2B5EF4-FFF2-40B4-BE49-F238E27FC236}">
                  <a16:creationId xmlns:a16="http://schemas.microsoft.com/office/drawing/2014/main" id="{5EF36BD1-A0D0-4FBE-F6E8-F839CB8065C5}"/>
                </a:ext>
              </a:extLst>
            </p:cNvPr>
            <p:cNvSpPr/>
            <p:nvPr/>
          </p:nvSpPr>
          <p:spPr>
            <a:xfrm>
              <a:off x="5736298" y="3855138"/>
              <a:ext cx="1514586" cy="1414175"/>
            </a:xfrm>
            <a:custGeom>
              <a:avLst/>
              <a:gdLst/>
              <a:ahLst/>
              <a:cxnLst/>
              <a:rect l="0" t="0" r="0" b="0"/>
              <a:pathLst>
                <a:path w="1169165" h="1039672">
                  <a:moveTo>
                    <a:pt x="1169165" y="545826"/>
                  </a:moveTo>
                  <a:lnTo>
                    <a:pt x="853205" y="1039672"/>
                  </a:lnTo>
                  <a:lnTo>
                    <a:pt x="686995" y="829571"/>
                  </a:lnTo>
                  <a:lnTo>
                    <a:pt x="1002956" y="335725"/>
                  </a:lnTo>
                  <a:lnTo>
                    <a:pt x="1169165" y="545826"/>
                  </a:lnTo>
                  <a:moveTo>
                    <a:pt x="576353" y="62812"/>
                  </a:moveTo>
                  <a:lnTo>
                    <a:pt x="260392" y="556658"/>
                  </a:lnTo>
                  <a:lnTo>
                    <a:pt x="0" y="493846"/>
                  </a:lnTo>
                  <a:lnTo>
                    <a:pt x="315960" y="0"/>
                  </a:lnTo>
                  <a:lnTo>
                    <a:pt x="576353" y="62812"/>
                  </a:lnTo>
                  <a:moveTo>
                    <a:pt x="576332" y="62791"/>
                  </a:moveTo>
                  <a:lnTo>
                    <a:pt x="260378" y="556644"/>
                  </a:lnTo>
                  <a:lnTo>
                    <a:pt x="686981" y="829571"/>
                  </a:lnTo>
                  <a:lnTo>
                    <a:pt x="1002935" y="335718"/>
                  </a:lnTo>
                  <a:lnTo>
                    <a:pt x="576332" y="62791"/>
                  </a:lnTo>
                </a:path>
              </a:pathLst>
            </a:custGeom>
            <a:solidFill>
              <a:srgbClr val="FB6762"/>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3" name="Rounded Rectangle 18">
              <a:extLst>
                <a:ext uri="{FF2B5EF4-FFF2-40B4-BE49-F238E27FC236}">
                  <a16:creationId xmlns:a16="http://schemas.microsoft.com/office/drawing/2014/main" id="{D3F7B076-6D3A-D730-6239-8AD5E43A35AC}"/>
                </a:ext>
              </a:extLst>
            </p:cNvPr>
            <p:cNvSpPr/>
            <p:nvPr/>
          </p:nvSpPr>
          <p:spPr>
            <a:xfrm>
              <a:off x="5736298" y="3855138"/>
              <a:ext cx="1514586" cy="1414175"/>
            </a:xfrm>
            <a:custGeom>
              <a:avLst/>
              <a:gdLst/>
              <a:ahLst/>
              <a:cxnLst/>
              <a:rect l="0" t="0" r="0" b="0"/>
              <a:pathLst>
                <a:path w="1169165" h="1039672">
                  <a:moveTo>
                    <a:pt x="1169165" y="545826"/>
                  </a:moveTo>
                  <a:lnTo>
                    <a:pt x="853205" y="1039672"/>
                  </a:lnTo>
                  <a:lnTo>
                    <a:pt x="686995" y="829571"/>
                  </a:lnTo>
                  <a:lnTo>
                    <a:pt x="1002956" y="335725"/>
                  </a:lnTo>
                  <a:lnTo>
                    <a:pt x="1169165" y="545826"/>
                  </a:lnTo>
                  <a:close/>
                  <a:moveTo>
                    <a:pt x="576353" y="62812"/>
                  </a:moveTo>
                  <a:lnTo>
                    <a:pt x="260392" y="556658"/>
                  </a:lnTo>
                  <a:lnTo>
                    <a:pt x="0" y="493846"/>
                  </a:lnTo>
                  <a:lnTo>
                    <a:pt x="315960" y="0"/>
                  </a:lnTo>
                  <a:lnTo>
                    <a:pt x="576353" y="62812"/>
                  </a:lnTo>
                  <a:close/>
                  <a:moveTo>
                    <a:pt x="576331" y="62793"/>
                  </a:moveTo>
                  <a:lnTo>
                    <a:pt x="260379" y="556643"/>
                  </a:lnTo>
                  <a:lnTo>
                    <a:pt x="686980" y="829571"/>
                  </a:lnTo>
                  <a:lnTo>
                    <a:pt x="1002932" y="335721"/>
                  </a:lnTo>
                  <a:lnTo>
                    <a:pt x="576331" y="62793"/>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4" name="Rounded Rectangle 19">
              <a:extLst>
                <a:ext uri="{FF2B5EF4-FFF2-40B4-BE49-F238E27FC236}">
                  <a16:creationId xmlns:a16="http://schemas.microsoft.com/office/drawing/2014/main" id="{48ECDBC8-E17D-97FF-44CA-0657CF823E55}"/>
                </a:ext>
              </a:extLst>
            </p:cNvPr>
            <p:cNvSpPr/>
            <p:nvPr/>
          </p:nvSpPr>
          <p:spPr>
            <a:xfrm>
              <a:off x="6145606" y="3180436"/>
              <a:ext cx="1514586" cy="1417142"/>
            </a:xfrm>
            <a:custGeom>
              <a:avLst/>
              <a:gdLst/>
              <a:ahLst/>
              <a:cxnLst/>
              <a:rect l="0" t="0" r="0" b="0"/>
              <a:pathLst>
                <a:path w="1169165" h="1041853">
                  <a:moveTo>
                    <a:pt x="1169165" y="548006"/>
                  </a:moveTo>
                  <a:lnTo>
                    <a:pt x="853205" y="1041853"/>
                  </a:lnTo>
                  <a:lnTo>
                    <a:pt x="686995" y="831752"/>
                  </a:lnTo>
                  <a:lnTo>
                    <a:pt x="1002956" y="337905"/>
                  </a:lnTo>
                  <a:lnTo>
                    <a:pt x="1169165" y="548006"/>
                  </a:lnTo>
                  <a:moveTo>
                    <a:pt x="577619" y="63445"/>
                  </a:moveTo>
                  <a:lnTo>
                    <a:pt x="260392" y="558839"/>
                  </a:lnTo>
                  <a:lnTo>
                    <a:pt x="0" y="496026"/>
                  </a:lnTo>
                  <a:lnTo>
                    <a:pt x="317367" y="0"/>
                  </a:lnTo>
                  <a:lnTo>
                    <a:pt x="577619" y="63445"/>
                  </a:lnTo>
                  <a:moveTo>
                    <a:pt x="1002956" y="337905"/>
                  </a:moveTo>
                  <a:lnTo>
                    <a:pt x="686995" y="831752"/>
                  </a:lnTo>
                  <a:lnTo>
                    <a:pt x="260392" y="558839"/>
                  </a:lnTo>
                  <a:lnTo>
                    <a:pt x="577619" y="63445"/>
                  </a:lnTo>
                  <a:lnTo>
                    <a:pt x="1002956" y="337905"/>
                  </a:lnTo>
                </a:path>
              </a:pathLst>
            </a:custGeom>
            <a:solidFill>
              <a:srgbClr val="F366BB"/>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5" name="Rounded Rectangle 20">
              <a:extLst>
                <a:ext uri="{FF2B5EF4-FFF2-40B4-BE49-F238E27FC236}">
                  <a16:creationId xmlns:a16="http://schemas.microsoft.com/office/drawing/2014/main" id="{BD6A7447-FD3C-C8E5-6EEC-51572BA70D52}"/>
                </a:ext>
              </a:extLst>
            </p:cNvPr>
            <p:cNvSpPr/>
            <p:nvPr/>
          </p:nvSpPr>
          <p:spPr>
            <a:xfrm>
              <a:off x="6145606" y="3180436"/>
              <a:ext cx="1514586" cy="1417142"/>
            </a:xfrm>
            <a:custGeom>
              <a:avLst/>
              <a:gdLst/>
              <a:ahLst/>
              <a:cxnLst/>
              <a:rect l="0" t="0" r="0" b="0"/>
              <a:pathLst>
                <a:path w="1169165" h="1041853">
                  <a:moveTo>
                    <a:pt x="1169165" y="548006"/>
                  </a:moveTo>
                  <a:lnTo>
                    <a:pt x="853205" y="1041853"/>
                  </a:lnTo>
                  <a:lnTo>
                    <a:pt x="686995" y="831752"/>
                  </a:lnTo>
                  <a:lnTo>
                    <a:pt x="1002956" y="337905"/>
                  </a:lnTo>
                  <a:lnTo>
                    <a:pt x="1169165" y="548006"/>
                  </a:lnTo>
                  <a:close/>
                  <a:moveTo>
                    <a:pt x="577619" y="63445"/>
                  </a:moveTo>
                  <a:lnTo>
                    <a:pt x="260392" y="558839"/>
                  </a:lnTo>
                  <a:lnTo>
                    <a:pt x="0" y="496026"/>
                  </a:lnTo>
                  <a:lnTo>
                    <a:pt x="317367" y="0"/>
                  </a:lnTo>
                  <a:lnTo>
                    <a:pt x="577619" y="63445"/>
                  </a:lnTo>
                  <a:close/>
                  <a:moveTo>
                    <a:pt x="1002956" y="337905"/>
                  </a:moveTo>
                  <a:lnTo>
                    <a:pt x="686995" y="831752"/>
                  </a:lnTo>
                  <a:lnTo>
                    <a:pt x="260392" y="558839"/>
                  </a:lnTo>
                  <a:lnTo>
                    <a:pt x="577619" y="63445"/>
                  </a:lnTo>
                  <a:lnTo>
                    <a:pt x="1002956" y="33790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7" name="Rounded Rectangle 22">
              <a:extLst>
                <a:ext uri="{FF2B5EF4-FFF2-40B4-BE49-F238E27FC236}">
                  <a16:creationId xmlns:a16="http://schemas.microsoft.com/office/drawing/2014/main" id="{28969056-8488-5A33-B018-A94304ECEC58}"/>
                </a:ext>
              </a:extLst>
            </p:cNvPr>
            <p:cNvSpPr/>
            <p:nvPr/>
          </p:nvSpPr>
          <p:spPr>
            <a:xfrm>
              <a:off x="5944598" y="4953787"/>
              <a:ext cx="361509" cy="389278"/>
            </a:xfrm>
            <a:custGeom>
              <a:avLst/>
              <a:gdLst/>
              <a:ahLst/>
              <a:cxnLst/>
              <a:rect l="0" t="0" r="0" b="0"/>
              <a:pathLst>
                <a:path w="279062" h="286189">
                  <a:moveTo>
                    <a:pt x="0" y="0"/>
                  </a:moveTo>
                  <a:moveTo>
                    <a:pt x="24618" y="184638"/>
                  </a:moveTo>
                  <a:lnTo>
                    <a:pt x="107521" y="286189"/>
                  </a:lnTo>
                  <a:cubicBezTo>
                    <a:pt x="107521" y="286189"/>
                    <a:pt x="132139" y="101551"/>
                    <a:pt x="236768" y="46159"/>
                  </a:cubicBezTo>
                  <a:moveTo>
                    <a:pt x="146689" y="153225"/>
                  </a:moveTo>
                  <a:cubicBezTo>
                    <a:pt x="121428" y="121440"/>
                    <a:pt x="123089" y="75990"/>
                    <a:pt x="150603" y="46134"/>
                  </a:cubicBezTo>
                  <a:cubicBezTo>
                    <a:pt x="181376" y="9207"/>
                    <a:pt x="273695" y="9207"/>
                    <a:pt x="273695" y="9207"/>
                  </a:cubicBezTo>
                  <a:cubicBezTo>
                    <a:pt x="273695" y="9207"/>
                    <a:pt x="279062" y="75677"/>
                    <a:pt x="249077" y="119990"/>
                  </a:cubicBezTo>
                  <a:cubicBezTo>
                    <a:pt x="222058" y="159921"/>
                    <a:pt x="181462" y="174594"/>
                    <a:pt x="146689" y="153225"/>
                  </a:cubicBez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8" name="TextBox 67">
              <a:extLst>
                <a:ext uri="{FF2B5EF4-FFF2-40B4-BE49-F238E27FC236}">
                  <a16:creationId xmlns:a16="http://schemas.microsoft.com/office/drawing/2014/main" id="{9C25A792-752C-B1E8-6CE0-DE41594E5EB4}"/>
                </a:ext>
              </a:extLst>
            </p:cNvPr>
            <p:cNvSpPr txBox="1"/>
            <p:nvPr/>
          </p:nvSpPr>
          <p:spPr>
            <a:xfrm>
              <a:off x="2556066" y="4039408"/>
              <a:ext cx="2822639" cy="830997"/>
            </a:xfrm>
            <a:prstGeom prst="rect">
              <a:avLst/>
            </a:prstGeom>
            <a:noFill/>
            <a:ln>
              <a:noFill/>
            </a:ln>
          </p:spPr>
          <p:txBody>
            <a:bodyPr wrap="square" lIns="0" tIns="0" rIns="0" bIns="0"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mn-MN" sz="1800" b="0" i="0" u="none" strike="noStrike" kern="0" cap="none" spc="0" normalizeH="0" baseline="0" noProof="0" dirty="0">
                  <a:ln>
                    <a:noFill/>
                  </a:ln>
                  <a:solidFill>
                    <a:prstClr val="black"/>
                  </a:solidFill>
                  <a:effectLst/>
                  <a:uLnTx/>
                  <a:uFillTx/>
                  <a:latin typeface="Lato" panose="020F0502020204030203" pitchFamily="34" charset="0"/>
                </a:rPr>
                <a:t>Т</a:t>
              </a:r>
              <a:r>
                <a:rPr kumimoji="0" sz="1800" b="0" i="0" u="none" strike="noStrike" kern="0" cap="none" spc="0" normalizeH="0" baseline="0" noProof="0" dirty="0" err="1">
                  <a:ln>
                    <a:noFill/>
                  </a:ln>
                  <a:solidFill>
                    <a:prstClr val="black"/>
                  </a:solidFill>
                  <a:effectLst/>
                  <a:uLnTx/>
                  <a:uFillTx/>
                  <a:latin typeface="Lato" panose="020F0502020204030203" pitchFamily="34" charset="0"/>
                </a:rPr>
                <a:t>өсвийн</a:t>
              </a:r>
              <a:r>
                <a:rPr kumimoji="0" sz="1800" b="0" i="0" u="none" strike="noStrike" kern="0" cap="none" spc="0" normalizeH="0" baseline="0" noProof="0" dirty="0">
                  <a:ln>
                    <a:noFill/>
                  </a:ln>
                  <a:solidFill>
                    <a:prstClr val="black"/>
                  </a:solidFill>
                  <a:effectLst/>
                  <a:uLnTx/>
                  <a:uFillTx/>
                  <a:latin typeface="Lato" panose="020F0502020204030203" pitchFamily="34" charset="0"/>
                </a:rPr>
                <a:t> </a:t>
              </a:r>
              <a:r>
                <a:rPr kumimoji="0" sz="1800" b="0" i="0" u="none" strike="noStrike" kern="0" cap="none" spc="0" normalizeH="0" baseline="0" noProof="0" dirty="0" err="1">
                  <a:ln>
                    <a:noFill/>
                  </a:ln>
                  <a:solidFill>
                    <a:prstClr val="black"/>
                  </a:solidFill>
                  <a:effectLst/>
                  <a:uLnTx/>
                  <a:uFillTx/>
                  <a:latin typeface="Lato" panose="020F0502020204030203" pitchFamily="34" charset="0"/>
                </a:rPr>
                <a:t>тогтвортой</a:t>
              </a:r>
              <a:r>
                <a:rPr kumimoji="0" sz="1800" b="0" i="0" u="none" strike="noStrike" kern="0" cap="none" spc="0" normalizeH="0" baseline="0" noProof="0" dirty="0">
                  <a:ln>
                    <a:noFill/>
                  </a:ln>
                  <a:solidFill>
                    <a:prstClr val="black"/>
                  </a:solidFill>
                  <a:effectLst/>
                  <a:uLnTx/>
                  <a:uFillTx/>
                  <a:latin typeface="Lato" panose="020F0502020204030203" pitchFamily="34" charset="0"/>
                </a:rPr>
                <a:t> </a:t>
              </a:r>
              <a:r>
                <a:rPr kumimoji="0" sz="1800" b="0" i="0" u="none" strike="noStrike" kern="0" cap="none" spc="0" normalizeH="0" baseline="0" noProof="0" dirty="0" err="1">
                  <a:ln>
                    <a:noFill/>
                  </a:ln>
                  <a:solidFill>
                    <a:prstClr val="black"/>
                  </a:solidFill>
                  <a:effectLst/>
                  <a:uLnTx/>
                  <a:uFillTx/>
                  <a:latin typeface="Lato" panose="020F0502020204030203" pitchFamily="34" charset="0"/>
                </a:rPr>
                <a:t>байдлыг</a:t>
              </a:r>
              <a:r>
                <a:rPr kumimoji="0" sz="1800" b="0" i="0" u="none" strike="noStrike" kern="0" cap="none" spc="0" normalizeH="0" baseline="0" noProof="0" dirty="0">
                  <a:ln>
                    <a:noFill/>
                  </a:ln>
                  <a:solidFill>
                    <a:prstClr val="black"/>
                  </a:solidFill>
                  <a:effectLst/>
                  <a:uLnTx/>
                  <a:uFillTx/>
                  <a:latin typeface="Lato" panose="020F0502020204030203" pitchFamily="34" charset="0"/>
                </a:rPr>
                <a:t> </a:t>
              </a:r>
              <a:r>
                <a:rPr kumimoji="0" sz="1800" b="0" i="0" u="none" strike="noStrike" kern="0" cap="none" spc="0" normalizeH="0" baseline="0" noProof="0" dirty="0" err="1">
                  <a:ln>
                    <a:noFill/>
                  </a:ln>
                  <a:solidFill>
                    <a:prstClr val="black"/>
                  </a:solidFill>
                  <a:effectLst/>
                  <a:uLnTx/>
                  <a:uFillTx/>
                  <a:latin typeface="Lato" panose="020F0502020204030203" pitchFamily="34" charset="0"/>
                </a:rPr>
                <a:t>хангах</a:t>
              </a:r>
              <a:r>
                <a:rPr kumimoji="0" sz="1800" b="0" i="0" u="none" strike="noStrike" kern="0" cap="none" spc="0" normalizeH="0" baseline="0" noProof="0" dirty="0">
                  <a:ln>
                    <a:noFill/>
                  </a:ln>
                  <a:solidFill>
                    <a:prstClr val="black"/>
                  </a:solidFill>
                  <a:effectLst/>
                  <a:uLnTx/>
                  <a:uFillTx/>
                  <a:latin typeface="Lato" panose="020F0502020204030203" pitchFamily="34" charset="0"/>
                </a:rPr>
                <a:t> </a:t>
              </a:r>
              <a:r>
                <a:rPr kumimoji="0" sz="1800" b="0" i="0" u="none" strike="noStrike" kern="0" cap="none" spc="0" normalizeH="0" baseline="0" noProof="0" dirty="0" err="1">
                  <a:ln>
                    <a:noFill/>
                  </a:ln>
                  <a:solidFill>
                    <a:prstClr val="black"/>
                  </a:solidFill>
                  <a:effectLst/>
                  <a:uLnTx/>
                  <a:uFillTx/>
                  <a:latin typeface="Lato" panose="020F0502020204030203" pitchFamily="34" charset="0"/>
                </a:rPr>
                <a:t>бодлогын</a:t>
              </a:r>
              <a:r>
                <a:rPr kumimoji="0" sz="1800" b="0" i="0" u="none" strike="noStrike" kern="0" cap="none" spc="0" normalizeH="0" baseline="0" noProof="0" dirty="0">
                  <a:ln>
                    <a:noFill/>
                  </a:ln>
                  <a:solidFill>
                    <a:prstClr val="black"/>
                  </a:solidFill>
                  <a:effectLst/>
                  <a:uLnTx/>
                  <a:uFillTx/>
                  <a:latin typeface="Lato" panose="020F0502020204030203" pitchFamily="34" charset="0"/>
                </a:rPr>
                <a:t> </a:t>
              </a:r>
              <a:r>
                <a:rPr kumimoji="0" sz="1800" b="0" i="0" u="none" strike="noStrike" kern="0" cap="none" spc="0" normalizeH="0" baseline="0" noProof="0" dirty="0" err="1">
                  <a:ln>
                    <a:noFill/>
                  </a:ln>
                  <a:solidFill>
                    <a:prstClr val="black"/>
                  </a:solidFill>
                  <a:effectLst/>
                  <a:uLnTx/>
                  <a:uFillTx/>
                  <a:latin typeface="Lato" panose="020F0502020204030203" pitchFamily="34" charset="0"/>
                </a:rPr>
                <a:t>дэмжлэг</a:t>
              </a:r>
              <a:endParaRPr kumimoji="0" sz="1800" b="0" i="0" u="none" strike="noStrike" kern="0" cap="none" spc="0" normalizeH="0" baseline="0" noProof="0" dirty="0">
                <a:ln>
                  <a:noFill/>
                </a:ln>
                <a:solidFill>
                  <a:prstClr val="black"/>
                </a:solidFill>
                <a:effectLst/>
                <a:uLnTx/>
                <a:uFillTx/>
                <a:latin typeface="Lato" panose="020F0502020204030203" pitchFamily="34" charset="0"/>
              </a:endParaRPr>
            </a:p>
          </p:txBody>
        </p:sp>
        <p:sp>
          <p:nvSpPr>
            <p:cNvPr id="69" name="TextBox 68">
              <a:extLst>
                <a:ext uri="{FF2B5EF4-FFF2-40B4-BE49-F238E27FC236}">
                  <a16:creationId xmlns:a16="http://schemas.microsoft.com/office/drawing/2014/main" id="{FA912058-3444-D157-3E4C-CD0D746E9E03}"/>
                </a:ext>
              </a:extLst>
            </p:cNvPr>
            <p:cNvSpPr txBox="1"/>
            <p:nvPr/>
          </p:nvSpPr>
          <p:spPr>
            <a:xfrm>
              <a:off x="528705" y="5819480"/>
              <a:ext cx="4269916" cy="918019"/>
            </a:xfrm>
            <a:prstGeom prst="rect">
              <a:avLst/>
            </a:prstGeom>
            <a:noFill/>
            <a:ln>
              <a:noFill/>
            </a:ln>
          </p:spPr>
          <p:txBody>
            <a:bodyPr wrap="none" lIns="0" tIns="0" rIns="0" bIns="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sz="2800" b="1" dirty="0" err="1">
                  <a:solidFill>
                    <a:srgbClr val="FFE711"/>
                  </a:solidFill>
                  <a:latin typeface="Lato" panose="020F0502020204030203" pitchFamily="34" charset="0"/>
                </a:rPr>
                <a:t>Холимог</a:t>
              </a:r>
              <a:r>
                <a:rPr sz="2800" b="1" dirty="0">
                  <a:solidFill>
                    <a:srgbClr val="FFE711"/>
                  </a:solidFill>
                  <a:latin typeface="Lato" panose="020F0502020204030203" pitchFamily="34" charset="0"/>
                </a:rPr>
                <a:t> </a:t>
              </a:r>
              <a:r>
                <a:rPr sz="2800" b="1" dirty="0" err="1">
                  <a:solidFill>
                    <a:srgbClr val="FFE711"/>
                  </a:solidFill>
                  <a:latin typeface="Lato" panose="020F0502020204030203" pitchFamily="34" charset="0"/>
                </a:rPr>
                <a:t>санхүүжилт</a:t>
              </a:r>
              <a:r>
                <a:rPr kumimoji="0" sz="2800" b="1" i="0" u="none" strike="noStrike" kern="0" cap="none" spc="0" normalizeH="0" baseline="0" noProof="0" dirty="0">
                  <a:ln>
                    <a:noFill/>
                  </a:ln>
                  <a:solidFill>
                    <a:srgbClr val="FFE711"/>
                  </a:solidFill>
                  <a:effectLst/>
                  <a:uLnTx/>
                  <a:uFillTx/>
                  <a:latin typeface="Lato" panose="020F0502020204030203" pitchFamily="34" charset="0"/>
                </a:rPr>
                <a:t>
</a:t>
              </a:r>
              <a:r>
                <a:rPr sz="2800" b="1" dirty="0" err="1">
                  <a:solidFill>
                    <a:srgbClr val="FFE711"/>
                  </a:solidFill>
                  <a:latin typeface="Lato" panose="020F0502020204030203" pitchFamily="34" charset="0"/>
                </a:rPr>
                <a:t>Зээлийн</a:t>
              </a:r>
              <a:r>
                <a:rPr sz="2800" b="1" dirty="0">
                  <a:solidFill>
                    <a:srgbClr val="FFE711"/>
                  </a:solidFill>
                  <a:latin typeface="Lato" panose="020F0502020204030203" pitchFamily="34" charset="0"/>
                </a:rPr>
                <a:t> </a:t>
              </a:r>
              <a:r>
                <a:rPr sz="2800" b="1" dirty="0" err="1">
                  <a:solidFill>
                    <a:srgbClr val="FFE711"/>
                  </a:solidFill>
                  <a:latin typeface="Lato" panose="020F0502020204030203" pitchFamily="34" charset="0"/>
                </a:rPr>
                <a:t>схем</a:t>
              </a:r>
              <a:endParaRPr kumimoji="0" sz="2800" b="1" i="0" u="none" strike="noStrike" kern="0" cap="none" spc="0" normalizeH="0" baseline="0" noProof="0" dirty="0">
                <a:ln>
                  <a:noFill/>
                </a:ln>
                <a:solidFill>
                  <a:srgbClr val="FFE711"/>
                </a:solidFill>
                <a:effectLst/>
                <a:uLnTx/>
                <a:uFillTx/>
                <a:latin typeface="Lato" panose="020F0502020204030203" pitchFamily="34" charset="0"/>
              </a:endParaRPr>
            </a:p>
          </p:txBody>
        </p:sp>
        <p:sp>
          <p:nvSpPr>
            <p:cNvPr id="73" name="Rounded Rectangle 28">
              <a:extLst>
                <a:ext uri="{FF2B5EF4-FFF2-40B4-BE49-F238E27FC236}">
                  <a16:creationId xmlns:a16="http://schemas.microsoft.com/office/drawing/2014/main" id="{8223FA57-E82F-3920-1871-9F2F554D5DB4}"/>
                </a:ext>
              </a:extLst>
            </p:cNvPr>
            <p:cNvSpPr/>
            <p:nvPr/>
          </p:nvSpPr>
          <p:spPr>
            <a:xfrm>
              <a:off x="5132558" y="6292045"/>
              <a:ext cx="366692" cy="385092"/>
            </a:xfrm>
            <a:custGeom>
              <a:avLst/>
              <a:gdLst/>
              <a:ahLst/>
              <a:cxnLst/>
              <a:rect l="0" t="0" r="0" b="0"/>
              <a:pathLst>
                <a:path w="283063" h="283112">
                  <a:moveTo>
                    <a:pt x="283063" y="221566"/>
                  </a:moveTo>
                  <a:cubicBezTo>
                    <a:pt x="283063" y="255557"/>
                    <a:pt x="255507" y="283112"/>
                    <a:pt x="221516" y="283112"/>
                  </a:cubicBezTo>
                  <a:cubicBezTo>
                    <a:pt x="187525" y="283112"/>
                    <a:pt x="159970" y="255557"/>
                    <a:pt x="159970" y="221566"/>
                  </a:cubicBezTo>
                  <a:cubicBezTo>
                    <a:pt x="159970" y="187575"/>
                    <a:pt x="187525" y="160020"/>
                    <a:pt x="221516" y="160020"/>
                  </a:cubicBezTo>
                  <a:moveTo>
                    <a:pt x="196898" y="221566"/>
                  </a:moveTo>
                  <a:lnTo>
                    <a:pt x="216839" y="236521"/>
                  </a:lnTo>
                  <a:cubicBezTo>
                    <a:pt x="219460" y="238486"/>
                    <a:pt x="223161" y="238053"/>
                    <a:pt x="225258" y="235537"/>
                  </a:cubicBezTo>
                  <a:lnTo>
                    <a:pt x="283063" y="166174"/>
                  </a:lnTo>
                  <a:moveTo>
                    <a:pt x="0" y="61546"/>
                  </a:moveTo>
                  <a:cubicBezTo>
                    <a:pt x="0" y="95537"/>
                    <a:pt x="27555" y="123092"/>
                    <a:pt x="61546" y="123092"/>
                  </a:cubicBezTo>
                  <a:cubicBezTo>
                    <a:pt x="95537" y="123092"/>
                    <a:pt x="123092" y="95537"/>
                    <a:pt x="123092" y="61546"/>
                  </a:cubicBezTo>
                  <a:cubicBezTo>
                    <a:pt x="123092" y="27555"/>
                    <a:pt x="95537" y="0"/>
                    <a:pt x="61546" y="0"/>
                  </a:cubicBezTo>
                  <a:cubicBezTo>
                    <a:pt x="27555" y="0"/>
                    <a:pt x="0" y="27555"/>
                    <a:pt x="0" y="61546"/>
                  </a:cubicBezTo>
                  <a:close/>
                  <a:moveTo>
                    <a:pt x="61546" y="98473"/>
                  </a:moveTo>
                  <a:lnTo>
                    <a:pt x="61546" y="86164"/>
                  </a:lnTo>
                  <a:moveTo>
                    <a:pt x="61546" y="36927"/>
                  </a:moveTo>
                  <a:lnTo>
                    <a:pt x="61546" y="24618"/>
                  </a:lnTo>
                  <a:moveTo>
                    <a:pt x="86115" y="36927"/>
                  </a:moveTo>
                  <a:lnTo>
                    <a:pt x="49187" y="36927"/>
                  </a:lnTo>
                  <a:cubicBezTo>
                    <a:pt x="42389" y="36927"/>
                    <a:pt x="36878" y="42438"/>
                    <a:pt x="36878" y="49236"/>
                  </a:cubicBezTo>
                  <a:cubicBezTo>
                    <a:pt x="36878" y="56035"/>
                    <a:pt x="42389" y="61546"/>
                    <a:pt x="49187" y="61546"/>
                  </a:cubicBezTo>
                  <a:lnTo>
                    <a:pt x="73806" y="61546"/>
                  </a:lnTo>
                  <a:cubicBezTo>
                    <a:pt x="80604" y="61546"/>
                    <a:pt x="86115" y="67057"/>
                    <a:pt x="86115" y="73855"/>
                  </a:cubicBezTo>
                  <a:cubicBezTo>
                    <a:pt x="86115" y="80653"/>
                    <a:pt x="80604" y="86164"/>
                    <a:pt x="73806" y="86164"/>
                  </a:cubicBezTo>
                  <a:lnTo>
                    <a:pt x="36878" y="86164"/>
                  </a:lnTo>
                  <a:moveTo>
                    <a:pt x="141506" y="270803"/>
                  </a:moveTo>
                  <a:cubicBezTo>
                    <a:pt x="70125" y="270803"/>
                    <a:pt x="12259" y="212937"/>
                    <a:pt x="12259" y="141556"/>
                  </a:cubicBezTo>
                  <a:moveTo>
                    <a:pt x="141506" y="12309"/>
                  </a:moveTo>
                  <a:cubicBezTo>
                    <a:pt x="212888" y="12309"/>
                    <a:pt x="270753" y="70175"/>
                    <a:pt x="270753" y="141556"/>
                  </a:cubicBez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74" name="Rounded Rectangle 29">
              <a:extLst>
                <a:ext uri="{FF2B5EF4-FFF2-40B4-BE49-F238E27FC236}">
                  <a16:creationId xmlns:a16="http://schemas.microsoft.com/office/drawing/2014/main" id="{3912D775-37BF-B0BF-49AF-30F1340FC6AE}"/>
                </a:ext>
              </a:extLst>
            </p:cNvPr>
            <p:cNvSpPr/>
            <p:nvPr/>
          </p:nvSpPr>
          <p:spPr>
            <a:xfrm>
              <a:off x="6371719" y="4292431"/>
              <a:ext cx="366755" cy="385092"/>
            </a:xfrm>
            <a:custGeom>
              <a:avLst/>
              <a:gdLst/>
              <a:ahLst/>
              <a:cxnLst/>
              <a:rect l="0" t="0" r="0" b="0"/>
              <a:pathLst>
                <a:path w="283112" h="283112">
                  <a:moveTo>
                    <a:pt x="77215" y="102954"/>
                  </a:moveTo>
                  <a:lnTo>
                    <a:pt x="205908" y="102954"/>
                  </a:lnTo>
                  <a:lnTo>
                    <a:pt x="205908" y="193033"/>
                  </a:lnTo>
                  <a:lnTo>
                    <a:pt x="77215" y="193033"/>
                  </a:lnTo>
                  <a:close/>
                  <a:moveTo>
                    <a:pt x="0" y="102954"/>
                  </a:moveTo>
                  <a:lnTo>
                    <a:pt x="77215" y="102954"/>
                  </a:lnTo>
                  <a:lnTo>
                    <a:pt x="77215" y="193033"/>
                  </a:lnTo>
                  <a:lnTo>
                    <a:pt x="0" y="193033"/>
                  </a:lnTo>
                  <a:close/>
                  <a:moveTo>
                    <a:pt x="205896" y="102954"/>
                  </a:moveTo>
                  <a:lnTo>
                    <a:pt x="283112" y="102954"/>
                  </a:lnTo>
                  <a:lnTo>
                    <a:pt x="283112" y="193033"/>
                  </a:lnTo>
                  <a:lnTo>
                    <a:pt x="205896" y="193033"/>
                  </a:lnTo>
                  <a:close/>
                  <a:moveTo>
                    <a:pt x="77215" y="102954"/>
                  </a:moveTo>
                  <a:lnTo>
                    <a:pt x="141556" y="51477"/>
                  </a:lnTo>
                  <a:lnTo>
                    <a:pt x="205896" y="102954"/>
                  </a:lnTo>
                  <a:moveTo>
                    <a:pt x="0" y="102954"/>
                  </a:moveTo>
                  <a:lnTo>
                    <a:pt x="0" y="64340"/>
                  </a:lnTo>
                  <a:lnTo>
                    <a:pt x="125467" y="64340"/>
                  </a:lnTo>
                  <a:moveTo>
                    <a:pt x="283112" y="102954"/>
                  </a:moveTo>
                  <a:lnTo>
                    <a:pt x="283112" y="64340"/>
                  </a:lnTo>
                  <a:lnTo>
                    <a:pt x="157644" y="64340"/>
                  </a:lnTo>
                  <a:moveTo>
                    <a:pt x="51760" y="64340"/>
                  </a:moveTo>
                  <a:lnTo>
                    <a:pt x="51760" y="45039"/>
                  </a:lnTo>
                  <a:moveTo>
                    <a:pt x="224914" y="64340"/>
                  </a:moveTo>
                  <a:lnTo>
                    <a:pt x="224914" y="45039"/>
                  </a:lnTo>
                  <a:moveTo>
                    <a:pt x="141556" y="51477"/>
                  </a:moveTo>
                  <a:lnTo>
                    <a:pt x="141556" y="0"/>
                  </a:lnTo>
                  <a:lnTo>
                    <a:pt x="186435" y="0"/>
                  </a:lnTo>
                  <a:lnTo>
                    <a:pt x="186435" y="32176"/>
                  </a:lnTo>
                  <a:lnTo>
                    <a:pt x="141556" y="32176"/>
                  </a:lnTo>
                  <a:moveTo>
                    <a:pt x="119768" y="102954"/>
                  </a:moveTo>
                  <a:lnTo>
                    <a:pt x="119768" y="193033"/>
                  </a:lnTo>
                  <a:moveTo>
                    <a:pt x="163343" y="102954"/>
                  </a:moveTo>
                  <a:lnTo>
                    <a:pt x="163343" y="193033"/>
                  </a:lnTo>
                  <a:moveTo>
                    <a:pt x="96516" y="283112"/>
                  </a:moveTo>
                  <a:lnTo>
                    <a:pt x="186595" y="283112"/>
                  </a:lnTo>
                  <a:moveTo>
                    <a:pt x="141556" y="283112"/>
                  </a:moveTo>
                  <a:lnTo>
                    <a:pt x="141556" y="250935"/>
                  </a:lnTo>
                  <a:cubicBezTo>
                    <a:pt x="141556" y="225197"/>
                    <a:pt x="173732" y="225197"/>
                    <a:pt x="173732" y="250935"/>
                  </a:cubicBezTo>
                  <a:moveTo>
                    <a:pt x="141556" y="283112"/>
                  </a:moveTo>
                  <a:lnTo>
                    <a:pt x="141556" y="250935"/>
                  </a:lnTo>
                  <a:cubicBezTo>
                    <a:pt x="141556" y="225197"/>
                    <a:pt x="109379" y="225197"/>
                    <a:pt x="109379" y="250935"/>
                  </a:cubicBezTo>
                  <a:moveTo>
                    <a:pt x="283112" y="149520"/>
                  </a:moveTo>
                  <a:lnTo>
                    <a:pt x="163343" y="149520"/>
                  </a:lnTo>
                  <a:moveTo>
                    <a:pt x="0" y="149520"/>
                  </a:moveTo>
                  <a:lnTo>
                    <a:pt x="119768" y="149520"/>
                  </a:lnTo>
                  <a:moveTo>
                    <a:pt x="119768" y="158887"/>
                  </a:moveTo>
                  <a:cubicBezTo>
                    <a:pt x="119770" y="146856"/>
                    <a:pt x="129524" y="137103"/>
                    <a:pt x="141556" y="137103"/>
                  </a:cubicBezTo>
                  <a:cubicBezTo>
                    <a:pt x="153587" y="137103"/>
                    <a:pt x="163341" y="146856"/>
                    <a:pt x="163343" y="158887"/>
                  </a:cubicBezTo>
                  <a:moveTo>
                    <a:pt x="38601" y="129628"/>
                  </a:moveTo>
                  <a:lnTo>
                    <a:pt x="38601" y="147993"/>
                  </a:lnTo>
                  <a:moveTo>
                    <a:pt x="38601" y="174680"/>
                  </a:moveTo>
                  <a:lnTo>
                    <a:pt x="38601" y="193033"/>
                  </a:lnTo>
                  <a:moveTo>
                    <a:pt x="244510" y="129628"/>
                  </a:moveTo>
                  <a:lnTo>
                    <a:pt x="244510" y="147993"/>
                  </a:lnTo>
                  <a:moveTo>
                    <a:pt x="244510" y="174680"/>
                  </a:moveTo>
                  <a:lnTo>
                    <a:pt x="244510" y="193033"/>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75" name="TextBox 74">
              <a:extLst>
                <a:ext uri="{FF2B5EF4-FFF2-40B4-BE49-F238E27FC236}">
                  <a16:creationId xmlns:a16="http://schemas.microsoft.com/office/drawing/2014/main" id="{CE078CA9-11E6-46A1-CFAA-8FBD0FCE47EF}"/>
                </a:ext>
              </a:extLst>
            </p:cNvPr>
            <p:cNvSpPr txBox="1"/>
            <p:nvPr/>
          </p:nvSpPr>
          <p:spPr>
            <a:xfrm>
              <a:off x="4330644" y="7903122"/>
              <a:ext cx="3160958" cy="1836038"/>
            </a:xfrm>
            <a:prstGeom prst="rect">
              <a:avLst/>
            </a:prstGeom>
            <a:noFill/>
            <a:ln>
              <a:noFill/>
            </a:ln>
          </p:spPr>
          <p:txBody>
            <a:bodyPr wrap="square" lIns="0" tIns="0" rIns="0" bIns="0"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ru-RU" sz="2800" b="1" i="0" u="none" strike="noStrike" kern="0" cap="none" spc="0" normalizeH="0" baseline="0" noProof="0" dirty="0">
                  <a:ln>
                    <a:noFill/>
                  </a:ln>
                  <a:solidFill>
                    <a:srgbClr val="43DD93"/>
                  </a:solidFill>
                  <a:effectLst/>
                  <a:uLnTx/>
                  <a:uFillTx/>
                  <a:latin typeface="Lato" panose="020F0502020204030203" pitchFamily="34" charset="0"/>
                </a:rPr>
                <a:t>Үндэсний сангууд ба санхүүжилтийн механизмууд</a:t>
              </a:r>
            </a:p>
          </p:txBody>
        </p:sp>
        <p:sp>
          <p:nvSpPr>
            <p:cNvPr id="76" name="Rounded Rectangle 31">
              <a:extLst>
                <a:ext uri="{FF2B5EF4-FFF2-40B4-BE49-F238E27FC236}">
                  <a16:creationId xmlns:a16="http://schemas.microsoft.com/office/drawing/2014/main" id="{FDB06F44-901E-AE3E-11E5-12C033314BF5}"/>
                </a:ext>
              </a:extLst>
            </p:cNvPr>
            <p:cNvSpPr/>
            <p:nvPr/>
          </p:nvSpPr>
          <p:spPr>
            <a:xfrm>
              <a:off x="4728812" y="6968444"/>
              <a:ext cx="369512" cy="387987"/>
            </a:xfrm>
            <a:custGeom>
              <a:avLst/>
              <a:gdLst/>
              <a:ahLst/>
              <a:cxnLst/>
              <a:rect l="0" t="0" r="0" b="0"/>
              <a:pathLst>
                <a:path w="285240" h="285240">
                  <a:moveTo>
                    <a:pt x="137530" y="211385"/>
                  </a:moveTo>
                  <a:cubicBezTo>
                    <a:pt x="137530" y="252174"/>
                    <a:pt x="170596" y="285240"/>
                    <a:pt x="211385" y="285240"/>
                  </a:cubicBezTo>
                  <a:cubicBezTo>
                    <a:pt x="252174" y="285240"/>
                    <a:pt x="285240" y="252174"/>
                    <a:pt x="285240" y="211385"/>
                  </a:cubicBezTo>
                  <a:cubicBezTo>
                    <a:pt x="285240" y="170596"/>
                    <a:pt x="252174" y="137530"/>
                    <a:pt x="211385" y="137530"/>
                  </a:cubicBezTo>
                  <a:cubicBezTo>
                    <a:pt x="170596" y="137530"/>
                    <a:pt x="137530" y="170596"/>
                    <a:pt x="137530" y="211385"/>
                  </a:cubicBezTo>
                  <a:moveTo>
                    <a:pt x="211385" y="254467"/>
                  </a:moveTo>
                  <a:lnTo>
                    <a:pt x="211385" y="236003"/>
                  </a:lnTo>
                  <a:moveTo>
                    <a:pt x="211385" y="186766"/>
                  </a:moveTo>
                  <a:lnTo>
                    <a:pt x="211385" y="168303"/>
                  </a:lnTo>
                  <a:moveTo>
                    <a:pt x="236003" y="186766"/>
                  </a:moveTo>
                  <a:lnTo>
                    <a:pt x="199076" y="186766"/>
                  </a:lnTo>
                  <a:cubicBezTo>
                    <a:pt x="192277" y="186766"/>
                    <a:pt x="186766" y="192277"/>
                    <a:pt x="186766" y="199076"/>
                  </a:cubicBezTo>
                  <a:cubicBezTo>
                    <a:pt x="186766" y="205874"/>
                    <a:pt x="192277" y="211385"/>
                    <a:pt x="199076" y="211385"/>
                  </a:cubicBezTo>
                  <a:lnTo>
                    <a:pt x="223694" y="211385"/>
                  </a:lnTo>
                  <a:cubicBezTo>
                    <a:pt x="230492" y="211385"/>
                    <a:pt x="236003" y="216896"/>
                    <a:pt x="236003" y="223694"/>
                  </a:cubicBezTo>
                  <a:cubicBezTo>
                    <a:pt x="236003" y="230492"/>
                    <a:pt x="230492" y="236003"/>
                    <a:pt x="223694" y="236003"/>
                  </a:cubicBezTo>
                  <a:lnTo>
                    <a:pt x="186766" y="236003"/>
                  </a:lnTo>
                  <a:moveTo>
                    <a:pt x="119066" y="260006"/>
                  </a:moveTo>
                  <a:cubicBezTo>
                    <a:pt x="51174" y="253527"/>
                    <a:pt x="0" y="195412"/>
                    <a:pt x="2162" y="127246"/>
                  </a:cubicBezTo>
                  <a:cubicBezTo>
                    <a:pt x="4325" y="59080"/>
                    <a:pt x="59080" y="4325"/>
                    <a:pt x="127246" y="2162"/>
                  </a:cubicBezTo>
                  <a:cubicBezTo>
                    <a:pt x="195412" y="0"/>
                    <a:pt x="253527" y="51174"/>
                    <a:pt x="260006" y="119066"/>
                  </a:cubicBezTo>
                  <a:moveTo>
                    <a:pt x="86446" y="252867"/>
                  </a:moveTo>
                  <a:lnTo>
                    <a:pt x="86446" y="217540"/>
                  </a:lnTo>
                  <a:cubicBezTo>
                    <a:pt x="86220" y="209260"/>
                    <a:pt x="89071" y="201191"/>
                    <a:pt x="94447" y="194891"/>
                  </a:cubicBezTo>
                  <a:lnTo>
                    <a:pt x="109957" y="177658"/>
                  </a:lnTo>
                  <a:cubicBezTo>
                    <a:pt x="121902" y="164331"/>
                    <a:pt x="121307" y="143981"/>
                    <a:pt x="108603" y="131375"/>
                  </a:cubicBezTo>
                  <a:lnTo>
                    <a:pt x="96294" y="119066"/>
                  </a:lnTo>
                  <a:cubicBezTo>
                    <a:pt x="90033" y="112586"/>
                    <a:pt x="81424" y="108902"/>
                    <a:pt x="72414" y="108849"/>
                  </a:cubicBezTo>
                  <a:lnTo>
                    <a:pt x="4097" y="108849"/>
                  </a:lnTo>
                  <a:moveTo>
                    <a:pt x="224187" y="41518"/>
                  </a:moveTo>
                  <a:lnTo>
                    <a:pt x="159071" y="41518"/>
                  </a:lnTo>
                  <a:cubicBezTo>
                    <a:pt x="145134" y="41518"/>
                    <a:pt x="133837" y="52815"/>
                    <a:pt x="133837" y="66751"/>
                  </a:cubicBezTo>
                  <a:cubicBezTo>
                    <a:pt x="133837" y="80688"/>
                    <a:pt x="145134" y="91985"/>
                    <a:pt x="159071" y="91985"/>
                  </a:cubicBezTo>
                  <a:lnTo>
                    <a:pt x="163871" y="91985"/>
                  </a:lnTo>
                  <a:cubicBezTo>
                    <a:pt x="175102" y="91929"/>
                    <a:pt x="185624" y="97467"/>
                    <a:pt x="191936" y="106756"/>
                  </a:cubicBezTo>
                  <a:lnTo>
                    <a:pt x="195014" y="111311"/>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78" name="TextBox 77">
              <a:extLst>
                <a:ext uri="{FF2B5EF4-FFF2-40B4-BE49-F238E27FC236}">
                  <a16:creationId xmlns:a16="http://schemas.microsoft.com/office/drawing/2014/main" id="{BF2FDCE9-6C31-AF1C-A618-BFA8CA6A9E9C}"/>
                </a:ext>
              </a:extLst>
            </p:cNvPr>
            <p:cNvSpPr txBox="1"/>
            <p:nvPr/>
          </p:nvSpPr>
          <p:spPr>
            <a:xfrm>
              <a:off x="1325030" y="3608990"/>
              <a:ext cx="4174220" cy="430887"/>
            </a:xfrm>
            <a:prstGeom prst="rect">
              <a:avLst/>
            </a:prstGeom>
            <a:noFill/>
            <a:ln>
              <a:noFill/>
            </a:ln>
          </p:spPr>
          <p:txBody>
            <a:bodyPr wrap="none" lIns="0" tIns="0" rIns="0" bIns="0"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mn-MN" sz="2800" b="1" i="0" u="none" strike="noStrike" kern="0" cap="none" spc="0" normalizeH="0" baseline="0" noProof="0" dirty="0">
                  <a:ln>
                    <a:noFill/>
                  </a:ln>
                  <a:solidFill>
                    <a:srgbClr val="FB6762"/>
                  </a:solidFill>
                  <a:effectLst/>
                  <a:uLnTx/>
                  <a:uFillTx/>
                  <a:latin typeface="Lato" panose="020F0502020204030203" pitchFamily="34" charset="0"/>
                </a:rPr>
                <a:t>Санхүүгийн урамшуулал</a:t>
              </a:r>
              <a:endParaRPr kumimoji="0" sz="2800" b="1" i="0" u="none" strike="noStrike" kern="0" cap="none" spc="0" normalizeH="0" baseline="0" noProof="0" dirty="0">
                <a:ln>
                  <a:noFill/>
                </a:ln>
                <a:solidFill>
                  <a:srgbClr val="FB6762"/>
                </a:solidFill>
                <a:effectLst/>
                <a:uLnTx/>
                <a:uFillTx/>
                <a:latin typeface="Lato" panose="020F0502020204030203" pitchFamily="34" charset="0"/>
              </a:endParaRPr>
            </a:p>
          </p:txBody>
        </p:sp>
        <p:sp>
          <p:nvSpPr>
            <p:cNvPr id="80" name="TextBox 79">
              <a:extLst>
                <a:ext uri="{FF2B5EF4-FFF2-40B4-BE49-F238E27FC236}">
                  <a16:creationId xmlns:a16="http://schemas.microsoft.com/office/drawing/2014/main" id="{E1903224-FF51-08FF-97E7-2F60CF86D2AF}"/>
                </a:ext>
              </a:extLst>
            </p:cNvPr>
            <p:cNvSpPr txBox="1"/>
            <p:nvPr/>
          </p:nvSpPr>
          <p:spPr>
            <a:xfrm>
              <a:off x="3692175" y="9889201"/>
              <a:ext cx="3872759" cy="590155"/>
            </a:xfrm>
            <a:prstGeom prst="rect">
              <a:avLst/>
            </a:prstGeom>
            <a:noFill/>
            <a:ln>
              <a:noFill/>
            </a:ln>
          </p:spPr>
          <p:txBody>
            <a:bodyPr wrap="none" lIns="0" tIns="0" rIns="0" bIns="0"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dirty="0" err="1">
                  <a:solidFill>
                    <a:prstClr val="black"/>
                  </a:solidFill>
                  <a:latin typeface="Lato" panose="020F0502020204030203" pitchFamily="34" charset="0"/>
                </a:rPr>
                <a:t>Санхүүгийн</a:t>
              </a:r>
              <a:r>
                <a:rPr dirty="0">
                  <a:solidFill>
                    <a:prstClr val="black"/>
                  </a:solidFill>
                  <a:latin typeface="Lato" panose="020F0502020204030203" pitchFamily="34" charset="0"/>
                </a:rPr>
                <a:t> </a:t>
              </a:r>
              <a:r>
                <a:rPr dirty="0" err="1">
                  <a:solidFill>
                    <a:prstClr val="black"/>
                  </a:solidFill>
                  <a:latin typeface="Lato" panose="020F0502020204030203" pitchFamily="34" charset="0"/>
                </a:rPr>
                <a:t>мехнизмыг</a:t>
              </a:r>
              <a:r>
                <a:rPr dirty="0">
                  <a:solidFill>
                    <a:prstClr val="black"/>
                  </a:solidFill>
                  <a:latin typeface="Lato" panose="020F0502020204030203" pitchFamily="34" charset="0"/>
                </a:rPr>
                <a:t> </a:t>
              </a:r>
            </a:p>
            <a:p>
              <a:pPr marL="0" marR="0" lvl="0" indent="0" algn="r" defTabSz="914400" eaLnBrk="1" fontAlgn="auto" latinLnBrk="0" hangingPunct="1">
                <a:lnSpc>
                  <a:spcPct val="100000"/>
                </a:lnSpc>
                <a:spcBef>
                  <a:spcPts val="0"/>
                </a:spcBef>
                <a:spcAft>
                  <a:spcPts val="0"/>
                </a:spcAft>
                <a:buClrTx/>
                <a:buSzTx/>
                <a:buFontTx/>
                <a:buNone/>
                <a:tabLst/>
                <a:defRPr/>
              </a:pPr>
              <a:r>
                <a:rPr dirty="0" err="1">
                  <a:solidFill>
                    <a:prstClr val="black"/>
                  </a:solidFill>
                  <a:latin typeface="Lato" panose="020F0502020204030203" pitchFamily="34" charset="0"/>
                </a:rPr>
                <a:t>сайжруулах</a:t>
              </a:r>
              <a:r>
                <a:rPr dirty="0">
                  <a:solidFill>
                    <a:prstClr val="black"/>
                  </a:solidFill>
                  <a:latin typeface="Lato" panose="020F0502020204030203" pitchFamily="34" charset="0"/>
                </a:rPr>
                <a:t>, </a:t>
              </a:r>
              <a:r>
                <a:rPr dirty="0" err="1">
                  <a:solidFill>
                    <a:prstClr val="black"/>
                  </a:solidFill>
                  <a:latin typeface="Lato" panose="020F0502020204030203" pitchFamily="34" charset="0"/>
                </a:rPr>
                <a:t>өргөтгөх</a:t>
              </a:r>
              <a:r>
                <a:rPr dirty="0">
                  <a:solidFill>
                    <a:prstClr val="black"/>
                  </a:solidFill>
                  <a:latin typeface="Lato" panose="020F0502020204030203" pitchFamily="34" charset="0"/>
                </a:rPr>
                <a:t> </a:t>
              </a:r>
              <a:r>
                <a:rPr dirty="0" err="1">
                  <a:solidFill>
                    <a:prstClr val="black"/>
                  </a:solidFill>
                  <a:latin typeface="Lato" panose="020F0502020204030203" pitchFamily="34" charset="0"/>
                </a:rPr>
                <a:t>боломж</a:t>
              </a:r>
              <a:endParaRPr kumimoji="0" sz="1800" b="0" i="0" u="none" strike="noStrike" kern="0" cap="none" spc="0" normalizeH="0" baseline="0" noProof="0" dirty="0">
                <a:ln>
                  <a:noFill/>
                </a:ln>
                <a:solidFill>
                  <a:prstClr val="black"/>
                </a:solidFill>
                <a:effectLst/>
                <a:uLnTx/>
                <a:uFillTx/>
                <a:latin typeface="Lato" panose="020F0502020204030203" pitchFamily="34" charset="0"/>
              </a:endParaRPr>
            </a:p>
          </p:txBody>
        </p:sp>
        <p:sp>
          <p:nvSpPr>
            <p:cNvPr id="81" name="Rounded Rectangle 36">
              <a:extLst>
                <a:ext uri="{FF2B5EF4-FFF2-40B4-BE49-F238E27FC236}">
                  <a16:creationId xmlns:a16="http://schemas.microsoft.com/office/drawing/2014/main" id="{DBEA2EC1-2686-2999-7AEB-8B89B123A9F2}"/>
                </a:ext>
              </a:extLst>
            </p:cNvPr>
            <p:cNvSpPr/>
            <p:nvPr/>
          </p:nvSpPr>
          <p:spPr>
            <a:xfrm>
              <a:off x="4330644" y="7629695"/>
              <a:ext cx="366755" cy="386761"/>
            </a:xfrm>
            <a:custGeom>
              <a:avLst/>
              <a:gdLst/>
              <a:ahLst/>
              <a:cxnLst/>
              <a:rect l="0" t="0" r="0" b="0"/>
              <a:pathLst>
                <a:path w="283112" h="284339">
                  <a:moveTo>
                    <a:pt x="0" y="50464"/>
                  </a:moveTo>
                  <a:lnTo>
                    <a:pt x="264648" y="50464"/>
                  </a:lnTo>
                  <a:cubicBezTo>
                    <a:pt x="274845" y="50464"/>
                    <a:pt x="283112" y="58731"/>
                    <a:pt x="283112" y="68928"/>
                  </a:cubicBezTo>
                  <a:lnTo>
                    <a:pt x="283112" y="265876"/>
                  </a:lnTo>
                  <a:cubicBezTo>
                    <a:pt x="283112" y="276073"/>
                    <a:pt x="274845" y="284339"/>
                    <a:pt x="264648" y="284339"/>
                  </a:cubicBezTo>
                  <a:lnTo>
                    <a:pt x="18463" y="284339"/>
                  </a:lnTo>
                  <a:cubicBezTo>
                    <a:pt x="8266" y="284339"/>
                    <a:pt x="0" y="276073"/>
                    <a:pt x="0" y="265876"/>
                  </a:cubicBezTo>
                  <a:lnTo>
                    <a:pt x="0" y="50464"/>
                  </a:lnTo>
                  <a:lnTo>
                    <a:pt x="0" y="50464"/>
                  </a:lnTo>
                  <a:close/>
                  <a:moveTo>
                    <a:pt x="0" y="50464"/>
                  </a:moveTo>
                  <a:lnTo>
                    <a:pt x="214857" y="1707"/>
                  </a:lnTo>
                  <a:cubicBezTo>
                    <a:pt x="223327" y="0"/>
                    <a:pt x="231662" y="5184"/>
                    <a:pt x="233875" y="13536"/>
                  </a:cubicBezTo>
                  <a:lnTo>
                    <a:pt x="233875" y="50464"/>
                  </a:lnTo>
                  <a:moveTo>
                    <a:pt x="184638" y="210484"/>
                  </a:moveTo>
                  <a:cubicBezTo>
                    <a:pt x="186906" y="210483"/>
                    <a:pt x="188990" y="209234"/>
                    <a:pt x="190061" y="207234"/>
                  </a:cubicBezTo>
                  <a:cubicBezTo>
                    <a:pt x="191131" y="205235"/>
                    <a:pt x="191015" y="202808"/>
                    <a:pt x="189759" y="200920"/>
                  </a:cubicBezTo>
                  <a:lnTo>
                    <a:pt x="159207" y="155092"/>
                  </a:lnTo>
                  <a:lnTo>
                    <a:pt x="177536" y="155092"/>
                  </a:lnTo>
                  <a:cubicBezTo>
                    <a:pt x="178701" y="155092"/>
                    <a:pt x="179767" y="154434"/>
                    <a:pt x="180288" y="153391"/>
                  </a:cubicBezTo>
                  <a:cubicBezTo>
                    <a:pt x="180809" y="152349"/>
                    <a:pt x="180697" y="151101"/>
                    <a:pt x="179997" y="150169"/>
                  </a:cubicBezTo>
                  <a:lnTo>
                    <a:pt x="140768" y="99701"/>
                  </a:lnTo>
                  <a:lnTo>
                    <a:pt x="101551" y="150169"/>
                  </a:lnTo>
                  <a:cubicBezTo>
                    <a:pt x="100851" y="151101"/>
                    <a:pt x="100739" y="152349"/>
                    <a:pt x="101260" y="153391"/>
                  </a:cubicBezTo>
                  <a:cubicBezTo>
                    <a:pt x="101781" y="154434"/>
                    <a:pt x="102847" y="155092"/>
                    <a:pt x="104013" y="155092"/>
                  </a:cubicBezTo>
                  <a:lnTo>
                    <a:pt x="122329" y="155092"/>
                  </a:lnTo>
                  <a:lnTo>
                    <a:pt x="91728" y="200920"/>
                  </a:lnTo>
                  <a:cubicBezTo>
                    <a:pt x="90471" y="202808"/>
                    <a:pt x="90355" y="205235"/>
                    <a:pt x="91426" y="207234"/>
                  </a:cubicBezTo>
                  <a:cubicBezTo>
                    <a:pt x="92496" y="209234"/>
                    <a:pt x="94580" y="210483"/>
                    <a:pt x="96849" y="210484"/>
                  </a:cubicBezTo>
                  <a:close/>
                  <a:moveTo>
                    <a:pt x="140731" y="210484"/>
                  </a:moveTo>
                  <a:lnTo>
                    <a:pt x="140731" y="235102"/>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82" name="Rounded Rectangle 37">
              <a:extLst>
                <a:ext uri="{FF2B5EF4-FFF2-40B4-BE49-F238E27FC236}">
                  <a16:creationId xmlns:a16="http://schemas.microsoft.com/office/drawing/2014/main" id="{95330023-1800-43FE-6465-DEEEDE47E842}"/>
                </a:ext>
              </a:extLst>
            </p:cNvPr>
            <p:cNvSpPr/>
            <p:nvPr/>
          </p:nvSpPr>
          <p:spPr>
            <a:xfrm>
              <a:off x="6780618" y="3631110"/>
              <a:ext cx="350810" cy="368350"/>
            </a:xfrm>
            <a:custGeom>
              <a:avLst/>
              <a:gdLst/>
              <a:ahLst/>
              <a:cxnLst/>
              <a:rect l="0" t="0" r="0" b="0"/>
              <a:pathLst>
                <a:path w="270803" h="270803">
                  <a:moveTo>
                    <a:pt x="135401" y="0"/>
                  </a:moveTo>
                  <a:lnTo>
                    <a:pt x="135401" y="55391"/>
                  </a:lnTo>
                  <a:moveTo>
                    <a:pt x="0" y="135401"/>
                  </a:moveTo>
                  <a:lnTo>
                    <a:pt x="55391" y="135401"/>
                  </a:lnTo>
                  <a:moveTo>
                    <a:pt x="135401" y="270803"/>
                  </a:moveTo>
                  <a:lnTo>
                    <a:pt x="135401" y="215411"/>
                  </a:lnTo>
                  <a:moveTo>
                    <a:pt x="270803" y="135401"/>
                  </a:moveTo>
                  <a:lnTo>
                    <a:pt x="215411" y="135401"/>
                  </a:lnTo>
                  <a:moveTo>
                    <a:pt x="36927" y="135401"/>
                  </a:moveTo>
                  <a:cubicBezTo>
                    <a:pt x="36927" y="189787"/>
                    <a:pt x="81015" y="233875"/>
                    <a:pt x="135401" y="233875"/>
                  </a:cubicBezTo>
                  <a:cubicBezTo>
                    <a:pt x="189787" y="233875"/>
                    <a:pt x="233875" y="189787"/>
                    <a:pt x="233875" y="135401"/>
                  </a:cubicBezTo>
                  <a:cubicBezTo>
                    <a:pt x="233875" y="81015"/>
                    <a:pt x="189787" y="36927"/>
                    <a:pt x="135401" y="36927"/>
                  </a:cubicBezTo>
                  <a:cubicBezTo>
                    <a:pt x="81015" y="36927"/>
                    <a:pt x="36927" y="81015"/>
                    <a:pt x="36927" y="135401"/>
                  </a:cubicBezTo>
                  <a:close/>
                  <a:moveTo>
                    <a:pt x="135401" y="86164"/>
                  </a:moveTo>
                  <a:lnTo>
                    <a:pt x="135401" y="98473"/>
                  </a:lnTo>
                  <a:moveTo>
                    <a:pt x="153865" y="98449"/>
                  </a:moveTo>
                  <a:lnTo>
                    <a:pt x="128840" y="98449"/>
                  </a:lnTo>
                  <a:cubicBezTo>
                    <a:pt x="120930" y="98454"/>
                    <a:pt x="114134" y="104067"/>
                    <a:pt x="112633" y="111833"/>
                  </a:cubicBezTo>
                  <a:cubicBezTo>
                    <a:pt x="111132" y="119599"/>
                    <a:pt x="115347" y="127340"/>
                    <a:pt x="122686" y="130293"/>
                  </a:cubicBezTo>
                  <a:lnTo>
                    <a:pt x="148092" y="140448"/>
                  </a:lnTo>
                  <a:cubicBezTo>
                    <a:pt x="155447" y="143390"/>
                    <a:pt x="159678" y="151140"/>
                    <a:pt x="158175" y="158919"/>
                  </a:cubicBezTo>
                  <a:cubicBezTo>
                    <a:pt x="156673" y="166697"/>
                    <a:pt x="149859" y="172313"/>
                    <a:pt x="141937" y="172304"/>
                  </a:cubicBezTo>
                  <a:lnTo>
                    <a:pt x="116937" y="172304"/>
                  </a:lnTo>
                  <a:moveTo>
                    <a:pt x="135401" y="172329"/>
                  </a:moveTo>
                  <a:lnTo>
                    <a:pt x="135401" y="184638"/>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84" name="Rounded Rectangle 39">
              <a:extLst>
                <a:ext uri="{FF2B5EF4-FFF2-40B4-BE49-F238E27FC236}">
                  <a16:creationId xmlns:a16="http://schemas.microsoft.com/office/drawing/2014/main" id="{46354067-6ED9-9667-3816-B7E00F40A2F8}"/>
                </a:ext>
              </a:extLst>
            </p:cNvPr>
            <p:cNvSpPr/>
            <p:nvPr/>
          </p:nvSpPr>
          <p:spPr>
            <a:xfrm>
              <a:off x="5551645" y="5632154"/>
              <a:ext cx="366755" cy="386766"/>
            </a:xfrm>
            <a:custGeom>
              <a:avLst/>
              <a:gdLst/>
              <a:ahLst/>
              <a:cxnLst/>
              <a:rect l="0" t="0" r="0" b="0"/>
              <a:pathLst>
                <a:path w="283112" h="284342">
                  <a:moveTo>
                    <a:pt x="184896" y="226896"/>
                  </a:moveTo>
                  <a:lnTo>
                    <a:pt x="140251" y="226896"/>
                  </a:lnTo>
                  <a:lnTo>
                    <a:pt x="140251" y="273412"/>
                  </a:lnTo>
                  <a:moveTo>
                    <a:pt x="276169" y="235992"/>
                  </a:moveTo>
                  <a:cubicBezTo>
                    <a:pt x="267108" y="265131"/>
                    <a:pt x="239351" y="284342"/>
                    <a:pt x="208887" y="282558"/>
                  </a:cubicBezTo>
                  <a:cubicBezTo>
                    <a:pt x="178386" y="279935"/>
                    <a:pt x="153494" y="257065"/>
                    <a:pt x="148301" y="226896"/>
                  </a:cubicBezTo>
                  <a:moveTo>
                    <a:pt x="238466" y="189697"/>
                  </a:moveTo>
                  <a:lnTo>
                    <a:pt x="283112" y="189697"/>
                  </a:lnTo>
                  <a:lnTo>
                    <a:pt x="283112" y="143193"/>
                  </a:lnTo>
                  <a:moveTo>
                    <a:pt x="147193" y="180576"/>
                  </a:moveTo>
                  <a:cubicBezTo>
                    <a:pt x="156269" y="151451"/>
                    <a:pt x="184022" y="132259"/>
                    <a:pt x="214476" y="134047"/>
                  </a:cubicBezTo>
                  <a:cubicBezTo>
                    <a:pt x="244963" y="136680"/>
                    <a:pt x="269847" y="159531"/>
                    <a:pt x="275062" y="189685"/>
                  </a:cubicBezTo>
                  <a:moveTo>
                    <a:pt x="0" y="50098"/>
                  </a:moveTo>
                  <a:lnTo>
                    <a:pt x="244165" y="50098"/>
                  </a:lnTo>
                  <a:moveTo>
                    <a:pt x="0" y="156758"/>
                  </a:moveTo>
                  <a:lnTo>
                    <a:pt x="117848" y="156758"/>
                  </a:lnTo>
                  <a:moveTo>
                    <a:pt x="0" y="103508"/>
                  </a:moveTo>
                  <a:lnTo>
                    <a:pt x="244104" y="103508"/>
                  </a:lnTo>
                  <a:moveTo>
                    <a:pt x="99729" y="50098"/>
                  </a:moveTo>
                  <a:lnTo>
                    <a:pt x="99729" y="211952"/>
                  </a:lnTo>
                  <a:moveTo>
                    <a:pt x="171233" y="50098"/>
                  </a:moveTo>
                  <a:lnTo>
                    <a:pt x="171233" y="117085"/>
                  </a:lnTo>
                  <a:moveTo>
                    <a:pt x="108542" y="211915"/>
                  </a:moveTo>
                  <a:lnTo>
                    <a:pt x="25750" y="211915"/>
                  </a:lnTo>
                  <a:cubicBezTo>
                    <a:pt x="11563" y="211915"/>
                    <a:pt x="61" y="200414"/>
                    <a:pt x="61" y="186226"/>
                  </a:cubicBezTo>
                  <a:lnTo>
                    <a:pt x="61" y="25652"/>
                  </a:lnTo>
                  <a:cubicBezTo>
                    <a:pt x="81" y="11479"/>
                    <a:pt x="11577" y="0"/>
                    <a:pt x="25750" y="0"/>
                  </a:cubicBezTo>
                  <a:lnTo>
                    <a:pt x="218414" y="0"/>
                  </a:lnTo>
                  <a:cubicBezTo>
                    <a:pt x="232588" y="0"/>
                    <a:pt x="244083" y="11479"/>
                    <a:pt x="244104" y="25652"/>
                  </a:cubicBezTo>
                  <a:lnTo>
                    <a:pt x="244104" y="117971"/>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grpSp>
      <p:sp>
        <p:nvSpPr>
          <p:cNvPr id="88" name="object 6">
            <a:extLst>
              <a:ext uri="{FF2B5EF4-FFF2-40B4-BE49-F238E27FC236}">
                <a16:creationId xmlns:a16="http://schemas.microsoft.com/office/drawing/2014/main" id="{DD6944CF-6B9A-95E3-8EA3-6BDC4A50C862}"/>
              </a:ext>
            </a:extLst>
          </p:cNvPr>
          <p:cNvSpPr txBox="1"/>
          <p:nvPr/>
        </p:nvSpPr>
        <p:spPr>
          <a:xfrm>
            <a:off x="1310889" y="-1809"/>
            <a:ext cx="17482321" cy="912156"/>
          </a:xfrm>
          <a:prstGeom prst="rect">
            <a:avLst/>
          </a:prstGeom>
        </p:spPr>
        <p:txBody>
          <a:bodyPr vert="horz" wrap="square" lIns="0" tIns="11430" rIns="0" bIns="0" rtlCol="0" anchor="ctr">
            <a:noAutofit/>
          </a:bodyPr>
          <a:lstStyle/>
          <a:p>
            <a:pPr marL="12700" marR="0" lvl="0" indent="0" algn="l" defTabSz="914400" eaLnBrk="1" fontAlgn="auto" latinLnBrk="0" hangingPunct="1">
              <a:lnSpc>
                <a:spcPct val="100000"/>
              </a:lnSpc>
              <a:spcBef>
                <a:spcPts val="90"/>
              </a:spcBef>
              <a:spcAft>
                <a:spcPts val="0"/>
              </a:spcAft>
              <a:buClrTx/>
              <a:buSzTx/>
              <a:buFontTx/>
              <a:buNone/>
              <a:tabLst/>
              <a:defRPr/>
            </a:pPr>
            <a:r>
              <a:rPr kumimoji="0" lang="mn-MN" sz="4800" b="1" i="0" u="none" strike="noStrike" kern="0" cap="none" spc="-60" normalizeH="0" baseline="0" noProof="0" dirty="0">
                <a:ln>
                  <a:noFill/>
                </a:ln>
                <a:solidFill>
                  <a:prstClr val="white"/>
                </a:solidFill>
                <a:effectLst/>
                <a:uLnTx/>
                <a:uFillTx/>
                <a:latin typeface="Lato"/>
                <a:cs typeface="Lato"/>
              </a:rPr>
              <a:t>Ойн санхүүжилтийн механизм, хэлбэрүүд</a:t>
            </a:r>
          </a:p>
        </p:txBody>
      </p:sp>
      <p:sp>
        <p:nvSpPr>
          <p:cNvPr id="89" name="object 3">
            <a:extLst>
              <a:ext uri="{FF2B5EF4-FFF2-40B4-BE49-F238E27FC236}">
                <a16:creationId xmlns:a16="http://schemas.microsoft.com/office/drawing/2014/main" id="{C1527D6A-C820-A75D-9278-C9E981580F27}"/>
              </a:ext>
            </a:extLst>
          </p:cNvPr>
          <p:cNvSpPr/>
          <p:nvPr/>
        </p:nvSpPr>
        <p:spPr>
          <a:xfrm>
            <a:off x="18175644" y="199875"/>
            <a:ext cx="1472565" cy="549910"/>
          </a:xfrm>
          <a:custGeom>
            <a:avLst/>
            <a:gdLst/>
            <a:ahLst/>
            <a:cxnLst/>
            <a:rect l="l" t="t" r="r" b="b"/>
            <a:pathLst>
              <a:path w="1472565" h="549910">
                <a:moveTo>
                  <a:pt x="80581" y="179908"/>
                </a:moveTo>
                <a:lnTo>
                  <a:pt x="0" y="133413"/>
                </a:lnTo>
                <a:lnTo>
                  <a:pt x="0" y="402615"/>
                </a:lnTo>
                <a:lnTo>
                  <a:pt x="80581" y="356146"/>
                </a:lnTo>
                <a:lnTo>
                  <a:pt x="80581" y="179908"/>
                </a:lnTo>
                <a:close/>
              </a:path>
              <a:path w="1472565" h="549910">
                <a:moveTo>
                  <a:pt x="231013" y="0"/>
                </a:moveTo>
                <a:lnTo>
                  <a:pt x="17907" y="123075"/>
                </a:lnTo>
                <a:lnTo>
                  <a:pt x="94526" y="167271"/>
                </a:lnTo>
                <a:lnTo>
                  <a:pt x="231013" y="88480"/>
                </a:lnTo>
                <a:lnTo>
                  <a:pt x="231013" y="0"/>
                </a:lnTo>
                <a:close/>
              </a:path>
              <a:path w="1472565" h="549910">
                <a:moveTo>
                  <a:pt x="470306" y="417207"/>
                </a:moveTo>
                <a:lnTo>
                  <a:pt x="391972" y="371957"/>
                </a:lnTo>
                <a:lnTo>
                  <a:pt x="259384" y="448538"/>
                </a:lnTo>
                <a:lnTo>
                  <a:pt x="259384" y="538988"/>
                </a:lnTo>
                <a:lnTo>
                  <a:pt x="470306" y="417207"/>
                </a:lnTo>
                <a:close/>
              </a:path>
              <a:path w="1472565" h="549910">
                <a:moveTo>
                  <a:pt x="480961" y="154216"/>
                </a:moveTo>
                <a:lnTo>
                  <a:pt x="259384" y="282168"/>
                </a:lnTo>
                <a:lnTo>
                  <a:pt x="259384" y="427824"/>
                </a:lnTo>
                <a:lnTo>
                  <a:pt x="381889" y="357073"/>
                </a:lnTo>
                <a:lnTo>
                  <a:pt x="381889" y="295033"/>
                </a:lnTo>
                <a:lnTo>
                  <a:pt x="320967" y="330212"/>
                </a:lnTo>
                <a:lnTo>
                  <a:pt x="320967" y="309537"/>
                </a:lnTo>
                <a:lnTo>
                  <a:pt x="400773" y="263410"/>
                </a:lnTo>
                <a:lnTo>
                  <a:pt x="400773" y="356387"/>
                </a:lnTo>
                <a:lnTo>
                  <a:pt x="480961" y="402615"/>
                </a:lnTo>
                <a:lnTo>
                  <a:pt x="480961" y="154216"/>
                </a:lnTo>
                <a:close/>
              </a:path>
              <a:path w="1472565" h="549910">
                <a:moveTo>
                  <a:pt x="480974" y="133413"/>
                </a:moveTo>
                <a:lnTo>
                  <a:pt x="249936" y="0"/>
                </a:lnTo>
                <a:lnTo>
                  <a:pt x="249936" y="88480"/>
                </a:lnTo>
                <a:lnTo>
                  <a:pt x="377228" y="161988"/>
                </a:lnTo>
                <a:lnTo>
                  <a:pt x="359321" y="172351"/>
                </a:lnTo>
                <a:lnTo>
                  <a:pt x="240461" y="103759"/>
                </a:lnTo>
                <a:lnTo>
                  <a:pt x="112445" y="177622"/>
                </a:lnTo>
                <a:lnTo>
                  <a:pt x="213385" y="235940"/>
                </a:lnTo>
                <a:lnTo>
                  <a:pt x="275374" y="200113"/>
                </a:lnTo>
                <a:lnTo>
                  <a:pt x="228841" y="173215"/>
                </a:lnTo>
                <a:lnTo>
                  <a:pt x="246761" y="162877"/>
                </a:lnTo>
                <a:lnTo>
                  <a:pt x="311251" y="200113"/>
                </a:lnTo>
                <a:lnTo>
                  <a:pt x="213385" y="256578"/>
                </a:lnTo>
                <a:lnTo>
                  <a:pt x="99466" y="190855"/>
                </a:lnTo>
                <a:lnTo>
                  <a:pt x="99466" y="356539"/>
                </a:lnTo>
                <a:lnTo>
                  <a:pt x="194462" y="411365"/>
                </a:lnTo>
                <a:lnTo>
                  <a:pt x="194462" y="336727"/>
                </a:lnTo>
                <a:lnTo>
                  <a:pt x="148932" y="310426"/>
                </a:lnTo>
                <a:lnTo>
                  <a:pt x="148932" y="289750"/>
                </a:lnTo>
                <a:lnTo>
                  <a:pt x="213385" y="326923"/>
                </a:lnTo>
                <a:lnTo>
                  <a:pt x="213385" y="443026"/>
                </a:lnTo>
                <a:lnTo>
                  <a:pt x="89662" y="371602"/>
                </a:lnTo>
                <a:lnTo>
                  <a:pt x="10617" y="417195"/>
                </a:lnTo>
                <a:lnTo>
                  <a:pt x="240461" y="549910"/>
                </a:lnTo>
                <a:lnTo>
                  <a:pt x="240461" y="272389"/>
                </a:lnTo>
                <a:lnTo>
                  <a:pt x="480974" y="133413"/>
                </a:lnTo>
                <a:close/>
              </a:path>
              <a:path w="1472565" h="549910">
                <a:moveTo>
                  <a:pt x="806272" y="345427"/>
                </a:moveTo>
                <a:lnTo>
                  <a:pt x="672490" y="345427"/>
                </a:lnTo>
                <a:lnTo>
                  <a:pt x="672490" y="378409"/>
                </a:lnTo>
                <a:lnTo>
                  <a:pt x="771093" y="378409"/>
                </a:lnTo>
                <a:lnTo>
                  <a:pt x="761428" y="414553"/>
                </a:lnTo>
                <a:lnTo>
                  <a:pt x="740778" y="443433"/>
                </a:lnTo>
                <a:lnTo>
                  <a:pt x="710145" y="462584"/>
                </a:lnTo>
                <a:lnTo>
                  <a:pt x="670560" y="469519"/>
                </a:lnTo>
                <a:lnTo>
                  <a:pt x="629564" y="460552"/>
                </a:lnTo>
                <a:lnTo>
                  <a:pt x="596099" y="436219"/>
                </a:lnTo>
                <a:lnTo>
                  <a:pt x="573544" y="400291"/>
                </a:lnTo>
                <a:lnTo>
                  <a:pt x="565264" y="356590"/>
                </a:lnTo>
                <a:lnTo>
                  <a:pt x="573544" y="313232"/>
                </a:lnTo>
                <a:lnTo>
                  <a:pt x="596099" y="277456"/>
                </a:lnTo>
                <a:lnTo>
                  <a:pt x="629564" y="253149"/>
                </a:lnTo>
                <a:lnTo>
                  <a:pt x="670560" y="244182"/>
                </a:lnTo>
                <a:lnTo>
                  <a:pt x="700074" y="248361"/>
                </a:lnTo>
                <a:lnTo>
                  <a:pt x="726033" y="260337"/>
                </a:lnTo>
                <a:lnTo>
                  <a:pt x="747483" y="279247"/>
                </a:lnTo>
                <a:lnTo>
                  <a:pt x="763524" y="304279"/>
                </a:lnTo>
                <a:lnTo>
                  <a:pt x="799731" y="304279"/>
                </a:lnTo>
                <a:lnTo>
                  <a:pt x="778179" y="263715"/>
                </a:lnTo>
                <a:lnTo>
                  <a:pt x="747776" y="234594"/>
                </a:lnTo>
                <a:lnTo>
                  <a:pt x="711073" y="217030"/>
                </a:lnTo>
                <a:lnTo>
                  <a:pt x="670560" y="211150"/>
                </a:lnTo>
                <a:lnTo>
                  <a:pt x="626452" y="218579"/>
                </a:lnTo>
                <a:lnTo>
                  <a:pt x="588225" y="239242"/>
                </a:lnTo>
                <a:lnTo>
                  <a:pt x="558139" y="270751"/>
                </a:lnTo>
                <a:lnTo>
                  <a:pt x="538429" y="310667"/>
                </a:lnTo>
                <a:lnTo>
                  <a:pt x="531368" y="356590"/>
                </a:lnTo>
                <a:lnTo>
                  <a:pt x="538429" y="402704"/>
                </a:lnTo>
                <a:lnTo>
                  <a:pt x="558139" y="442772"/>
                </a:lnTo>
                <a:lnTo>
                  <a:pt x="588225" y="474370"/>
                </a:lnTo>
                <a:lnTo>
                  <a:pt x="626452" y="495096"/>
                </a:lnTo>
                <a:lnTo>
                  <a:pt x="670560" y="502539"/>
                </a:lnTo>
                <a:lnTo>
                  <a:pt x="715556" y="495973"/>
                </a:lnTo>
                <a:lnTo>
                  <a:pt x="753071" y="477151"/>
                </a:lnTo>
                <a:lnTo>
                  <a:pt x="781659" y="447344"/>
                </a:lnTo>
                <a:lnTo>
                  <a:pt x="799871" y="407860"/>
                </a:lnTo>
                <a:lnTo>
                  <a:pt x="806272" y="359968"/>
                </a:lnTo>
                <a:lnTo>
                  <a:pt x="806272" y="345427"/>
                </a:lnTo>
                <a:close/>
              </a:path>
              <a:path w="1472565" h="549910">
                <a:moveTo>
                  <a:pt x="1108468" y="345427"/>
                </a:moveTo>
                <a:lnTo>
                  <a:pt x="974699" y="345427"/>
                </a:lnTo>
                <a:lnTo>
                  <a:pt x="974699" y="378409"/>
                </a:lnTo>
                <a:lnTo>
                  <a:pt x="1073302" y="378409"/>
                </a:lnTo>
                <a:lnTo>
                  <a:pt x="1063625" y="414553"/>
                </a:lnTo>
                <a:lnTo>
                  <a:pt x="1042974" y="443433"/>
                </a:lnTo>
                <a:lnTo>
                  <a:pt x="1012355" y="462584"/>
                </a:lnTo>
                <a:lnTo>
                  <a:pt x="972756" y="469519"/>
                </a:lnTo>
                <a:lnTo>
                  <a:pt x="931760" y="460552"/>
                </a:lnTo>
                <a:lnTo>
                  <a:pt x="898296" y="436219"/>
                </a:lnTo>
                <a:lnTo>
                  <a:pt x="875741" y="400291"/>
                </a:lnTo>
                <a:lnTo>
                  <a:pt x="867473" y="356590"/>
                </a:lnTo>
                <a:lnTo>
                  <a:pt x="875741" y="313232"/>
                </a:lnTo>
                <a:lnTo>
                  <a:pt x="898296" y="277456"/>
                </a:lnTo>
                <a:lnTo>
                  <a:pt x="931760" y="253149"/>
                </a:lnTo>
                <a:lnTo>
                  <a:pt x="972756" y="244182"/>
                </a:lnTo>
                <a:lnTo>
                  <a:pt x="1002284" y="248361"/>
                </a:lnTo>
                <a:lnTo>
                  <a:pt x="1028230" y="260337"/>
                </a:lnTo>
                <a:lnTo>
                  <a:pt x="1049693" y="279247"/>
                </a:lnTo>
                <a:lnTo>
                  <a:pt x="1065733" y="304279"/>
                </a:lnTo>
                <a:lnTo>
                  <a:pt x="1101940" y="304279"/>
                </a:lnTo>
                <a:lnTo>
                  <a:pt x="1080389" y="263715"/>
                </a:lnTo>
                <a:lnTo>
                  <a:pt x="1049985" y="234594"/>
                </a:lnTo>
                <a:lnTo>
                  <a:pt x="1013269" y="217030"/>
                </a:lnTo>
                <a:lnTo>
                  <a:pt x="972756" y="211150"/>
                </a:lnTo>
                <a:lnTo>
                  <a:pt x="928649" y="218579"/>
                </a:lnTo>
                <a:lnTo>
                  <a:pt x="890422" y="239242"/>
                </a:lnTo>
                <a:lnTo>
                  <a:pt x="860336" y="270751"/>
                </a:lnTo>
                <a:lnTo>
                  <a:pt x="840625" y="310667"/>
                </a:lnTo>
                <a:lnTo>
                  <a:pt x="833551" y="356590"/>
                </a:lnTo>
                <a:lnTo>
                  <a:pt x="840625" y="402704"/>
                </a:lnTo>
                <a:lnTo>
                  <a:pt x="860336" y="442772"/>
                </a:lnTo>
                <a:lnTo>
                  <a:pt x="890422" y="474370"/>
                </a:lnTo>
                <a:lnTo>
                  <a:pt x="928649" y="495096"/>
                </a:lnTo>
                <a:lnTo>
                  <a:pt x="972756" y="502539"/>
                </a:lnTo>
                <a:lnTo>
                  <a:pt x="1017752" y="495973"/>
                </a:lnTo>
                <a:lnTo>
                  <a:pt x="1055268" y="477151"/>
                </a:lnTo>
                <a:lnTo>
                  <a:pt x="1083856" y="447344"/>
                </a:lnTo>
                <a:lnTo>
                  <a:pt x="1102080" y="407860"/>
                </a:lnTo>
                <a:lnTo>
                  <a:pt x="1108468" y="359968"/>
                </a:lnTo>
                <a:lnTo>
                  <a:pt x="1108468" y="345427"/>
                </a:lnTo>
                <a:close/>
              </a:path>
              <a:path w="1472565" h="549910">
                <a:moveTo>
                  <a:pt x="1409128" y="345427"/>
                </a:moveTo>
                <a:lnTo>
                  <a:pt x="1275346" y="345427"/>
                </a:lnTo>
                <a:lnTo>
                  <a:pt x="1275346" y="378409"/>
                </a:lnTo>
                <a:lnTo>
                  <a:pt x="1373936" y="378409"/>
                </a:lnTo>
                <a:lnTo>
                  <a:pt x="1364284" y="414553"/>
                </a:lnTo>
                <a:lnTo>
                  <a:pt x="1343634" y="443433"/>
                </a:lnTo>
                <a:lnTo>
                  <a:pt x="1313002" y="462584"/>
                </a:lnTo>
                <a:lnTo>
                  <a:pt x="1273416" y="469519"/>
                </a:lnTo>
                <a:lnTo>
                  <a:pt x="1232420" y="460552"/>
                </a:lnTo>
                <a:lnTo>
                  <a:pt x="1198956" y="436219"/>
                </a:lnTo>
                <a:lnTo>
                  <a:pt x="1176401" y="400291"/>
                </a:lnTo>
                <a:lnTo>
                  <a:pt x="1168120" y="356590"/>
                </a:lnTo>
                <a:lnTo>
                  <a:pt x="1176401" y="313232"/>
                </a:lnTo>
                <a:lnTo>
                  <a:pt x="1198956" y="277456"/>
                </a:lnTo>
                <a:lnTo>
                  <a:pt x="1232420" y="253149"/>
                </a:lnTo>
                <a:lnTo>
                  <a:pt x="1273416" y="244182"/>
                </a:lnTo>
                <a:lnTo>
                  <a:pt x="1302931" y="248361"/>
                </a:lnTo>
                <a:lnTo>
                  <a:pt x="1328889" y="260337"/>
                </a:lnTo>
                <a:lnTo>
                  <a:pt x="1350340" y="279247"/>
                </a:lnTo>
                <a:lnTo>
                  <a:pt x="1366380" y="304279"/>
                </a:lnTo>
                <a:lnTo>
                  <a:pt x="1402600" y="304279"/>
                </a:lnTo>
                <a:lnTo>
                  <a:pt x="1381036" y="263715"/>
                </a:lnTo>
                <a:lnTo>
                  <a:pt x="1350632" y="234594"/>
                </a:lnTo>
                <a:lnTo>
                  <a:pt x="1313916" y="217030"/>
                </a:lnTo>
                <a:lnTo>
                  <a:pt x="1273416" y="211150"/>
                </a:lnTo>
                <a:lnTo>
                  <a:pt x="1229309" y="218579"/>
                </a:lnTo>
                <a:lnTo>
                  <a:pt x="1191082" y="239242"/>
                </a:lnTo>
                <a:lnTo>
                  <a:pt x="1160995" y="270751"/>
                </a:lnTo>
                <a:lnTo>
                  <a:pt x="1141285" y="310667"/>
                </a:lnTo>
                <a:lnTo>
                  <a:pt x="1134224" y="356590"/>
                </a:lnTo>
                <a:lnTo>
                  <a:pt x="1141285" y="402704"/>
                </a:lnTo>
                <a:lnTo>
                  <a:pt x="1160995" y="442772"/>
                </a:lnTo>
                <a:lnTo>
                  <a:pt x="1191082" y="474370"/>
                </a:lnTo>
                <a:lnTo>
                  <a:pt x="1229309" y="495096"/>
                </a:lnTo>
                <a:lnTo>
                  <a:pt x="1273416" y="502539"/>
                </a:lnTo>
                <a:lnTo>
                  <a:pt x="1318412" y="495973"/>
                </a:lnTo>
                <a:lnTo>
                  <a:pt x="1355928" y="477151"/>
                </a:lnTo>
                <a:lnTo>
                  <a:pt x="1384515" y="447344"/>
                </a:lnTo>
                <a:lnTo>
                  <a:pt x="1402727" y="407860"/>
                </a:lnTo>
                <a:lnTo>
                  <a:pt x="1409128" y="359968"/>
                </a:lnTo>
                <a:lnTo>
                  <a:pt x="1409128" y="345427"/>
                </a:lnTo>
                <a:close/>
              </a:path>
              <a:path w="1472565" h="549910">
                <a:moveTo>
                  <a:pt x="1471968" y="219075"/>
                </a:moveTo>
                <a:lnTo>
                  <a:pt x="1437982" y="219075"/>
                </a:lnTo>
                <a:lnTo>
                  <a:pt x="1437982" y="496963"/>
                </a:lnTo>
                <a:lnTo>
                  <a:pt x="1471968" y="496963"/>
                </a:lnTo>
                <a:lnTo>
                  <a:pt x="1471968" y="21907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0" name="Picture 89">
            <a:extLst>
              <a:ext uri="{FF2B5EF4-FFF2-40B4-BE49-F238E27FC236}">
                <a16:creationId xmlns:a16="http://schemas.microsoft.com/office/drawing/2014/main" id="{061B7395-27D4-6156-A973-30AECC594E8C}"/>
              </a:ext>
            </a:extLst>
          </p:cNvPr>
          <p:cNvPicPr>
            <a:picLocks noChangeAspect="1"/>
          </p:cNvPicPr>
          <p:nvPr/>
        </p:nvPicPr>
        <p:blipFill>
          <a:blip r:embed="rId2" cstate="print">
            <a:extLst>
              <a:ext uri="{28A0092B-C50C-407E-A947-70E740481C1C}">
                <a14:useLocalDpi xmlns:a14="http://schemas.microsoft.com/office/drawing/2010/main" val="0"/>
              </a:ext>
            </a:extLst>
          </a:blip>
          <a:srcRect r="67891"/>
          <a:stretch>
            <a:fillRect/>
          </a:stretch>
        </p:blipFill>
        <p:spPr>
          <a:xfrm>
            <a:off x="16805199" y="48159"/>
            <a:ext cx="1229860" cy="853343"/>
          </a:xfrm>
          <a:prstGeom prst="rect">
            <a:avLst/>
          </a:prstGeom>
        </p:spPr>
      </p:pic>
      <p:pic>
        <p:nvPicPr>
          <p:cNvPr id="2" name="Content Placeholder 8" descr="A red blue and yellow flag&#10;&#10;AI-generated content may be incorrect.">
            <a:extLst>
              <a:ext uri="{FF2B5EF4-FFF2-40B4-BE49-F238E27FC236}">
                <a16:creationId xmlns:a16="http://schemas.microsoft.com/office/drawing/2014/main" id="{F81B367B-BD76-E066-766E-3683B341B3E1}"/>
              </a:ext>
            </a:extLst>
          </p:cNvPr>
          <p:cNvPicPr>
            <a:picLocks noChangeAspect="1"/>
          </p:cNvPicPr>
          <p:nvPr/>
        </p:nvPicPr>
        <p:blipFill>
          <a:blip r:embed="rId3"/>
          <a:stretch>
            <a:fillRect/>
          </a:stretch>
        </p:blipFill>
        <p:spPr>
          <a:xfrm>
            <a:off x="15275102" y="48159"/>
            <a:ext cx="1373594" cy="822847"/>
          </a:xfrm>
          <a:prstGeom prst="rect">
            <a:avLst/>
          </a:prstGeom>
        </p:spPr>
      </p:pic>
    </p:spTree>
    <p:extLst>
      <p:ext uri="{BB962C8B-B14F-4D97-AF65-F5344CB8AC3E}">
        <p14:creationId xmlns:p14="http://schemas.microsoft.com/office/powerpoint/2010/main" val="1123192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0BD7E-E32E-E813-4B35-BE6BBBBF8F01}"/>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87B4135-6F3E-115F-61A2-873650B9A4B7}"/>
              </a:ext>
            </a:extLst>
          </p:cNvPr>
          <p:cNvSpPr>
            <a:spLocks noGrp="1"/>
          </p:cNvSpPr>
          <p:nvPr>
            <p:ph sz="half" idx="3"/>
          </p:nvPr>
        </p:nvSpPr>
        <p:spPr>
          <a:xfrm>
            <a:off x="332733" y="1148926"/>
            <a:ext cx="12748808" cy="11449288"/>
          </a:xfrm>
        </p:spPr>
        <p:txBody>
          <a:bodyPr/>
          <a:lstStyle/>
          <a:p>
            <a:pPr lvl="0" algn="l" rtl="0">
              <a:defRPr/>
            </a:pPr>
            <a:r>
              <a:rPr lang="mn-MN" sz="2400" b="1" kern="100" dirty="0">
                <a:solidFill>
                  <a:srgbClr val="F366BB"/>
                </a:solidFill>
                <a:latin typeface="Lato" panose="020F0502020204030203" pitchFamily="34" charset="0"/>
              </a:rPr>
              <a:t>Үр дүнд суурилсан төлбөр</a:t>
            </a:r>
            <a:endParaRPr lang="en-US" sz="2400" b="1" kern="100" dirty="0">
              <a:solidFill>
                <a:srgbClr val="F366BB"/>
              </a:solidFill>
              <a:latin typeface="Lato" panose="020F0502020204030203" pitchFamily="34" charset="0"/>
            </a:endParaRPr>
          </a:p>
          <a:p>
            <a:pPr lvl="0" algn="l" rtl="0">
              <a:defRPr/>
            </a:pPr>
            <a:r>
              <a:rPr lang="mn-MN" sz="2400" kern="100" dirty="0">
                <a:latin typeface="Lato" panose="020F0502020204030203" pitchFamily="34" charset="0"/>
              </a:rPr>
              <a:t>Үр дүнд суурилсан төлбөрүүд нь баталгаажсан үр дүн (кредит)-д үндэслэн орлого бүрдүүлдэг, гүйцэтгэлтэй уялдсан санхүүжилтийн механизм бөгөөд үүнд хүлэмжийн хийн ялгарлыг бууруулах эсвэл биологийн олон янз байдлын үр өгөөж зэрэг багтана. Нүүрстөрөгч болон биологийн олон янз байдлын кредит зэрэг хэрэгслүүд нь экосистемийн үйлчилгээг мөнгөн үнэ цэнтэй болгож, ойн болон газар ашиглалтын хөрөнгө оруулалтын банкны санхүүжилт авах чадвар, зээлжих чадварыг нэмэгдүүлэх тогтвортой мөнгөн урсгалыг бий болгодог.</a:t>
            </a:r>
            <a:endParaRPr lang="en-US" sz="2400" kern="100" dirty="0">
              <a:latin typeface="Lato" panose="020F0502020204030203" pitchFamily="34" charset="0"/>
            </a:endParaRPr>
          </a:p>
          <a:p>
            <a:pPr lvl="0" algn="l" rtl="0">
              <a:defRPr/>
            </a:pPr>
            <a:endParaRPr lang="en-US" sz="2400" kern="100" dirty="0">
              <a:latin typeface="Lato" panose="020F0502020204030203" pitchFamily="34" charset="0"/>
            </a:endParaRPr>
          </a:p>
          <a:p>
            <a:pPr lvl="0" algn="l" rtl="0">
              <a:defRPr/>
            </a:pPr>
            <a:r>
              <a:rPr lang="mn-MN" sz="2400" b="1" kern="100" dirty="0">
                <a:solidFill>
                  <a:srgbClr val="F79438"/>
                </a:solidFill>
                <a:latin typeface="Lato" panose="020F0502020204030203" pitchFamily="34" charset="0"/>
              </a:rPr>
              <a:t>Ногоон, ойн бонд</a:t>
            </a:r>
            <a:endParaRPr lang="en-US" sz="2400" b="1" kern="100" dirty="0">
              <a:solidFill>
                <a:srgbClr val="F79438"/>
              </a:solidFill>
              <a:latin typeface="Lato" panose="020F0502020204030203" pitchFamily="34" charset="0"/>
            </a:endParaRPr>
          </a:p>
          <a:p>
            <a:pPr lvl="0" algn="l" rtl="0">
              <a:defRPr/>
            </a:pPr>
            <a:r>
              <a:rPr lang="mn-MN" sz="2400" kern="100" dirty="0">
                <a:latin typeface="Lato" panose="020F0502020204030203" pitchFamily="34" charset="0"/>
              </a:rPr>
              <a:t>Тогтвортой ой ашиглалт, экосистемийн нөхөн сэргээлт зэрэг байгаль орчинд эерэг үр өгөөж бүхий төслүүдийг санхүүжүүлэх зорилгоор урьдчилан хөрөнгө татахад ашиглагддаг өрийн санхүүгийн хэрэгсэл юм. Эдгээр нь ил тод байдал, үр нөлөөний хяналт-шинжилгээ, хөрөнгө оруулагчдын итгэлийг хангах зорилгоор үндэсний </a:t>
            </a:r>
            <a:r>
              <a:rPr lang="mn-MN" sz="2400" kern="100" dirty="0" err="1">
                <a:latin typeface="Lato" panose="020F0502020204030203" pitchFamily="34" charset="0"/>
              </a:rPr>
              <a:t>таксономи</a:t>
            </a:r>
            <a:r>
              <a:rPr lang="mn-MN" sz="2400" kern="100" dirty="0">
                <a:latin typeface="Lato" panose="020F0502020204030203" pitchFamily="34" charset="0"/>
              </a:rPr>
              <a:t> болон тайлагналын тогтолцоотой нийцэх ёстой. </a:t>
            </a:r>
            <a:endParaRPr lang="en-US" sz="2400" kern="100" dirty="0">
              <a:latin typeface="Lato" panose="020F0502020204030203" pitchFamily="34" charset="0"/>
            </a:endParaRPr>
          </a:p>
          <a:p>
            <a:pPr lvl="0" algn="l" rtl="0">
              <a:defRPr/>
            </a:pPr>
            <a:r>
              <a:rPr lang="mn-MN" sz="2400" b="1" kern="100" dirty="0" err="1">
                <a:solidFill>
                  <a:srgbClr val="A6DA37"/>
                </a:solidFill>
                <a:latin typeface="Lato" panose="020F0502020204030203" pitchFamily="34" charset="0"/>
              </a:rPr>
              <a:t>ЖДҮ</a:t>
            </a:r>
            <a:r>
              <a:rPr lang="mn-MN" sz="2400" b="1" kern="100" dirty="0">
                <a:solidFill>
                  <a:srgbClr val="A6DA37"/>
                </a:solidFill>
                <a:latin typeface="Lato" panose="020F0502020204030203" pitchFamily="34" charset="0"/>
              </a:rPr>
              <a:t>, Нэмүү өртгийн сүлжээний санхүүжилт</a:t>
            </a:r>
            <a:endParaRPr lang="en-US" sz="2400" b="1" kern="100" dirty="0">
              <a:solidFill>
                <a:srgbClr val="A6DA37"/>
              </a:solidFill>
              <a:latin typeface="Lato" panose="020F0502020204030203" pitchFamily="34" charset="0"/>
            </a:endParaRPr>
          </a:p>
          <a:p>
            <a:pPr lvl="0" algn="l" rtl="0">
              <a:defRPr/>
            </a:pPr>
            <a:r>
              <a:rPr lang="mn-MN" sz="2400" kern="100" dirty="0">
                <a:latin typeface="Lato" panose="020F0502020204030203" pitchFamily="34" charset="0"/>
              </a:rPr>
              <a:t>Ойн салбарын </a:t>
            </a:r>
            <a:r>
              <a:rPr lang="mn-MN" sz="2400" kern="100" dirty="0" err="1">
                <a:latin typeface="Lato" panose="020F0502020204030203" pitchFamily="34" charset="0"/>
              </a:rPr>
              <a:t>ЖДҮ</a:t>
            </a:r>
            <a:r>
              <a:rPr lang="mn-MN" sz="2400" kern="100" dirty="0">
                <a:latin typeface="Lato" panose="020F0502020204030203" pitchFamily="34" charset="0"/>
              </a:rPr>
              <a:t>, орон нутгийн аж ахуйн нэгжүүдийг үйлдвэрлэл, боловсруулалт, зах зээлд нэвтрэх бүхий л үе шатанд дэмжихэд чиглэсэн зорилтот санхүүгийн шийдлүүд юм. Тусгай нөхцөл бүхий зээлийн шугам, батлан даалтын механизм зэрэг санхүүгийн механизм нь арилжааны санхүүжилтийг татан төвлөрүүлэх боломжийг бүрдүүлдэг.</a:t>
            </a:r>
            <a:endParaRPr lang="en-US" sz="2400" kern="100" dirty="0">
              <a:latin typeface="Lato" panose="020F0502020204030203" pitchFamily="34" charset="0"/>
            </a:endParaRPr>
          </a:p>
          <a:p>
            <a:pPr lvl="0" algn="l" rtl="0">
              <a:defRPr/>
            </a:pPr>
            <a:r>
              <a:rPr lang="mn-MN" sz="2400" b="1" kern="100" dirty="0">
                <a:solidFill>
                  <a:srgbClr val="1AC3FB"/>
                </a:solidFill>
                <a:latin typeface="Lato" panose="020F0502020204030203" pitchFamily="34" charset="0"/>
              </a:rPr>
              <a:t>Ойн экосистемийн төлбөр</a:t>
            </a:r>
            <a:endParaRPr lang="en-US" sz="2400" b="1" kern="100" dirty="0">
              <a:solidFill>
                <a:srgbClr val="1AC3FB"/>
              </a:solidFill>
              <a:latin typeface="Lato" panose="020F0502020204030203" pitchFamily="34" charset="0"/>
            </a:endParaRPr>
          </a:p>
          <a:p>
            <a:pPr lvl="0" algn="l" rtl="0">
              <a:defRPr/>
            </a:pPr>
            <a:r>
              <a:rPr lang="mn-MN" sz="2400" kern="100" dirty="0">
                <a:latin typeface="Lato" panose="020F0502020204030203" pitchFamily="34" charset="0"/>
              </a:rPr>
              <a:t>Ус ашиглалт, нүүрстөрөгчийн хуримтлал, биологийн олон янз байдлыг хамгаалах зэрэг экосистемийн үйлчилгээг хадгалах эсвэл сайжруулах зорилгоор ой, газрын менежментийг хэрэгжүүлж буй газар эзэмшигчид болон орон нутгийн иргэдэд санхүүгийн урамшуулал олгодог тогтолцоо юм. Энэхүү механизм нь байгаль хамгаалалд чиглэсэн тогтвортой эх үүсвэр болохын зэрэгцээ иргэдийн амьжиргааг дэмждэг. </a:t>
            </a:r>
            <a:endParaRPr lang="en-US" sz="2400" dirty="0">
              <a:latin typeface="Lato" panose="020F0502020204030203" pitchFamily="34" charset="0"/>
            </a:endParaRPr>
          </a:p>
        </p:txBody>
      </p:sp>
      <p:grpSp>
        <p:nvGrpSpPr>
          <p:cNvPr id="2" name="Group 1">
            <a:extLst>
              <a:ext uri="{FF2B5EF4-FFF2-40B4-BE49-F238E27FC236}">
                <a16:creationId xmlns:a16="http://schemas.microsoft.com/office/drawing/2014/main" id="{21CEAC96-8BD0-D7BA-F488-597F6FB9ABD9}"/>
              </a:ext>
            </a:extLst>
          </p:cNvPr>
          <p:cNvGrpSpPr/>
          <p:nvPr/>
        </p:nvGrpSpPr>
        <p:grpSpPr>
          <a:xfrm>
            <a:off x="13107418" y="2548385"/>
            <a:ext cx="6930326" cy="6626612"/>
            <a:chOff x="11050583" y="2548385"/>
            <a:chExt cx="6930326" cy="6212579"/>
          </a:xfrm>
        </p:grpSpPr>
        <p:sp>
          <p:nvSpPr>
            <p:cNvPr id="46" name="Rounded Rectangle 1">
              <a:extLst>
                <a:ext uri="{FF2B5EF4-FFF2-40B4-BE49-F238E27FC236}">
                  <a16:creationId xmlns:a16="http://schemas.microsoft.com/office/drawing/2014/main" id="{453ADA40-829B-A8F6-B772-5385D631BB34}"/>
                </a:ext>
              </a:extLst>
            </p:cNvPr>
            <p:cNvSpPr/>
            <p:nvPr/>
          </p:nvSpPr>
          <p:spPr>
            <a:xfrm>
              <a:off x="13917657" y="2774086"/>
              <a:ext cx="1164688" cy="845290"/>
            </a:xfrm>
            <a:custGeom>
              <a:avLst/>
              <a:gdLst/>
              <a:ahLst/>
              <a:cxnLst/>
              <a:rect l="0" t="0" r="0" b="0"/>
              <a:pathLst>
                <a:path w="899066" h="621440">
                  <a:moveTo>
                    <a:pt x="307449" y="63445"/>
                  </a:moveTo>
                  <a:lnTo>
                    <a:pt x="260252" y="136878"/>
                  </a:lnTo>
                  <a:lnTo>
                    <a:pt x="0" y="73433"/>
                  </a:lnTo>
                  <a:lnTo>
                    <a:pt x="47267" y="0"/>
                  </a:lnTo>
                  <a:lnTo>
                    <a:pt x="307449" y="63445"/>
                  </a:lnTo>
                  <a:moveTo>
                    <a:pt x="733419" y="337483"/>
                  </a:moveTo>
                  <a:lnTo>
                    <a:pt x="685588" y="411339"/>
                  </a:lnTo>
                  <a:lnTo>
                    <a:pt x="260252" y="136878"/>
                  </a:lnTo>
                  <a:lnTo>
                    <a:pt x="307449" y="63445"/>
                  </a:lnTo>
                  <a:lnTo>
                    <a:pt x="733419" y="337483"/>
                  </a:lnTo>
                  <a:moveTo>
                    <a:pt x="899066" y="548006"/>
                  </a:moveTo>
                  <a:lnTo>
                    <a:pt x="851798" y="621440"/>
                  </a:lnTo>
                  <a:lnTo>
                    <a:pt x="685588" y="411339"/>
                  </a:lnTo>
                  <a:lnTo>
                    <a:pt x="733419" y="337483"/>
                  </a:lnTo>
                  <a:lnTo>
                    <a:pt x="898925" y="547795"/>
                  </a:lnTo>
                </a:path>
              </a:pathLst>
            </a:custGeom>
            <a:solidFill>
              <a:srgbClr val="E8E8E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47" name="Rounded Rectangle 2">
              <a:extLst>
                <a:ext uri="{FF2B5EF4-FFF2-40B4-BE49-F238E27FC236}">
                  <a16:creationId xmlns:a16="http://schemas.microsoft.com/office/drawing/2014/main" id="{7CD56555-77E0-B460-5393-BE5DBC32133D}"/>
                </a:ext>
              </a:extLst>
            </p:cNvPr>
            <p:cNvSpPr/>
            <p:nvPr/>
          </p:nvSpPr>
          <p:spPr>
            <a:xfrm>
              <a:off x="13917657" y="2774086"/>
              <a:ext cx="1164688" cy="845290"/>
            </a:xfrm>
            <a:custGeom>
              <a:avLst/>
              <a:gdLst/>
              <a:ahLst/>
              <a:cxnLst/>
              <a:rect l="0" t="0" r="0" b="0"/>
              <a:pathLst>
                <a:path w="899066" h="621440">
                  <a:moveTo>
                    <a:pt x="307449" y="63445"/>
                  </a:moveTo>
                  <a:lnTo>
                    <a:pt x="260252" y="136878"/>
                  </a:lnTo>
                  <a:lnTo>
                    <a:pt x="260041" y="136878"/>
                  </a:lnTo>
                  <a:lnTo>
                    <a:pt x="259970" y="136808"/>
                  </a:lnTo>
                  <a:lnTo>
                    <a:pt x="0" y="73433"/>
                  </a:lnTo>
                  <a:lnTo>
                    <a:pt x="47267" y="0"/>
                  </a:lnTo>
                  <a:lnTo>
                    <a:pt x="307449" y="63445"/>
                  </a:lnTo>
                  <a:close/>
                  <a:moveTo>
                    <a:pt x="733419" y="337483"/>
                  </a:moveTo>
                  <a:lnTo>
                    <a:pt x="685588" y="411339"/>
                  </a:lnTo>
                  <a:lnTo>
                    <a:pt x="260252" y="136878"/>
                  </a:lnTo>
                  <a:lnTo>
                    <a:pt x="307449" y="63445"/>
                  </a:lnTo>
                  <a:lnTo>
                    <a:pt x="733419" y="337483"/>
                  </a:lnTo>
                  <a:close/>
                  <a:moveTo>
                    <a:pt x="899066" y="548006"/>
                  </a:moveTo>
                  <a:lnTo>
                    <a:pt x="851798" y="621440"/>
                  </a:lnTo>
                  <a:lnTo>
                    <a:pt x="851728" y="621440"/>
                  </a:lnTo>
                  <a:lnTo>
                    <a:pt x="685588" y="411339"/>
                  </a:lnTo>
                  <a:lnTo>
                    <a:pt x="733419" y="337483"/>
                  </a:lnTo>
                  <a:lnTo>
                    <a:pt x="898925" y="547795"/>
                  </a:lnTo>
                  <a:lnTo>
                    <a:pt x="898925" y="547866"/>
                  </a:lnTo>
                  <a:lnTo>
                    <a:pt x="899066" y="548006"/>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48" name="Rounded Rectangle 3">
              <a:extLst>
                <a:ext uri="{FF2B5EF4-FFF2-40B4-BE49-F238E27FC236}">
                  <a16:creationId xmlns:a16="http://schemas.microsoft.com/office/drawing/2014/main" id="{9F42C64E-D49F-F699-B946-E8652D58A5CF}"/>
                </a:ext>
              </a:extLst>
            </p:cNvPr>
            <p:cNvSpPr/>
            <p:nvPr/>
          </p:nvSpPr>
          <p:spPr>
            <a:xfrm>
              <a:off x="11050585" y="7579184"/>
              <a:ext cx="1105278" cy="1006695"/>
            </a:xfrm>
            <a:custGeom>
              <a:avLst/>
              <a:gdLst/>
              <a:ahLst/>
              <a:cxnLst/>
              <a:rect l="0" t="0" r="0" b="0"/>
              <a:pathLst>
                <a:path w="853205" h="740101">
                  <a:moveTo>
                    <a:pt x="853205" y="545896"/>
                  </a:moveTo>
                  <a:lnTo>
                    <a:pt x="367448" y="740101"/>
                  </a:lnTo>
                  <a:cubicBezTo>
                    <a:pt x="316241" y="611874"/>
                    <a:pt x="190687" y="521489"/>
                    <a:pt x="44242" y="521981"/>
                  </a:cubicBezTo>
                  <a:cubicBezTo>
                    <a:pt x="38545" y="521981"/>
                    <a:pt x="32918" y="522122"/>
                    <a:pt x="27291" y="522474"/>
                  </a:cubicBezTo>
                  <a:lnTo>
                    <a:pt x="0" y="0"/>
                  </a:lnTo>
                  <a:lnTo>
                    <a:pt x="260392" y="62812"/>
                  </a:lnTo>
                  <a:lnTo>
                    <a:pt x="686995" y="335725"/>
                  </a:lnTo>
                  <a:lnTo>
                    <a:pt x="853205" y="545896"/>
                  </a:lnTo>
                </a:path>
              </a:pathLst>
            </a:custGeom>
            <a:solidFill>
              <a:srgbClr val="E8E8E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49" name="Rounded Rectangle 4">
              <a:extLst>
                <a:ext uri="{FF2B5EF4-FFF2-40B4-BE49-F238E27FC236}">
                  <a16:creationId xmlns:a16="http://schemas.microsoft.com/office/drawing/2014/main" id="{EE55239F-54C8-D979-354E-3D71DD6D42A3}"/>
                </a:ext>
              </a:extLst>
            </p:cNvPr>
            <p:cNvSpPr/>
            <p:nvPr/>
          </p:nvSpPr>
          <p:spPr>
            <a:xfrm>
              <a:off x="11050585" y="7579184"/>
              <a:ext cx="1105278" cy="1006695"/>
            </a:xfrm>
            <a:custGeom>
              <a:avLst/>
              <a:gdLst/>
              <a:ahLst/>
              <a:cxnLst/>
              <a:rect l="0" t="0" r="0" b="0"/>
              <a:pathLst>
                <a:path w="853205" h="740101">
                  <a:moveTo>
                    <a:pt x="853205" y="545896"/>
                  </a:moveTo>
                  <a:lnTo>
                    <a:pt x="367448" y="740101"/>
                  </a:lnTo>
                  <a:cubicBezTo>
                    <a:pt x="316241" y="611874"/>
                    <a:pt x="190687" y="521489"/>
                    <a:pt x="44242" y="521981"/>
                  </a:cubicBezTo>
                  <a:cubicBezTo>
                    <a:pt x="38545" y="521981"/>
                    <a:pt x="32918" y="522122"/>
                    <a:pt x="27291" y="522474"/>
                  </a:cubicBezTo>
                  <a:lnTo>
                    <a:pt x="0" y="0"/>
                  </a:lnTo>
                  <a:lnTo>
                    <a:pt x="260392" y="62812"/>
                  </a:lnTo>
                  <a:lnTo>
                    <a:pt x="686995" y="335725"/>
                  </a:lnTo>
                  <a:lnTo>
                    <a:pt x="853205" y="545896"/>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0" name="Rounded Rectangle 5">
              <a:extLst>
                <a:ext uri="{FF2B5EF4-FFF2-40B4-BE49-F238E27FC236}">
                  <a16:creationId xmlns:a16="http://schemas.microsoft.com/office/drawing/2014/main" id="{57BBAC82-2D38-A2A1-45A7-383935A8139E}"/>
                </a:ext>
              </a:extLst>
            </p:cNvPr>
            <p:cNvSpPr/>
            <p:nvPr/>
          </p:nvSpPr>
          <p:spPr>
            <a:xfrm>
              <a:off x="11085939" y="2548388"/>
              <a:ext cx="4106024" cy="6212576"/>
            </a:xfrm>
            <a:custGeom>
              <a:avLst/>
              <a:gdLst/>
              <a:ahLst/>
              <a:cxnLst/>
              <a:rect l="0" t="0" r="0" b="0"/>
              <a:pathLst>
                <a:path w="3169591" h="4567357">
                  <a:moveTo>
                    <a:pt x="340156" y="4438638"/>
                  </a:moveTo>
                  <a:lnTo>
                    <a:pt x="18076" y="4567357"/>
                  </a:lnTo>
                  <a:lnTo>
                    <a:pt x="0" y="4221011"/>
                  </a:lnTo>
                  <a:cubicBezTo>
                    <a:pt x="5627" y="4220659"/>
                    <a:pt x="11254" y="4220518"/>
                    <a:pt x="16951" y="4220518"/>
                  </a:cubicBezTo>
                  <a:cubicBezTo>
                    <a:pt x="163396" y="4220026"/>
                    <a:pt x="288950" y="4310411"/>
                    <a:pt x="340156" y="4438638"/>
                  </a:cubicBezTo>
                  <a:moveTo>
                    <a:pt x="3084974" y="713865"/>
                  </a:moveTo>
                  <a:lnTo>
                    <a:pt x="3119792" y="659493"/>
                  </a:lnTo>
                  <a:cubicBezTo>
                    <a:pt x="3169591" y="581628"/>
                    <a:pt x="3162135" y="480271"/>
                    <a:pt x="3101433" y="410495"/>
                  </a:cubicBezTo>
                  <a:cubicBezTo>
                    <a:pt x="2942117" y="227544"/>
                    <a:pt x="2733704" y="94112"/>
                    <a:pt x="2500884" y="26095"/>
                  </a:cubicBezTo>
                  <a:lnTo>
                    <a:pt x="2500391" y="26095"/>
                  </a:lnTo>
                  <a:cubicBezTo>
                    <a:pt x="2411624" y="0"/>
                    <a:pt x="2316386" y="35731"/>
                    <a:pt x="2266586" y="113596"/>
                  </a:cubicBezTo>
                  <a:lnTo>
                    <a:pt x="2233175" y="165858"/>
                  </a:lnTo>
                  <a:lnTo>
                    <a:pt x="2493428" y="229303"/>
                  </a:lnTo>
                  <a:lnTo>
                    <a:pt x="2919327" y="503342"/>
                  </a:lnTo>
                  <a:lnTo>
                    <a:pt x="3084974" y="713794"/>
                  </a:lnTo>
                </a:path>
              </a:pathLst>
            </a:custGeom>
            <a:solidFill>
              <a:srgbClr val="E8E8E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1" name="Rounded Rectangle 6">
              <a:extLst>
                <a:ext uri="{FF2B5EF4-FFF2-40B4-BE49-F238E27FC236}">
                  <a16:creationId xmlns:a16="http://schemas.microsoft.com/office/drawing/2014/main" id="{506E72B6-A316-F0E8-007F-62CB38061FE2}"/>
                </a:ext>
              </a:extLst>
            </p:cNvPr>
            <p:cNvSpPr/>
            <p:nvPr/>
          </p:nvSpPr>
          <p:spPr>
            <a:xfrm>
              <a:off x="11085939" y="2548385"/>
              <a:ext cx="4106024" cy="6212576"/>
            </a:xfrm>
            <a:custGeom>
              <a:avLst/>
              <a:gdLst/>
              <a:ahLst/>
              <a:cxnLst/>
              <a:rect l="0" t="0" r="0" b="0"/>
              <a:pathLst>
                <a:path w="3169591" h="4567357">
                  <a:moveTo>
                    <a:pt x="340156" y="4438638"/>
                  </a:moveTo>
                  <a:lnTo>
                    <a:pt x="18076" y="4567357"/>
                  </a:lnTo>
                  <a:lnTo>
                    <a:pt x="0" y="4221011"/>
                  </a:lnTo>
                  <a:cubicBezTo>
                    <a:pt x="5627" y="4220659"/>
                    <a:pt x="11254" y="4220518"/>
                    <a:pt x="16951" y="4220518"/>
                  </a:cubicBezTo>
                  <a:cubicBezTo>
                    <a:pt x="163396" y="4220026"/>
                    <a:pt x="288950" y="4310411"/>
                    <a:pt x="340156" y="4438638"/>
                  </a:cubicBezTo>
                  <a:close/>
                  <a:moveTo>
                    <a:pt x="3084974" y="713865"/>
                  </a:moveTo>
                  <a:lnTo>
                    <a:pt x="3119792" y="659493"/>
                  </a:lnTo>
                  <a:cubicBezTo>
                    <a:pt x="3169591" y="581628"/>
                    <a:pt x="3162135" y="480271"/>
                    <a:pt x="3101433" y="410495"/>
                  </a:cubicBezTo>
                  <a:cubicBezTo>
                    <a:pt x="2942117" y="227544"/>
                    <a:pt x="2733704" y="94112"/>
                    <a:pt x="2500884" y="26095"/>
                  </a:cubicBezTo>
                  <a:lnTo>
                    <a:pt x="2500391" y="25954"/>
                  </a:lnTo>
                  <a:cubicBezTo>
                    <a:pt x="2411624" y="0"/>
                    <a:pt x="2316386" y="35731"/>
                    <a:pt x="2266586" y="113596"/>
                  </a:cubicBezTo>
                  <a:lnTo>
                    <a:pt x="2233175" y="165858"/>
                  </a:lnTo>
                  <a:lnTo>
                    <a:pt x="2493428" y="229303"/>
                  </a:lnTo>
                  <a:lnTo>
                    <a:pt x="2919327" y="503342"/>
                  </a:lnTo>
                  <a:lnTo>
                    <a:pt x="3084974" y="713794"/>
                  </a:lnTo>
                  <a:lnTo>
                    <a:pt x="3084974" y="71386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2" name="Rounded Rectangle 7">
              <a:extLst>
                <a:ext uri="{FF2B5EF4-FFF2-40B4-BE49-F238E27FC236}">
                  <a16:creationId xmlns:a16="http://schemas.microsoft.com/office/drawing/2014/main" id="{E5F65DE3-BC04-24D4-95F1-5A7F93354420}"/>
                </a:ext>
              </a:extLst>
            </p:cNvPr>
            <p:cNvSpPr/>
            <p:nvPr/>
          </p:nvSpPr>
          <p:spPr>
            <a:xfrm>
              <a:off x="11050583" y="6907450"/>
              <a:ext cx="1514586" cy="1414271"/>
            </a:xfrm>
            <a:custGeom>
              <a:avLst/>
              <a:gdLst/>
              <a:ahLst/>
              <a:cxnLst/>
              <a:rect l="0" t="0" r="0" b="0"/>
              <a:pathLst>
                <a:path w="1169165" h="1039743">
                  <a:moveTo>
                    <a:pt x="1169165" y="545826"/>
                  </a:moveTo>
                  <a:lnTo>
                    <a:pt x="853205" y="1039743"/>
                  </a:lnTo>
                  <a:lnTo>
                    <a:pt x="686995" y="829571"/>
                  </a:lnTo>
                  <a:lnTo>
                    <a:pt x="1002956" y="335725"/>
                  </a:lnTo>
                  <a:lnTo>
                    <a:pt x="1169165" y="545826"/>
                  </a:lnTo>
                  <a:moveTo>
                    <a:pt x="576423" y="62812"/>
                  </a:moveTo>
                  <a:lnTo>
                    <a:pt x="260392" y="556658"/>
                  </a:lnTo>
                  <a:lnTo>
                    <a:pt x="0" y="493846"/>
                  </a:lnTo>
                  <a:lnTo>
                    <a:pt x="315960" y="0"/>
                  </a:lnTo>
                  <a:lnTo>
                    <a:pt x="576423" y="62812"/>
                  </a:lnTo>
                  <a:moveTo>
                    <a:pt x="1002956" y="335725"/>
                  </a:moveTo>
                  <a:lnTo>
                    <a:pt x="686995" y="829571"/>
                  </a:lnTo>
                  <a:lnTo>
                    <a:pt x="260392" y="556658"/>
                  </a:lnTo>
                  <a:lnTo>
                    <a:pt x="576423" y="62812"/>
                  </a:lnTo>
                  <a:lnTo>
                    <a:pt x="1002956" y="335725"/>
                  </a:lnTo>
                </a:path>
              </a:pathLst>
            </a:custGeom>
            <a:solidFill>
              <a:srgbClr val="1AC3FB"/>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3" name="Rounded Rectangle 8">
              <a:extLst>
                <a:ext uri="{FF2B5EF4-FFF2-40B4-BE49-F238E27FC236}">
                  <a16:creationId xmlns:a16="http://schemas.microsoft.com/office/drawing/2014/main" id="{7E0D3A54-B431-B521-3F26-2B0DA82E54AC}"/>
                </a:ext>
              </a:extLst>
            </p:cNvPr>
            <p:cNvSpPr/>
            <p:nvPr/>
          </p:nvSpPr>
          <p:spPr>
            <a:xfrm>
              <a:off x="11050583" y="6907450"/>
              <a:ext cx="1514586" cy="1414271"/>
            </a:xfrm>
            <a:custGeom>
              <a:avLst/>
              <a:gdLst/>
              <a:ahLst/>
              <a:cxnLst/>
              <a:rect l="0" t="0" r="0" b="0"/>
              <a:pathLst>
                <a:path w="1169165" h="1039743">
                  <a:moveTo>
                    <a:pt x="1169165" y="545826"/>
                  </a:moveTo>
                  <a:lnTo>
                    <a:pt x="853205" y="1039743"/>
                  </a:lnTo>
                  <a:lnTo>
                    <a:pt x="686995" y="829571"/>
                  </a:lnTo>
                  <a:lnTo>
                    <a:pt x="1002956" y="335725"/>
                  </a:lnTo>
                  <a:lnTo>
                    <a:pt x="1169165" y="545826"/>
                  </a:lnTo>
                  <a:close/>
                  <a:moveTo>
                    <a:pt x="576423" y="62812"/>
                  </a:moveTo>
                  <a:lnTo>
                    <a:pt x="260392" y="556658"/>
                  </a:lnTo>
                  <a:lnTo>
                    <a:pt x="0" y="493846"/>
                  </a:lnTo>
                  <a:lnTo>
                    <a:pt x="315960" y="0"/>
                  </a:lnTo>
                  <a:lnTo>
                    <a:pt x="576423" y="62812"/>
                  </a:lnTo>
                  <a:close/>
                  <a:moveTo>
                    <a:pt x="1002956" y="335725"/>
                  </a:moveTo>
                  <a:lnTo>
                    <a:pt x="686995" y="829571"/>
                  </a:lnTo>
                  <a:lnTo>
                    <a:pt x="260392" y="556658"/>
                  </a:lnTo>
                  <a:lnTo>
                    <a:pt x="576423" y="62812"/>
                  </a:lnTo>
                  <a:lnTo>
                    <a:pt x="1002956" y="33572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4" name="Rounded Rectangle 9">
              <a:extLst>
                <a:ext uri="{FF2B5EF4-FFF2-40B4-BE49-F238E27FC236}">
                  <a16:creationId xmlns:a16="http://schemas.microsoft.com/office/drawing/2014/main" id="{7618A898-15EA-E93C-BCDE-E35E7F1E361C}"/>
                </a:ext>
              </a:extLst>
            </p:cNvPr>
            <p:cNvSpPr/>
            <p:nvPr/>
          </p:nvSpPr>
          <p:spPr>
            <a:xfrm>
              <a:off x="11459893" y="6235704"/>
              <a:ext cx="1514586" cy="1414175"/>
            </a:xfrm>
            <a:custGeom>
              <a:avLst/>
              <a:gdLst/>
              <a:ahLst/>
              <a:cxnLst/>
              <a:rect l="0" t="0" r="0" b="0"/>
              <a:pathLst>
                <a:path w="1169165" h="1039672">
                  <a:moveTo>
                    <a:pt x="576423" y="62812"/>
                  </a:moveTo>
                  <a:lnTo>
                    <a:pt x="260463" y="556658"/>
                  </a:lnTo>
                  <a:lnTo>
                    <a:pt x="0" y="493846"/>
                  </a:lnTo>
                  <a:lnTo>
                    <a:pt x="315960" y="0"/>
                  </a:lnTo>
                  <a:lnTo>
                    <a:pt x="576423" y="62812"/>
                  </a:lnTo>
                  <a:moveTo>
                    <a:pt x="1169165" y="545826"/>
                  </a:moveTo>
                  <a:lnTo>
                    <a:pt x="853205" y="1039672"/>
                  </a:lnTo>
                  <a:lnTo>
                    <a:pt x="686995" y="829571"/>
                  </a:lnTo>
                  <a:lnTo>
                    <a:pt x="1003026" y="335725"/>
                  </a:lnTo>
                  <a:lnTo>
                    <a:pt x="1169165" y="545826"/>
                  </a:lnTo>
                  <a:moveTo>
                    <a:pt x="1003026" y="335725"/>
                  </a:moveTo>
                  <a:lnTo>
                    <a:pt x="686995" y="829571"/>
                  </a:lnTo>
                  <a:lnTo>
                    <a:pt x="260463" y="556658"/>
                  </a:lnTo>
                  <a:lnTo>
                    <a:pt x="576423" y="62812"/>
                  </a:lnTo>
                  <a:lnTo>
                    <a:pt x="1003026" y="335725"/>
                  </a:lnTo>
                </a:path>
              </a:pathLst>
            </a:custGeom>
            <a:solidFill>
              <a:srgbClr val="43DD93"/>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5" name="Rounded Rectangle 10">
              <a:extLst>
                <a:ext uri="{FF2B5EF4-FFF2-40B4-BE49-F238E27FC236}">
                  <a16:creationId xmlns:a16="http://schemas.microsoft.com/office/drawing/2014/main" id="{5F2E0C4C-93E9-CF9D-670A-AA153F27C26D}"/>
                </a:ext>
              </a:extLst>
            </p:cNvPr>
            <p:cNvSpPr/>
            <p:nvPr/>
          </p:nvSpPr>
          <p:spPr>
            <a:xfrm>
              <a:off x="11459893" y="6235704"/>
              <a:ext cx="1514586" cy="1414175"/>
            </a:xfrm>
            <a:custGeom>
              <a:avLst/>
              <a:gdLst/>
              <a:ahLst/>
              <a:cxnLst/>
              <a:rect l="0" t="0" r="0" b="0"/>
              <a:pathLst>
                <a:path w="1169165" h="1039672">
                  <a:moveTo>
                    <a:pt x="576423" y="62812"/>
                  </a:moveTo>
                  <a:lnTo>
                    <a:pt x="260463" y="556658"/>
                  </a:lnTo>
                  <a:lnTo>
                    <a:pt x="0" y="493846"/>
                  </a:lnTo>
                  <a:lnTo>
                    <a:pt x="315960" y="0"/>
                  </a:lnTo>
                  <a:lnTo>
                    <a:pt x="576423" y="62812"/>
                  </a:lnTo>
                  <a:close/>
                  <a:moveTo>
                    <a:pt x="1169165" y="545826"/>
                  </a:moveTo>
                  <a:lnTo>
                    <a:pt x="853205" y="1039672"/>
                  </a:lnTo>
                  <a:lnTo>
                    <a:pt x="686995" y="829571"/>
                  </a:lnTo>
                  <a:lnTo>
                    <a:pt x="1003026" y="335725"/>
                  </a:lnTo>
                  <a:lnTo>
                    <a:pt x="1169165" y="545826"/>
                  </a:lnTo>
                  <a:close/>
                  <a:moveTo>
                    <a:pt x="1003026" y="335725"/>
                  </a:moveTo>
                  <a:lnTo>
                    <a:pt x="686995" y="829571"/>
                  </a:lnTo>
                  <a:lnTo>
                    <a:pt x="260463" y="556658"/>
                  </a:lnTo>
                  <a:lnTo>
                    <a:pt x="576423" y="62812"/>
                  </a:lnTo>
                  <a:lnTo>
                    <a:pt x="1003026" y="33572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6" name="Rounded Rectangle 11">
              <a:extLst>
                <a:ext uri="{FF2B5EF4-FFF2-40B4-BE49-F238E27FC236}">
                  <a16:creationId xmlns:a16="http://schemas.microsoft.com/office/drawing/2014/main" id="{09560244-393A-43B7-0FC7-4A43DE1D7443}"/>
                </a:ext>
              </a:extLst>
            </p:cNvPr>
            <p:cNvSpPr/>
            <p:nvPr/>
          </p:nvSpPr>
          <p:spPr>
            <a:xfrm>
              <a:off x="11869201" y="5563881"/>
              <a:ext cx="1514586" cy="1414271"/>
            </a:xfrm>
            <a:custGeom>
              <a:avLst/>
              <a:gdLst/>
              <a:ahLst/>
              <a:cxnLst/>
              <a:rect l="0" t="0" r="0" b="0"/>
              <a:pathLst>
                <a:path w="1169165" h="1039743">
                  <a:moveTo>
                    <a:pt x="576423" y="62812"/>
                  </a:moveTo>
                  <a:lnTo>
                    <a:pt x="260463" y="556728"/>
                  </a:lnTo>
                  <a:lnTo>
                    <a:pt x="0" y="493916"/>
                  </a:lnTo>
                  <a:lnTo>
                    <a:pt x="315960" y="0"/>
                  </a:lnTo>
                  <a:lnTo>
                    <a:pt x="576423" y="62812"/>
                  </a:lnTo>
                  <a:moveTo>
                    <a:pt x="1169165" y="545896"/>
                  </a:moveTo>
                  <a:lnTo>
                    <a:pt x="853205" y="1039743"/>
                  </a:lnTo>
                  <a:lnTo>
                    <a:pt x="687066" y="829642"/>
                  </a:lnTo>
                  <a:lnTo>
                    <a:pt x="1003026" y="335795"/>
                  </a:lnTo>
                  <a:lnTo>
                    <a:pt x="1169165" y="545896"/>
                  </a:lnTo>
                  <a:moveTo>
                    <a:pt x="1003026" y="335795"/>
                  </a:moveTo>
                  <a:lnTo>
                    <a:pt x="687066" y="829642"/>
                  </a:lnTo>
                  <a:lnTo>
                    <a:pt x="260463" y="556728"/>
                  </a:lnTo>
                  <a:lnTo>
                    <a:pt x="576423" y="62812"/>
                  </a:lnTo>
                  <a:lnTo>
                    <a:pt x="1003026" y="335795"/>
                  </a:lnTo>
                </a:path>
              </a:pathLst>
            </a:custGeom>
            <a:solidFill>
              <a:srgbClr val="A6DA37"/>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7" name="Rounded Rectangle 12">
              <a:extLst>
                <a:ext uri="{FF2B5EF4-FFF2-40B4-BE49-F238E27FC236}">
                  <a16:creationId xmlns:a16="http://schemas.microsoft.com/office/drawing/2014/main" id="{2E56B925-C2E7-1555-8416-1019F14B1213}"/>
                </a:ext>
              </a:extLst>
            </p:cNvPr>
            <p:cNvSpPr/>
            <p:nvPr/>
          </p:nvSpPr>
          <p:spPr>
            <a:xfrm>
              <a:off x="11869201" y="5563881"/>
              <a:ext cx="1514586" cy="1414271"/>
            </a:xfrm>
            <a:custGeom>
              <a:avLst/>
              <a:gdLst/>
              <a:ahLst/>
              <a:cxnLst/>
              <a:rect l="0" t="0" r="0" b="0"/>
              <a:pathLst>
                <a:path w="1169165" h="1039743">
                  <a:moveTo>
                    <a:pt x="576423" y="62812"/>
                  </a:moveTo>
                  <a:lnTo>
                    <a:pt x="260463" y="556728"/>
                  </a:lnTo>
                  <a:lnTo>
                    <a:pt x="0" y="493916"/>
                  </a:lnTo>
                  <a:lnTo>
                    <a:pt x="315960" y="0"/>
                  </a:lnTo>
                  <a:lnTo>
                    <a:pt x="316030" y="0"/>
                  </a:lnTo>
                  <a:lnTo>
                    <a:pt x="576423" y="62812"/>
                  </a:lnTo>
                  <a:close/>
                  <a:moveTo>
                    <a:pt x="1169165" y="545896"/>
                  </a:moveTo>
                  <a:lnTo>
                    <a:pt x="853205" y="1039743"/>
                  </a:lnTo>
                  <a:lnTo>
                    <a:pt x="687066" y="829642"/>
                  </a:lnTo>
                  <a:lnTo>
                    <a:pt x="1003026" y="335795"/>
                  </a:lnTo>
                  <a:lnTo>
                    <a:pt x="1169165" y="545896"/>
                  </a:lnTo>
                  <a:close/>
                  <a:moveTo>
                    <a:pt x="1003026" y="335795"/>
                  </a:moveTo>
                  <a:lnTo>
                    <a:pt x="687066" y="829642"/>
                  </a:lnTo>
                  <a:lnTo>
                    <a:pt x="260463" y="556728"/>
                  </a:lnTo>
                  <a:lnTo>
                    <a:pt x="576423" y="62812"/>
                  </a:lnTo>
                  <a:lnTo>
                    <a:pt x="1003026" y="33579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8" name="Rounded Rectangle 13">
              <a:extLst>
                <a:ext uri="{FF2B5EF4-FFF2-40B4-BE49-F238E27FC236}">
                  <a16:creationId xmlns:a16="http://schemas.microsoft.com/office/drawing/2014/main" id="{B779BA31-F2A6-50E5-B50D-459E87273B19}"/>
                </a:ext>
              </a:extLst>
            </p:cNvPr>
            <p:cNvSpPr/>
            <p:nvPr/>
          </p:nvSpPr>
          <p:spPr>
            <a:xfrm>
              <a:off x="12278601" y="4892144"/>
              <a:ext cx="1514496" cy="1414271"/>
            </a:xfrm>
            <a:custGeom>
              <a:avLst/>
              <a:gdLst/>
              <a:ahLst/>
              <a:cxnLst/>
              <a:rect l="0" t="0" r="0" b="0"/>
              <a:pathLst>
                <a:path w="1169095" h="1039743">
                  <a:moveTo>
                    <a:pt x="1169095" y="545896"/>
                  </a:moveTo>
                  <a:lnTo>
                    <a:pt x="853135" y="1039743"/>
                  </a:lnTo>
                  <a:lnTo>
                    <a:pt x="686995" y="829642"/>
                  </a:lnTo>
                  <a:lnTo>
                    <a:pt x="1002956" y="335725"/>
                  </a:lnTo>
                  <a:lnTo>
                    <a:pt x="1169095" y="545896"/>
                  </a:lnTo>
                  <a:moveTo>
                    <a:pt x="576353" y="62812"/>
                  </a:moveTo>
                  <a:lnTo>
                    <a:pt x="260392" y="556658"/>
                  </a:lnTo>
                  <a:lnTo>
                    <a:pt x="0" y="493846"/>
                  </a:lnTo>
                  <a:lnTo>
                    <a:pt x="315960" y="0"/>
                  </a:lnTo>
                  <a:lnTo>
                    <a:pt x="576353" y="62812"/>
                  </a:lnTo>
                  <a:moveTo>
                    <a:pt x="1002956" y="335725"/>
                  </a:moveTo>
                  <a:lnTo>
                    <a:pt x="686995" y="829642"/>
                  </a:lnTo>
                  <a:lnTo>
                    <a:pt x="260392" y="556658"/>
                  </a:lnTo>
                  <a:lnTo>
                    <a:pt x="576353" y="62812"/>
                  </a:lnTo>
                  <a:lnTo>
                    <a:pt x="1002956" y="335725"/>
                  </a:lnTo>
                </a:path>
              </a:pathLst>
            </a:custGeom>
            <a:solidFill>
              <a:srgbClr val="FFE711"/>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59" name="Rounded Rectangle 14">
              <a:extLst>
                <a:ext uri="{FF2B5EF4-FFF2-40B4-BE49-F238E27FC236}">
                  <a16:creationId xmlns:a16="http://schemas.microsoft.com/office/drawing/2014/main" id="{57E3E4FB-15E5-5F41-5EC0-0DA40D505628}"/>
                </a:ext>
              </a:extLst>
            </p:cNvPr>
            <p:cNvSpPr/>
            <p:nvPr/>
          </p:nvSpPr>
          <p:spPr>
            <a:xfrm>
              <a:off x="12278601" y="4892144"/>
              <a:ext cx="1514496" cy="1414271"/>
            </a:xfrm>
            <a:custGeom>
              <a:avLst/>
              <a:gdLst/>
              <a:ahLst/>
              <a:cxnLst/>
              <a:rect l="0" t="0" r="0" b="0"/>
              <a:pathLst>
                <a:path w="1169095" h="1039743">
                  <a:moveTo>
                    <a:pt x="1169095" y="545896"/>
                  </a:moveTo>
                  <a:lnTo>
                    <a:pt x="853135" y="1039743"/>
                  </a:lnTo>
                  <a:lnTo>
                    <a:pt x="686995" y="829642"/>
                  </a:lnTo>
                  <a:lnTo>
                    <a:pt x="1002956" y="335725"/>
                  </a:lnTo>
                  <a:lnTo>
                    <a:pt x="1169095" y="545896"/>
                  </a:lnTo>
                  <a:close/>
                  <a:moveTo>
                    <a:pt x="576353" y="62812"/>
                  </a:moveTo>
                  <a:lnTo>
                    <a:pt x="260392" y="556658"/>
                  </a:lnTo>
                  <a:lnTo>
                    <a:pt x="0" y="493846"/>
                  </a:lnTo>
                  <a:lnTo>
                    <a:pt x="315960" y="0"/>
                  </a:lnTo>
                  <a:lnTo>
                    <a:pt x="576353" y="62812"/>
                  </a:lnTo>
                  <a:close/>
                  <a:moveTo>
                    <a:pt x="1002956" y="335725"/>
                  </a:moveTo>
                  <a:lnTo>
                    <a:pt x="686995" y="829642"/>
                  </a:lnTo>
                  <a:lnTo>
                    <a:pt x="260392" y="556658"/>
                  </a:lnTo>
                  <a:lnTo>
                    <a:pt x="576353" y="62812"/>
                  </a:lnTo>
                  <a:lnTo>
                    <a:pt x="1002956" y="33572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0" name="Rounded Rectangle 15">
              <a:extLst>
                <a:ext uri="{FF2B5EF4-FFF2-40B4-BE49-F238E27FC236}">
                  <a16:creationId xmlns:a16="http://schemas.microsoft.com/office/drawing/2014/main" id="{50A2E351-EDFC-B32F-A49F-4B61BECA5725}"/>
                </a:ext>
              </a:extLst>
            </p:cNvPr>
            <p:cNvSpPr/>
            <p:nvPr/>
          </p:nvSpPr>
          <p:spPr>
            <a:xfrm>
              <a:off x="12687909" y="4220409"/>
              <a:ext cx="1514586" cy="1414271"/>
            </a:xfrm>
            <a:custGeom>
              <a:avLst/>
              <a:gdLst/>
              <a:ahLst/>
              <a:cxnLst/>
              <a:rect l="0" t="0" r="0" b="0"/>
              <a:pathLst>
                <a:path w="1169165" h="1039743">
                  <a:moveTo>
                    <a:pt x="576353" y="62812"/>
                  </a:moveTo>
                  <a:lnTo>
                    <a:pt x="260392" y="556658"/>
                  </a:lnTo>
                  <a:lnTo>
                    <a:pt x="0" y="493846"/>
                  </a:lnTo>
                  <a:lnTo>
                    <a:pt x="315960" y="0"/>
                  </a:lnTo>
                  <a:lnTo>
                    <a:pt x="576353" y="62812"/>
                  </a:lnTo>
                  <a:moveTo>
                    <a:pt x="1169165" y="545826"/>
                  </a:moveTo>
                  <a:lnTo>
                    <a:pt x="853135" y="1039743"/>
                  </a:lnTo>
                  <a:lnTo>
                    <a:pt x="686995" y="829571"/>
                  </a:lnTo>
                  <a:lnTo>
                    <a:pt x="1002956" y="335725"/>
                  </a:lnTo>
                  <a:lnTo>
                    <a:pt x="1169165" y="545826"/>
                  </a:lnTo>
                  <a:moveTo>
                    <a:pt x="576360" y="62840"/>
                  </a:moveTo>
                  <a:lnTo>
                    <a:pt x="260407" y="556686"/>
                  </a:lnTo>
                  <a:lnTo>
                    <a:pt x="687009" y="829614"/>
                  </a:lnTo>
                  <a:lnTo>
                    <a:pt x="1002956" y="335767"/>
                  </a:lnTo>
                  <a:lnTo>
                    <a:pt x="576360" y="62840"/>
                  </a:lnTo>
                </a:path>
              </a:pathLst>
            </a:custGeom>
            <a:solidFill>
              <a:srgbClr val="F79438"/>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1" name="Rounded Rectangle 16">
              <a:extLst>
                <a:ext uri="{FF2B5EF4-FFF2-40B4-BE49-F238E27FC236}">
                  <a16:creationId xmlns:a16="http://schemas.microsoft.com/office/drawing/2014/main" id="{63F78EE8-2519-5658-EDA6-B92B63A52047}"/>
                </a:ext>
              </a:extLst>
            </p:cNvPr>
            <p:cNvSpPr/>
            <p:nvPr/>
          </p:nvSpPr>
          <p:spPr>
            <a:xfrm>
              <a:off x="12687909" y="4220409"/>
              <a:ext cx="1514586" cy="1414271"/>
            </a:xfrm>
            <a:custGeom>
              <a:avLst/>
              <a:gdLst/>
              <a:ahLst/>
              <a:cxnLst/>
              <a:rect l="0" t="0" r="0" b="0"/>
              <a:pathLst>
                <a:path w="1169165" h="1039743">
                  <a:moveTo>
                    <a:pt x="576353" y="62812"/>
                  </a:moveTo>
                  <a:lnTo>
                    <a:pt x="260392" y="556658"/>
                  </a:lnTo>
                  <a:lnTo>
                    <a:pt x="0" y="493846"/>
                  </a:lnTo>
                  <a:lnTo>
                    <a:pt x="315960" y="0"/>
                  </a:lnTo>
                  <a:lnTo>
                    <a:pt x="576353" y="62812"/>
                  </a:lnTo>
                  <a:close/>
                  <a:moveTo>
                    <a:pt x="1169165" y="545826"/>
                  </a:moveTo>
                  <a:lnTo>
                    <a:pt x="853135" y="1039743"/>
                  </a:lnTo>
                  <a:lnTo>
                    <a:pt x="686995" y="829571"/>
                  </a:lnTo>
                  <a:lnTo>
                    <a:pt x="1002956" y="335725"/>
                  </a:lnTo>
                  <a:lnTo>
                    <a:pt x="1169165" y="545826"/>
                  </a:lnTo>
                  <a:close/>
                  <a:moveTo>
                    <a:pt x="576358" y="62836"/>
                  </a:moveTo>
                  <a:lnTo>
                    <a:pt x="260406" y="556686"/>
                  </a:lnTo>
                  <a:lnTo>
                    <a:pt x="687007" y="829614"/>
                  </a:lnTo>
                  <a:lnTo>
                    <a:pt x="1002959" y="335764"/>
                  </a:lnTo>
                  <a:lnTo>
                    <a:pt x="576358" y="62836"/>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2" name="Rounded Rectangle 17">
              <a:extLst>
                <a:ext uri="{FF2B5EF4-FFF2-40B4-BE49-F238E27FC236}">
                  <a16:creationId xmlns:a16="http://schemas.microsoft.com/office/drawing/2014/main" id="{4768B123-CCE2-A6F4-3067-7F9F378D02E8}"/>
                </a:ext>
              </a:extLst>
            </p:cNvPr>
            <p:cNvSpPr/>
            <p:nvPr/>
          </p:nvSpPr>
          <p:spPr>
            <a:xfrm>
              <a:off x="13097218" y="3548673"/>
              <a:ext cx="1514586" cy="1414175"/>
            </a:xfrm>
            <a:custGeom>
              <a:avLst/>
              <a:gdLst/>
              <a:ahLst/>
              <a:cxnLst/>
              <a:rect l="0" t="0" r="0" b="0"/>
              <a:pathLst>
                <a:path w="1169165" h="1039672">
                  <a:moveTo>
                    <a:pt x="1169165" y="545826"/>
                  </a:moveTo>
                  <a:lnTo>
                    <a:pt x="853205" y="1039672"/>
                  </a:lnTo>
                  <a:lnTo>
                    <a:pt x="686995" y="829571"/>
                  </a:lnTo>
                  <a:lnTo>
                    <a:pt x="1002956" y="335725"/>
                  </a:lnTo>
                  <a:lnTo>
                    <a:pt x="1169165" y="545826"/>
                  </a:lnTo>
                  <a:moveTo>
                    <a:pt x="576353" y="62812"/>
                  </a:moveTo>
                  <a:lnTo>
                    <a:pt x="260392" y="556658"/>
                  </a:lnTo>
                  <a:lnTo>
                    <a:pt x="0" y="493846"/>
                  </a:lnTo>
                  <a:lnTo>
                    <a:pt x="315960" y="0"/>
                  </a:lnTo>
                  <a:lnTo>
                    <a:pt x="576353" y="62812"/>
                  </a:lnTo>
                  <a:moveTo>
                    <a:pt x="576332" y="62791"/>
                  </a:moveTo>
                  <a:lnTo>
                    <a:pt x="260378" y="556644"/>
                  </a:lnTo>
                  <a:lnTo>
                    <a:pt x="686981" y="829571"/>
                  </a:lnTo>
                  <a:lnTo>
                    <a:pt x="1002935" y="335718"/>
                  </a:lnTo>
                  <a:lnTo>
                    <a:pt x="576332" y="62791"/>
                  </a:lnTo>
                </a:path>
              </a:pathLst>
            </a:custGeom>
            <a:solidFill>
              <a:srgbClr val="FB6762"/>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3" name="Rounded Rectangle 18">
              <a:extLst>
                <a:ext uri="{FF2B5EF4-FFF2-40B4-BE49-F238E27FC236}">
                  <a16:creationId xmlns:a16="http://schemas.microsoft.com/office/drawing/2014/main" id="{F75A8F3F-84DF-F6AC-4694-9AE0E810611E}"/>
                </a:ext>
              </a:extLst>
            </p:cNvPr>
            <p:cNvSpPr/>
            <p:nvPr/>
          </p:nvSpPr>
          <p:spPr>
            <a:xfrm>
              <a:off x="13097218" y="3548673"/>
              <a:ext cx="1514586" cy="1414175"/>
            </a:xfrm>
            <a:custGeom>
              <a:avLst/>
              <a:gdLst/>
              <a:ahLst/>
              <a:cxnLst/>
              <a:rect l="0" t="0" r="0" b="0"/>
              <a:pathLst>
                <a:path w="1169165" h="1039672">
                  <a:moveTo>
                    <a:pt x="1169165" y="545826"/>
                  </a:moveTo>
                  <a:lnTo>
                    <a:pt x="853205" y="1039672"/>
                  </a:lnTo>
                  <a:lnTo>
                    <a:pt x="686995" y="829571"/>
                  </a:lnTo>
                  <a:lnTo>
                    <a:pt x="1002956" y="335725"/>
                  </a:lnTo>
                  <a:lnTo>
                    <a:pt x="1169165" y="545826"/>
                  </a:lnTo>
                  <a:close/>
                  <a:moveTo>
                    <a:pt x="576353" y="62812"/>
                  </a:moveTo>
                  <a:lnTo>
                    <a:pt x="260392" y="556658"/>
                  </a:lnTo>
                  <a:lnTo>
                    <a:pt x="0" y="493846"/>
                  </a:lnTo>
                  <a:lnTo>
                    <a:pt x="315960" y="0"/>
                  </a:lnTo>
                  <a:lnTo>
                    <a:pt x="576353" y="62812"/>
                  </a:lnTo>
                  <a:close/>
                  <a:moveTo>
                    <a:pt x="576331" y="62793"/>
                  </a:moveTo>
                  <a:lnTo>
                    <a:pt x="260379" y="556643"/>
                  </a:lnTo>
                  <a:lnTo>
                    <a:pt x="686980" y="829571"/>
                  </a:lnTo>
                  <a:lnTo>
                    <a:pt x="1002932" y="335721"/>
                  </a:lnTo>
                  <a:lnTo>
                    <a:pt x="576331" y="62793"/>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4" name="Rounded Rectangle 19">
              <a:extLst>
                <a:ext uri="{FF2B5EF4-FFF2-40B4-BE49-F238E27FC236}">
                  <a16:creationId xmlns:a16="http://schemas.microsoft.com/office/drawing/2014/main" id="{FFD3DF39-6BC8-605C-D23F-A46BCF6CAABD}"/>
                </a:ext>
              </a:extLst>
            </p:cNvPr>
            <p:cNvSpPr/>
            <p:nvPr/>
          </p:nvSpPr>
          <p:spPr>
            <a:xfrm>
              <a:off x="13506526" y="2873971"/>
              <a:ext cx="1514586" cy="1417142"/>
            </a:xfrm>
            <a:custGeom>
              <a:avLst/>
              <a:gdLst/>
              <a:ahLst/>
              <a:cxnLst/>
              <a:rect l="0" t="0" r="0" b="0"/>
              <a:pathLst>
                <a:path w="1169165" h="1041853">
                  <a:moveTo>
                    <a:pt x="1169165" y="548006"/>
                  </a:moveTo>
                  <a:lnTo>
                    <a:pt x="853205" y="1041853"/>
                  </a:lnTo>
                  <a:lnTo>
                    <a:pt x="686995" y="831752"/>
                  </a:lnTo>
                  <a:lnTo>
                    <a:pt x="1002956" y="337905"/>
                  </a:lnTo>
                  <a:lnTo>
                    <a:pt x="1169165" y="548006"/>
                  </a:lnTo>
                  <a:moveTo>
                    <a:pt x="577619" y="63445"/>
                  </a:moveTo>
                  <a:lnTo>
                    <a:pt x="260392" y="558839"/>
                  </a:lnTo>
                  <a:lnTo>
                    <a:pt x="0" y="496026"/>
                  </a:lnTo>
                  <a:lnTo>
                    <a:pt x="317367" y="0"/>
                  </a:lnTo>
                  <a:lnTo>
                    <a:pt x="577619" y="63445"/>
                  </a:lnTo>
                  <a:moveTo>
                    <a:pt x="1002956" y="337905"/>
                  </a:moveTo>
                  <a:lnTo>
                    <a:pt x="686995" y="831752"/>
                  </a:lnTo>
                  <a:lnTo>
                    <a:pt x="260392" y="558839"/>
                  </a:lnTo>
                  <a:lnTo>
                    <a:pt x="577619" y="63445"/>
                  </a:lnTo>
                  <a:lnTo>
                    <a:pt x="1002956" y="337905"/>
                  </a:lnTo>
                </a:path>
              </a:pathLst>
            </a:custGeom>
            <a:solidFill>
              <a:srgbClr val="F366BB"/>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5" name="Rounded Rectangle 20">
              <a:extLst>
                <a:ext uri="{FF2B5EF4-FFF2-40B4-BE49-F238E27FC236}">
                  <a16:creationId xmlns:a16="http://schemas.microsoft.com/office/drawing/2014/main" id="{2D749ECF-8693-7729-A642-43ACB059DFA9}"/>
                </a:ext>
              </a:extLst>
            </p:cNvPr>
            <p:cNvSpPr/>
            <p:nvPr/>
          </p:nvSpPr>
          <p:spPr>
            <a:xfrm>
              <a:off x="13506526" y="2873971"/>
              <a:ext cx="1514586" cy="1417142"/>
            </a:xfrm>
            <a:custGeom>
              <a:avLst/>
              <a:gdLst/>
              <a:ahLst/>
              <a:cxnLst/>
              <a:rect l="0" t="0" r="0" b="0"/>
              <a:pathLst>
                <a:path w="1169165" h="1041853">
                  <a:moveTo>
                    <a:pt x="1169165" y="548006"/>
                  </a:moveTo>
                  <a:lnTo>
                    <a:pt x="853205" y="1041853"/>
                  </a:lnTo>
                  <a:lnTo>
                    <a:pt x="686995" y="831752"/>
                  </a:lnTo>
                  <a:lnTo>
                    <a:pt x="1002956" y="337905"/>
                  </a:lnTo>
                  <a:lnTo>
                    <a:pt x="1169165" y="548006"/>
                  </a:lnTo>
                  <a:close/>
                  <a:moveTo>
                    <a:pt x="577619" y="63445"/>
                  </a:moveTo>
                  <a:lnTo>
                    <a:pt x="260392" y="558839"/>
                  </a:lnTo>
                  <a:lnTo>
                    <a:pt x="0" y="496026"/>
                  </a:lnTo>
                  <a:lnTo>
                    <a:pt x="317367" y="0"/>
                  </a:lnTo>
                  <a:lnTo>
                    <a:pt x="577619" y="63445"/>
                  </a:lnTo>
                  <a:close/>
                  <a:moveTo>
                    <a:pt x="1002956" y="337905"/>
                  </a:moveTo>
                  <a:lnTo>
                    <a:pt x="686995" y="831752"/>
                  </a:lnTo>
                  <a:lnTo>
                    <a:pt x="260392" y="558839"/>
                  </a:lnTo>
                  <a:lnTo>
                    <a:pt x="577619" y="63445"/>
                  </a:lnTo>
                  <a:lnTo>
                    <a:pt x="1002956" y="337905"/>
                  </a:ln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67" name="Rounded Rectangle 22">
              <a:extLst>
                <a:ext uri="{FF2B5EF4-FFF2-40B4-BE49-F238E27FC236}">
                  <a16:creationId xmlns:a16="http://schemas.microsoft.com/office/drawing/2014/main" id="{8DE5C0C7-9462-C4CC-FEC2-64E1548A2319}"/>
                </a:ext>
              </a:extLst>
            </p:cNvPr>
            <p:cNvSpPr/>
            <p:nvPr/>
          </p:nvSpPr>
          <p:spPr>
            <a:xfrm>
              <a:off x="13305518" y="4647322"/>
              <a:ext cx="361509" cy="389278"/>
            </a:xfrm>
            <a:custGeom>
              <a:avLst/>
              <a:gdLst/>
              <a:ahLst/>
              <a:cxnLst/>
              <a:rect l="0" t="0" r="0" b="0"/>
              <a:pathLst>
                <a:path w="279062" h="286189">
                  <a:moveTo>
                    <a:pt x="0" y="0"/>
                  </a:moveTo>
                  <a:moveTo>
                    <a:pt x="24618" y="184638"/>
                  </a:moveTo>
                  <a:lnTo>
                    <a:pt x="107521" y="286189"/>
                  </a:lnTo>
                  <a:cubicBezTo>
                    <a:pt x="107521" y="286189"/>
                    <a:pt x="132139" y="101551"/>
                    <a:pt x="236768" y="46159"/>
                  </a:cubicBezTo>
                  <a:moveTo>
                    <a:pt x="146689" y="153225"/>
                  </a:moveTo>
                  <a:cubicBezTo>
                    <a:pt x="121428" y="121440"/>
                    <a:pt x="123089" y="75990"/>
                    <a:pt x="150603" y="46134"/>
                  </a:cubicBezTo>
                  <a:cubicBezTo>
                    <a:pt x="181376" y="9207"/>
                    <a:pt x="273695" y="9207"/>
                    <a:pt x="273695" y="9207"/>
                  </a:cubicBezTo>
                  <a:cubicBezTo>
                    <a:pt x="273695" y="9207"/>
                    <a:pt x="279062" y="75677"/>
                    <a:pt x="249077" y="119990"/>
                  </a:cubicBezTo>
                  <a:cubicBezTo>
                    <a:pt x="222058" y="159921"/>
                    <a:pt x="181462" y="174594"/>
                    <a:pt x="146689" y="153225"/>
                  </a:cubicBezTo>
                  <a:close/>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70" name="TextBox 69">
              <a:extLst>
                <a:ext uri="{FF2B5EF4-FFF2-40B4-BE49-F238E27FC236}">
                  <a16:creationId xmlns:a16="http://schemas.microsoft.com/office/drawing/2014/main" id="{88407346-8D74-F700-49B4-E61B40DF4B87}"/>
                </a:ext>
              </a:extLst>
            </p:cNvPr>
            <p:cNvSpPr txBox="1"/>
            <p:nvPr/>
          </p:nvSpPr>
          <p:spPr>
            <a:xfrm>
              <a:off x="12813472" y="8202776"/>
              <a:ext cx="2795006" cy="276999"/>
            </a:xfrm>
            <a:prstGeom prst="rect">
              <a:avLst/>
            </a:prstGeom>
            <a:noFill/>
            <a:ln>
              <a:noFill/>
            </a:ln>
          </p:spPr>
          <p:txBody>
            <a:bodyPr wrap="square" lIns="0" tIns="0" rIns="0" bIns="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Lato" panose="020F0502020204030203" pitchFamily="34" charset="0"/>
              </a:endParaRPr>
            </a:p>
          </p:txBody>
        </p:sp>
        <p:sp>
          <p:nvSpPr>
            <p:cNvPr id="71" name="TextBox 70">
              <a:extLst>
                <a:ext uri="{FF2B5EF4-FFF2-40B4-BE49-F238E27FC236}">
                  <a16:creationId xmlns:a16="http://schemas.microsoft.com/office/drawing/2014/main" id="{0537901A-5557-E9D5-E191-B540DF5E299C}"/>
                </a:ext>
              </a:extLst>
            </p:cNvPr>
            <p:cNvSpPr txBox="1"/>
            <p:nvPr/>
          </p:nvSpPr>
          <p:spPr>
            <a:xfrm>
              <a:off x="14453622" y="5107682"/>
              <a:ext cx="3260909" cy="861774"/>
            </a:xfrm>
            <a:prstGeom prst="rect">
              <a:avLst/>
            </a:prstGeom>
            <a:noFill/>
            <a:ln>
              <a:noFill/>
            </a:ln>
          </p:spPr>
          <p:txBody>
            <a:bodyPr wrap="square" lIns="0" tIns="0" rIns="0" bIns="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sz="2800" b="1" dirty="0" err="1">
                  <a:solidFill>
                    <a:srgbClr val="F79438"/>
                  </a:solidFill>
                  <a:latin typeface="Lato" panose="020F0502020204030203" pitchFamily="34" charset="0"/>
                </a:rPr>
                <a:t>Ногоон</a:t>
              </a:r>
              <a:r>
                <a:rPr sz="2800" b="1" dirty="0">
                  <a:solidFill>
                    <a:srgbClr val="F79438"/>
                  </a:solidFill>
                  <a:latin typeface="Lato" panose="020F0502020204030203" pitchFamily="34" charset="0"/>
                </a:rPr>
                <a:t> </a:t>
              </a:r>
              <a:r>
                <a:rPr sz="2800" b="1" dirty="0" err="1">
                  <a:solidFill>
                    <a:srgbClr val="F79438"/>
                  </a:solidFill>
                  <a:latin typeface="Lato" panose="020F0502020204030203" pitchFamily="34" charset="0"/>
                </a:rPr>
                <a:t>болон</a:t>
              </a:r>
              <a:r>
                <a:rPr sz="2800" b="1" dirty="0">
                  <a:solidFill>
                    <a:srgbClr val="F79438"/>
                  </a:solidFill>
                  <a:latin typeface="Lato" panose="020F0502020204030203" pitchFamily="34" charset="0"/>
                </a:rPr>
                <a:t> </a:t>
              </a:r>
              <a:r>
                <a:rPr sz="2800" b="1" dirty="0" err="1">
                  <a:solidFill>
                    <a:srgbClr val="F79438"/>
                  </a:solidFill>
                  <a:latin typeface="Lato" panose="020F0502020204030203" pitchFamily="34" charset="0"/>
                </a:rPr>
                <a:t>Ойн</a:t>
              </a:r>
              <a:r>
                <a:rPr sz="2800" b="1" dirty="0">
                  <a:solidFill>
                    <a:srgbClr val="F79438"/>
                  </a:solidFill>
                  <a:latin typeface="Lato" panose="020F0502020204030203" pitchFamily="34" charset="0"/>
                </a:rPr>
                <a:t> </a:t>
              </a:r>
              <a:r>
                <a:rPr sz="2800" b="1" dirty="0" err="1">
                  <a:solidFill>
                    <a:srgbClr val="F79438"/>
                  </a:solidFill>
                  <a:latin typeface="Lato" panose="020F0502020204030203" pitchFamily="34" charset="0"/>
                </a:rPr>
                <a:t>бонд</a:t>
              </a:r>
              <a:endParaRPr kumimoji="0" sz="2800" b="1" i="0" u="none" strike="noStrike" kern="0" cap="none" spc="0" normalizeH="0" baseline="0" noProof="0" dirty="0">
                <a:ln>
                  <a:noFill/>
                </a:ln>
                <a:solidFill>
                  <a:srgbClr val="F79438"/>
                </a:solidFill>
                <a:effectLst/>
                <a:uLnTx/>
                <a:uFillTx/>
                <a:latin typeface="Lato" panose="020F0502020204030203" pitchFamily="34" charset="0"/>
              </a:endParaRPr>
            </a:p>
          </p:txBody>
        </p:sp>
        <p:sp>
          <p:nvSpPr>
            <p:cNvPr id="72" name="TextBox 71">
              <a:extLst>
                <a:ext uri="{FF2B5EF4-FFF2-40B4-BE49-F238E27FC236}">
                  <a16:creationId xmlns:a16="http://schemas.microsoft.com/office/drawing/2014/main" id="{6F8F331E-7F8E-4BEE-3080-276F4612B4AD}"/>
                </a:ext>
              </a:extLst>
            </p:cNvPr>
            <p:cNvSpPr txBox="1"/>
            <p:nvPr/>
          </p:nvSpPr>
          <p:spPr>
            <a:xfrm>
              <a:off x="14925585" y="3650801"/>
              <a:ext cx="3055324" cy="861774"/>
            </a:xfrm>
            <a:prstGeom prst="rect">
              <a:avLst/>
            </a:prstGeom>
            <a:noFill/>
            <a:ln>
              <a:noFill/>
            </a:ln>
          </p:spPr>
          <p:txBody>
            <a:bodyPr wrap="none" lIns="0" tIns="0" rIns="0" bIns="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2800" b="1" i="0" u="none" strike="noStrike" kern="0" cap="none" spc="0" normalizeH="0" baseline="0" noProof="0" dirty="0" err="1">
                  <a:ln>
                    <a:noFill/>
                  </a:ln>
                  <a:solidFill>
                    <a:srgbClr val="F366BB"/>
                  </a:solidFill>
                  <a:effectLst/>
                  <a:uLnTx/>
                  <a:uFillTx/>
                  <a:latin typeface="Lato" panose="020F0502020204030203" pitchFamily="34" charset="0"/>
                </a:rPr>
                <a:t>Үр</a:t>
              </a:r>
              <a:r>
                <a:rPr kumimoji="0" sz="2800" b="1" i="0" u="none" strike="noStrike" kern="0" cap="none" spc="0" normalizeH="0" baseline="0" noProof="0" dirty="0">
                  <a:ln>
                    <a:noFill/>
                  </a:ln>
                  <a:solidFill>
                    <a:srgbClr val="F366BB"/>
                  </a:solidFill>
                  <a:effectLst/>
                  <a:uLnTx/>
                  <a:uFillTx/>
                  <a:latin typeface="Lato" panose="020F0502020204030203" pitchFamily="34" charset="0"/>
                </a:rPr>
                <a:t> </a:t>
              </a:r>
              <a:r>
                <a:rPr kumimoji="0" sz="2800" b="1" i="0" u="none" strike="noStrike" kern="0" cap="none" spc="0" normalizeH="0" baseline="0" noProof="0" dirty="0" err="1">
                  <a:ln>
                    <a:noFill/>
                  </a:ln>
                  <a:solidFill>
                    <a:srgbClr val="F366BB"/>
                  </a:solidFill>
                  <a:effectLst/>
                  <a:uLnTx/>
                  <a:uFillTx/>
                  <a:latin typeface="Lato" panose="020F0502020204030203" pitchFamily="34" charset="0"/>
                </a:rPr>
                <a:t>дүнд</a:t>
              </a:r>
              <a:r>
                <a:rPr kumimoji="0" sz="2800" b="1" i="0" u="none" strike="noStrike" kern="0" cap="none" spc="0" normalizeH="0" baseline="0" noProof="0" dirty="0">
                  <a:ln>
                    <a:noFill/>
                  </a:ln>
                  <a:solidFill>
                    <a:srgbClr val="F366BB"/>
                  </a:solidFill>
                  <a:effectLst/>
                  <a:uLnTx/>
                  <a:uFillTx/>
                  <a:latin typeface="Lato" panose="020F0502020204030203" pitchFamily="34" charset="0"/>
                </a:rPr>
                <a:t> </a:t>
              </a:r>
            </a:p>
            <a:p>
              <a:pPr marL="0" marR="0" lvl="0" indent="0" algn="l" defTabSz="914400" eaLnBrk="1" fontAlgn="auto" latinLnBrk="0" hangingPunct="1">
                <a:lnSpc>
                  <a:spcPct val="100000"/>
                </a:lnSpc>
                <a:spcBef>
                  <a:spcPts val="0"/>
                </a:spcBef>
                <a:spcAft>
                  <a:spcPts val="0"/>
                </a:spcAft>
                <a:buClrTx/>
                <a:buSzTx/>
                <a:buFontTx/>
                <a:buNone/>
                <a:tabLst/>
                <a:defRPr/>
              </a:pPr>
              <a:r>
                <a:rPr kumimoji="0" sz="2800" b="1" i="0" u="none" strike="noStrike" kern="0" cap="none" spc="0" normalizeH="0" baseline="0" noProof="0" dirty="0" err="1">
                  <a:ln>
                    <a:noFill/>
                  </a:ln>
                  <a:solidFill>
                    <a:srgbClr val="F366BB"/>
                  </a:solidFill>
                  <a:effectLst/>
                  <a:uLnTx/>
                  <a:uFillTx/>
                  <a:latin typeface="Lato" panose="020F0502020204030203" pitchFamily="34" charset="0"/>
                </a:rPr>
                <a:t>суурилсан</a:t>
              </a:r>
              <a:r>
                <a:rPr kumimoji="0" sz="2800" b="1" i="0" u="none" strike="noStrike" kern="0" cap="none" spc="0" normalizeH="0" baseline="0" noProof="0" dirty="0">
                  <a:ln>
                    <a:noFill/>
                  </a:ln>
                  <a:solidFill>
                    <a:srgbClr val="F366BB"/>
                  </a:solidFill>
                  <a:effectLst/>
                  <a:uLnTx/>
                  <a:uFillTx/>
                  <a:latin typeface="Lato" panose="020F0502020204030203" pitchFamily="34" charset="0"/>
                </a:rPr>
                <a:t> </a:t>
              </a:r>
              <a:r>
                <a:rPr kumimoji="0" sz="2800" b="1" i="0" u="none" strike="noStrike" kern="0" cap="none" spc="0" normalizeH="0" baseline="0" noProof="0" dirty="0" err="1">
                  <a:ln>
                    <a:noFill/>
                  </a:ln>
                  <a:solidFill>
                    <a:srgbClr val="F366BB"/>
                  </a:solidFill>
                  <a:effectLst/>
                  <a:uLnTx/>
                  <a:uFillTx/>
                  <a:latin typeface="Lato" panose="020F0502020204030203" pitchFamily="34" charset="0"/>
                </a:rPr>
                <a:t>төлбөр</a:t>
              </a:r>
              <a:endParaRPr kumimoji="0" sz="2800" b="1" i="0" u="none" strike="noStrike" kern="0" cap="none" spc="0" normalizeH="0" baseline="0" noProof="0" dirty="0">
                <a:ln>
                  <a:noFill/>
                </a:ln>
                <a:solidFill>
                  <a:srgbClr val="F366BB"/>
                </a:solidFill>
                <a:effectLst/>
                <a:uLnTx/>
                <a:uFillTx/>
                <a:latin typeface="Lato" panose="020F0502020204030203" pitchFamily="34" charset="0"/>
              </a:endParaRPr>
            </a:p>
          </p:txBody>
        </p:sp>
        <p:sp>
          <p:nvSpPr>
            <p:cNvPr id="73" name="Rounded Rectangle 28">
              <a:extLst>
                <a:ext uri="{FF2B5EF4-FFF2-40B4-BE49-F238E27FC236}">
                  <a16:creationId xmlns:a16="http://schemas.microsoft.com/office/drawing/2014/main" id="{EB967964-6CEB-50FC-36C9-C600FFEC587C}"/>
                </a:ext>
              </a:extLst>
            </p:cNvPr>
            <p:cNvSpPr/>
            <p:nvPr/>
          </p:nvSpPr>
          <p:spPr>
            <a:xfrm>
              <a:off x="12493478" y="5985580"/>
              <a:ext cx="366692" cy="385092"/>
            </a:xfrm>
            <a:custGeom>
              <a:avLst/>
              <a:gdLst/>
              <a:ahLst/>
              <a:cxnLst/>
              <a:rect l="0" t="0" r="0" b="0"/>
              <a:pathLst>
                <a:path w="283063" h="283112">
                  <a:moveTo>
                    <a:pt x="283063" y="221566"/>
                  </a:moveTo>
                  <a:cubicBezTo>
                    <a:pt x="283063" y="255557"/>
                    <a:pt x="255507" y="283112"/>
                    <a:pt x="221516" y="283112"/>
                  </a:cubicBezTo>
                  <a:cubicBezTo>
                    <a:pt x="187525" y="283112"/>
                    <a:pt x="159970" y="255557"/>
                    <a:pt x="159970" y="221566"/>
                  </a:cubicBezTo>
                  <a:cubicBezTo>
                    <a:pt x="159970" y="187575"/>
                    <a:pt x="187525" y="160020"/>
                    <a:pt x="221516" y="160020"/>
                  </a:cubicBezTo>
                  <a:moveTo>
                    <a:pt x="196898" y="221566"/>
                  </a:moveTo>
                  <a:lnTo>
                    <a:pt x="216839" y="236521"/>
                  </a:lnTo>
                  <a:cubicBezTo>
                    <a:pt x="219460" y="238486"/>
                    <a:pt x="223161" y="238053"/>
                    <a:pt x="225258" y="235537"/>
                  </a:cubicBezTo>
                  <a:lnTo>
                    <a:pt x="283063" y="166174"/>
                  </a:lnTo>
                  <a:moveTo>
                    <a:pt x="0" y="61546"/>
                  </a:moveTo>
                  <a:cubicBezTo>
                    <a:pt x="0" y="95537"/>
                    <a:pt x="27555" y="123092"/>
                    <a:pt x="61546" y="123092"/>
                  </a:cubicBezTo>
                  <a:cubicBezTo>
                    <a:pt x="95537" y="123092"/>
                    <a:pt x="123092" y="95537"/>
                    <a:pt x="123092" y="61546"/>
                  </a:cubicBezTo>
                  <a:cubicBezTo>
                    <a:pt x="123092" y="27555"/>
                    <a:pt x="95537" y="0"/>
                    <a:pt x="61546" y="0"/>
                  </a:cubicBezTo>
                  <a:cubicBezTo>
                    <a:pt x="27555" y="0"/>
                    <a:pt x="0" y="27555"/>
                    <a:pt x="0" y="61546"/>
                  </a:cubicBezTo>
                  <a:close/>
                  <a:moveTo>
                    <a:pt x="61546" y="98473"/>
                  </a:moveTo>
                  <a:lnTo>
                    <a:pt x="61546" y="86164"/>
                  </a:lnTo>
                  <a:moveTo>
                    <a:pt x="61546" y="36927"/>
                  </a:moveTo>
                  <a:lnTo>
                    <a:pt x="61546" y="24618"/>
                  </a:lnTo>
                  <a:moveTo>
                    <a:pt x="86115" y="36927"/>
                  </a:moveTo>
                  <a:lnTo>
                    <a:pt x="49187" y="36927"/>
                  </a:lnTo>
                  <a:cubicBezTo>
                    <a:pt x="42389" y="36927"/>
                    <a:pt x="36878" y="42438"/>
                    <a:pt x="36878" y="49236"/>
                  </a:cubicBezTo>
                  <a:cubicBezTo>
                    <a:pt x="36878" y="56035"/>
                    <a:pt x="42389" y="61546"/>
                    <a:pt x="49187" y="61546"/>
                  </a:cubicBezTo>
                  <a:lnTo>
                    <a:pt x="73806" y="61546"/>
                  </a:lnTo>
                  <a:cubicBezTo>
                    <a:pt x="80604" y="61546"/>
                    <a:pt x="86115" y="67057"/>
                    <a:pt x="86115" y="73855"/>
                  </a:cubicBezTo>
                  <a:cubicBezTo>
                    <a:pt x="86115" y="80653"/>
                    <a:pt x="80604" y="86164"/>
                    <a:pt x="73806" y="86164"/>
                  </a:cubicBezTo>
                  <a:lnTo>
                    <a:pt x="36878" y="86164"/>
                  </a:lnTo>
                  <a:moveTo>
                    <a:pt x="141506" y="270803"/>
                  </a:moveTo>
                  <a:cubicBezTo>
                    <a:pt x="70125" y="270803"/>
                    <a:pt x="12259" y="212937"/>
                    <a:pt x="12259" y="141556"/>
                  </a:cubicBezTo>
                  <a:moveTo>
                    <a:pt x="141506" y="12309"/>
                  </a:moveTo>
                  <a:cubicBezTo>
                    <a:pt x="212888" y="12309"/>
                    <a:pt x="270753" y="70175"/>
                    <a:pt x="270753" y="141556"/>
                  </a:cubicBez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74" name="Rounded Rectangle 29">
              <a:extLst>
                <a:ext uri="{FF2B5EF4-FFF2-40B4-BE49-F238E27FC236}">
                  <a16:creationId xmlns:a16="http://schemas.microsoft.com/office/drawing/2014/main" id="{F0F136E0-A7AB-FC81-C987-8B7AD34F8A1A}"/>
                </a:ext>
              </a:extLst>
            </p:cNvPr>
            <p:cNvSpPr/>
            <p:nvPr/>
          </p:nvSpPr>
          <p:spPr>
            <a:xfrm>
              <a:off x="13732639" y="3985966"/>
              <a:ext cx="366755" cy="385092"/>
            </a:xfrm>
            <a:custGeom>
              <a:avLst/>
              <a:gdLst/>
              <a:ahLst/>
              <a:cxnLst/>
              <a:rect l="0" t="0" r="0" b="0"/>
              <a:pathLst>
                <a:path w="283112" h="283112">
                  <a:moveTo>
                    <a:pt x="77215" y="102954"/>
                  </a:moveTo>
                  <a:lnTo>
                    <a:pt x="205908" y="102954"/>
                  </a:lnTo>
                  <a:lnTo>
                    <a:pt x="205908" y="193033"/>
                  </a:lnTo>
                  <a:lnTo>
                    <a:pt x="77215" y="193033"/>
                  </a:lnTo>
                  <a:close/>
                  <a:moveTo>
                    <a:pt x="0" y="102954"/>
                  </a:moveTo>
                  <a:lnTo>
                    <a:pt x="77215" y="102954"/>
                  </a:lnTo>
                  <a:lnTo>
                    <a:pt x="77215" y="193033"/>
                  </a:lnTo>
                  <a:lnTo>
                    <a:pt x="0" y="193033"/>
                  </a:lnTo>
                  <a:close/>
                  <a:moveTo>
                    <a:pt x="205896" y="102954"/>
                  </a:moveTo>
                  <a:lnTo>
                    <a:pt x="283112" y="102954"/>
                  </a:lnTo>
                  <a:lnTo>
                    <a:pt x="283112" y="193033"/>
                  </a:lnTo>
                  <a:lnTo>
                    <a:pt x="205896" y="193033"/>
                  </a:lnTo>
                  <a:close/>
                  <a:moveTo>
                    <a:pt x="77215" y="102954"/>
                  </a:moveTo>
                  <a:lnTo>
                    <a:pt x="141556" y="51477"/>
                  </a:lnTo>
                  <a:lnTo>
                    <a:pt x="205896" y="102954"/>
                  </a:lnTo>
                  <a:moveTo>
                    <a:pt x="0" y="102954"/>
                  </a:moveTo>
                  <a:lnTo>
                    <a:pt x="0" y="64340"/>
                  </a:lnTo>
                  <a:lnTo>
                    <a:pt x="125467" y="64340"/>
                  </a:lnTo>
                  <a:moveTo>
                    <a:pt x="283112" y="102954"/>
                  </a:moveTo>
                  <a:lnTo>
                    <a:pt x="283112" y="64340"/>
                  </a:lnTo>
                  <a:lnTo>
                    <a:pt x="157644" y="64340"/>
                  </a:lnTo>
                  <a:moveTo>
                    <a:pt x="51760" y="64340"/>
                  </a:moveTo>
                  <a:lnTo>
                    <a:pt x="51760" y="45039"/>
                  </a:lnTo>
                  <a:moveTo>
                    <a:pt x="224914" y="64340"/>
                  </a:moveTo>
                  <a:lnTo>
                    <a:pt x="224914" y="45039"/>
                  </a:lnTo>
                  <a:moveTo>
                    <a:pt x="141556" y="51477"/>
                  </a:moveTo>
                  <a:lnTo>
                    <a:pt x="141556" y="0"/>
                  </a:lnTo>
                  <a:lnTo>
                    <a:pt x="186435" y="0"/>
                  </a:lnTo>
                  <a:lnTo>
                    <a:pt x="186435" y="32176"/>
                  </a:lnTo>
                  <a:lnTo>
                    <a:pt x="141556" y="32176"/>
                  </a:lnTo>
                  <a:moveTo>
                    <a:pt x="119768" y="102954"/>
                  </a:moveTo>
                  <a:lnTo>
                    <a:pt x="119768" y="193033"/>
                  </a:lnTo>
                  <a:moveTo>
                    <a:pt x="163343" y="102954"/>
                  </a:moveTo>
                  <a:lnTo>
                    <a:pt x="163343" y="193033"/>
                  </a:lnTo>
                  <a:moveTo>
                    <a:pt x="96516" y="283112"/>
                  </a:moveTo>
                  <a:lnTo>
                    <a:pt x="186595" y="283112"/>
                  </a:lnTo>
                  <a:moveTo>
                    <a:pt x="141556" y="283112"/>
                  </a:moveTo>
                  <a:lnTo>
                    <a:pt x="141556" y="250935"/>
                  </a:lnTo>
                  <a:cubicBezTo>
                    <a:pt x="141556" y="225197"/>
                    <a:pt x="173732" y="225197"/>
                    <a:pt x="173732" y="250935"/>
                  </a:cubicBezTo>
                  <a:moveTo>
                    <a:pt x="141556" y="283112"/>
                  </a:moveTo>
                  <a:lnTo>
                    <a:pt x="141556" y="250935"/>
                  </a:lnTo>
                  <a:cubicBezTo>
                    <a:pt x="141556" y="225197"/>
                    <a:pt x="109379" y="225197"/>
                    <a:pt x="109379" y="250935"/>
                  </a:cubicBezTo>
                  <a:moveTo>
                    <a:pt x="283112" y="149520"/>
                  </a:moveTo>
                  <a:lnTo>
                    <a:pt x="163343" y="149520"/>
                  </a:lnTo>
                  <a:moveTo>
                    <a:pt x="0" y="149520"/>
                  </a:moveTo>
                  <a:lnTo>
                    <a:pt x="119768" y="149520"/>
                  </a:lnTo>
                  <a:moveTo>
                    <a:pt x="119768" y="158887"/>
                  </a:moveTo>
                  <a:cubicBezTo>
                    <a:pt x="119770" y="146856"/>
                    <a:pt x="129524" y="137103"/>
                    <a:pt x="141556" y="137103"/>
                  </a:cubicBezTo>
                  <a:cubicBezTo>
                    <a:pt x="153587" y="137103"/>
                    <a:pt x="163341" y="146856"/>
                    <a:pt x="163343" y="158887"/>
                  </a:cubicBezTo>
                  <a:moveTo>
                    <a:pt x="38601" y="129628"/>
                  </a:moveTo>
                  <a:lnTo>
                    <a:pt x="38601" y="147993"/>
                  </a:lnTo>
                  <a:moveTo>
                    <a:pt x="38601" y="174680"/>
                  </a:moveTo>
                  <a:lnTo>
                    <a:pt x="38601" y="193033"/>
                  </a:lnTo>
                  <a:moveTo>
                    <a:pt x="244510" y="129628"/>
                  </a:moveTo>
                  <a:lnTo>
                    <a:pt x="244510" y="147993"/>
                  </a:lnTo>
                  <a:moveTo>
                    <a:pt x="244510" y="174680"/>
                  </a:moveTo>
                  <a:lnTo>
                    <a:pt x="244510" y="193033"/>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76" name="Rounded Rectangle 31">
              <a:extLst>
                <a:ext uri="{FF2B5EF4-FFF2-40B4-BE49-F238E27FC236}">
                  <a16:creationId xmlns:a16="http://schemas.microsoft.com/office/drawing/2014/main" id="{FBA79AF7-8BBD-F819-60C3-B26BC2525A8F}"/>
                </a:ext>
              </a:extLst>
            </p:cNvPr>
            <p:cNvSpPr/>
            <p:nvPr/>
          </p:nvSpPr>
          <p:spPr>
            <a:xfrm>
              <a:off x="12089732" y="6661979"/>
              <a:ext cx="369512" cy="387987"/>
            </a:xfrm>
            <a:custGeom>
              <a:avLst/>
              <a:gdLst/>
              <a:ahLst/>
              <a:cxnLst/>
              <a:rect l="0" t="0" r="0" b="0"/>
              <a:pathLst>
                <a:path w="285240" h="285240">
                  <a:moveTo>
                    <a:pt x="137530" y="211385"/>
                  </a:moveTo>
                  <a:cubicBezTo>
                    <a:pt x="137530" y="252174"/>
                    <a:pt x="170596" y="285240"/>
                    <a:pt x="211385" y="285240"/>
                  </a:cubicBezTo>
                  <a:cubicBezTo>
                    <a:pt x="252174" y="285240"/>
                    <a:pt x="285240" y="252174"/>
                    <a:pt x="285240" y="211385"/>
                  </a:cubicBezTo>
                  <a:cubicBezTo>
                    <a:pt x="285240" y="170596"/>
                    <a:pt x="252174" y="137530"/>
                    <a:pt x="211385" y="137530"/>
                  </a:cubicBezTo>
                  <a:cubicBezTo>
                    <a:pt x="170596" y="137530"/>
                    <a:pt x="137530" y="170596"/>
                    <a:pt x="137530" y="211385"/>
                  </a:cubicBezTo>
                  <a:moveTo>
                    <a:pt x="211385" y="254467"/>
                  </a:moveTo>
                  <a:lnTo>
                    <a:pt x="211385" y="236003"/>
                  </a:lnTo>
                  <a:moveTo>
                    <a:pt x="211385" y="186766"/>
                  </a:moveTo>
                  <a:lnTo>
                    <a:pt x="211385" y="168303"/>
                  </a:lnTo>
                  <a:moveTo>
                    <a:pt x="236003" y="186766"/>
                  </a:moveTo>
                  <a:lnTo>
                    <a:pt x="199076" y="186766"/>
                  </a:lnTo>
                  <a:cubicBezTo>
                    <a:pt x="192277" y="186766"/>
                    <a:pt x="186766" y="192277"/>
                    <a:pt x="186766" y="199076"/>
                  </a:cubicBezTo>
                  <a:cubicBezTo>
                    <a:pt x="186766" y="205874"/>
                    <a:pt x="192277" y="211385"/>
                    <a:pt x="199076" y="211385"/>
                  </a:cubicBezTo>
                  <a:lnTo>
                    <a:pt x="223694" y="211385"/>
                  </a:lnTo>
                  <a:cubicBezTo>
                    <a:pt x="230492" y="211385"/>
                    <a:pt x="236003" y="216896"/>
                    <a:pt x="236003" y="223694"/>
                  </a:cubicBezTo>
                  <a:cubicBezTo>
                    <a:pt x="236003" y="230492"/>
                    <a:pt x="230492" y="236003"/>
                    <a:pt x="223694" y="236003"/>
                  </a:cubicBezTo>
                  <a:lnTo>
                    <a:pt x="186766" y="236003"/>
                  </a:lnTo>
                  <a:moveTo>
                    <a:pt x="119066" y="260006"/>
                  </a:moveTo>
                  <a:cubicBezTo>
                    <a:pt x="51174" y="253527"/>
                    <a:pt x="0" y="195412"/>
                    <a:pt x="2162" y="127246"/>
                  </a:cubicBezTo>
                  <a:cubicBezTo>
                    <a:pt x="4325" y="59080"/>
                    <a:pt x="59080" y="4325"/>
                    <a:pt x="127246" y="2162"/>
                  </a:cubicBezTo>
                  <a:cubicBezTo>
                    <a:pt x="195412" y="0"/>
                    <a:pt x="253527" y="51174"/>
                    <a:pt x="260006" y="119066"/>
                  </a:cubicBezTo>
                  <a:moveTo>
                    <a:pt x="86446" y="252867"/>
                  </a:moveTo>
                  <a:lnTo>
                    <a:pt x="86446" y="217540"/>
                  </a:lnTo>
                  <a:cubicBezTo>
                    <a:pt x="86220" y="209260"/>
                    <a:pt x="89071" y="201191"/>
                    <a:pt x="94447" y="194891"/>
                  </a:cubicBezTo>
                  <a:lnTo>
                    <a:pt x="109957" y="177658"/>
                  </a:lnTo>
                  <a:cubicBezTo>
                    <a:pt x="121902" y="164331"/>
                    <a:pt x="121307" y="143981"/>
                    <a:pt x="108603" y="131375"/>
                  </a:cubicBezTo>
                  <a:lnTo>
                    <a:pt x="96294" y="119066"/>
                  </a:lnTo>
                  <a:cubicBezTo>
                    <a:pt x="90033" y="112586"/>
                    <a:pt x="81424" y="108902"/>
                    <a:pt x="72414" y="108849"/>
                  </a:cubicBezTo>
                  <a:lnTo>
                    <a:pt x="4097" y="108849"/>
                  </a:lnTo>
                  <a:moveTo>
                    <a:pt x="224187" y="41518"/>
                  </a:moveTo>
                  <a:lnTo>
                    <a:pt x="159071" y="41518"/>
                  </a:lnTo>
                  <a:cubicBezTo>
                    <a:pt x="145134" y="41518"/>
                    <a:pt x="133837" y="52815"/>
                    <a:pt x="133837" y="66751"/>
                  </a:cubicBezTo>
                  <a:cubicBezTo>
                    <a:pt x="133837" y="80688"/>
                    <a:pt x="145134" y="91985"/>
                    <a:pt x="159071" y="91985"/>
                  </a:cubicBezTo>
                  <a:lnTo>
                    <a:pt x="163871" y="91985"/>
                  </a:lnTo>
                  <a:cubicBezTo>
                    <a:pt x="175102" y="91929"/>
                    <a:pt x="185624" y="97467"/>
                    <a:pt x="191936" y="106756"/>
                  </a:cubicBezTo>
                  <a:lnTo>
                    <a:pt x="195014" y="111311"/>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77" name="TextBox 76">
              <a:extLst>
                <a:ext uri="{FF2B5EF4-FFF2-40B4-BE49-F238E27FC236}">
                  <a16:creationId xmlns:a16="http://schemas.microsoft.com/office/drawing/2014/main" id="{591E46D1-9F04-1EB2-4C69-7E5133507E12}"/>
                </a:ext>
              </a:extLst>
            </p:cNvPr>
            <p:cNvSpPr txBox="1"/>
            <p:nvPr/>
          </p:nvSpPr>
          <p:spPr>
            <a:xfrm>
              <a:off x="13688219" y="6485406"/>
              <a:ext cx="3154126" cy="861774"/>
            </a:xfrm>
            <a:prstGeom prst="rect">
              <a:avLst/>
            </a:prstGeom>
            <a:noFill/>
            <a:ln>
              <a:noFill/>
            </a:ln>
          </p:spPr>
          <p:txBody>
            <a:bodyPr wrap="square" lIns="0" tIns="0" rIns="0" bIns="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sz="2800" b="1" dirty="0" err="1">
                  <a:solidFill>
                    <a:srgbClr val="A6DA37"/>
                  </a:solidFill>
                  <a:latin typeface="Lato" panose="020F0502020204030203" pitchFamily="34" charset="0"/>
                </a:rPr>
                <a:t>Нэмүү</a:t>
              </a:r>
              <a:r>
                <a:rPr sz="2800" b="1" dirty="0">
                  <a:solidFill>
                    <a:srgbClr val="A6DA37"/>
                  </a:solidFill>
                  <a:latin typeface="Lato" panose="020F0502020204030203" pitchFamily="34" charset="0"/>
                </a:rPr>
                <a:t> </a:t>
              </a:r>
              <a:r>
                <a:rPr sz="2800" b="1" dirty="0" err="1">
                  <a:solidFill>
                    <a:srgbClr val="A6DA37"/>
                  </a:solidFill>
                  <a:latin typeface="Lato" panose="020F0502020204030203" pitchFamily="34" charset="0"/>
                </a:rPr>
                <a:t>өртгийн</a:t>
              </a:r>
              <a:r>
                <a:rPr sz="2800" b="1" dirty="0">
                  <a:solidFill>
                    <a:srgbClr val="A6DA37"/>
                  </a:solidFill>
                  <a:latin typeface="Lato" panose="020F0502020204030203" pitchFamily="34" charset="0"/>
                </a:rPr>
                <a:t> </a:t>
              </a:r>
              <a:r>
                <a:rPr sz="2800" b="1" dirty="0" err="1">
                  <a:solidFill>
                    <a:srgbClr val="A6DA37"/>
                  </a:solidFill>
                  <a:latin typeface="Lato" panose="020F0502020204030203" pitchFamily="34" charset="0"/>
                </a:rPr>
                <a:t>санхүүжилт</a:t>
              </a:r>
              <a:endParaRPr kumimoji="0" sz="2800" b="1" i="0" u="none" strike="noStrike" kern="0" cap="none" spc="0" normalizeH="0" baseline="0" noProof="0" dirty="0">
                <a:ln>
                  <a:noFill/>
                </a:ln>
                <a:solidFill>
                  <a:srgbClr val="A6DA37"/>
                </a:solidFill>
                <a:effectLst/>
                <a:uLnTx/>
                <a:uFillTx/>
                <a:latin typeface="Lato" panose="020F0502020204030203" pitchFamily="34" charset="0"/>
              </a:endParaRPr>
            </a:p>
          </p:txBody>
        </p:sp>
        <p:sp>
          <p:nvSpPr>
            <p:cNvPr id="81" name="Rounded Rectangle 36">
              <a:extLst>
                <a:ext uri="{FF2B5EF4-FFF2-40B4-BE49-F238E27FC236}">
                  <a16:creationId xmlns:a16="http://schemas.microsoft.com/office/drawing/2014/main" id="{B8ED4AB6-BAD8-0D34-33C3-F903CB53A102}"/>
                </a:ext>
              </a:extLst>
            </p:cNvPr>
            <p:cNvSpPr/>
            <p:nvPr/>
          </p:nvSpPr>
          <p:spPr>
            <a:xfrm>
              <a:off x="11691564" y="7323230"/>
              <a:ext cx="366755" cy="386761"/>
            </a:xfrm>
            <a:custGeom>
              <a:avLst/>
              <a:gdLst/>
              <a:ahLst/>
              <a:cxnLst/>
              <a:rect l="0" t="0" r="0" b="0"/>
              <a:pathLst>
                <a:path w="283112" h="284339">
                  <a:moveTo>
                    <a:pt x="0" y="50464"/>
                  </a:moveTo>
                  <a:lnTo>
                    <a:pt x="264648" y="50464"/>
                  </a:lnTo>
                  <a:cubicBezTo>
                    <a:pt x="274845" y="50464"/>
                    <a:pt x="283112" y="58731"/>
                    <a:pt x="283112" y="68928"/>
                  </a:cubicBezTo>
                  <a:lnTo>
                    <a:pt x="283112" y="265876"/>
                  </a:lnTo>
                  <a:cubicBezTo>
                    <a:pt x="283112" y="276073"/>
                    <a:pt x="274845" y="284339"/>
                    <a:pt x="264648" y="284339"/>
                  </a:cubicBezTo>
                  <a:lnTo>
                    <a:pt x="18463" y="284339"/>
                  </a:lnTo>
                  <a:cubicBezTo>
                    <a:pt x="8266" y="284339"/>
                    <a:pt x="0" y="276073"/>
                    <a:pt x="0" y="265876"/>
                  </a:cubicBezTo>
                  <a:lnTo>
                    <a:pt x="0" y="50464"/>
                  </a:lnTo>
                  <a:lnTo>
                    <a:pt x="0" y="50464"/>
                  </a:lnTo>
                  <a:close/>
                  <a:moveTo>
                    <a:pt x="0" y="50464"/>
                  </a:moveTo>
                  <a:lnTo>
                    <a:pt x="214857" y="1707"/>
                  </a:lnTo>
                  <a:cubicBezTo>
                    <a:pt x="223327" y="0"/>
                    <a:pt x="231662" y="5184"/>
                    <a:pt x="233875" y="13536"/>
                  </a:cubicBezTo>
                  <a:lnTo>
                    <a:pt x="233875" y="50464"/>
                  </a:lnTo>
                  <a:moveTo>
                    <a:pt x="184638" y="210484"/>
                  </a:moveTo>
                  <a:cubicBezTo>
                    <a:pt x="186906" y="210483"/>
                    <a:pt x="188990" y="209234"/>
                    <a:pt x="190061" y="207234"/>
                  </a:cubicBezTo>
                  <a:cubicBezTo>
                    <a:pt x="191131" y="205235"/>
                    <a:pt x="191015" y="202808"/>
                    <a:pt x="189759" y="200920"/>
                  </a:cubicBezTo>
                  <a:lnTo>
                    <a:pt x="159207" y="155092"/>
                  </a:lnTo>
                  <a:lnTo>
                    <a:pt x="177536" y="155092"/>
                  </a:lnTo>
                  <a:cubicBezTo>
                    <a:pt x="178701" y="155092"/>
                    <a:pt x="179767" y="154434"/>
                    <a:pt x="180288" y="153391"/>
                  </a:cubicBezTo>
                  <a:cubicBezTo>
                    <a:pt x="180809" y="152349"/>
                    <a:pt x="180697" y="151101"/>
                    <a:pt x="179997" y="150169"/>
                  </a:cubicBezTo>
                  <a:lnTo>
                    <a:pt x="140768" y="99701"/>
                  </a:lnTo>
                  <a:lnTo>
                    <a:pt x="101551" y="150169"/>
                  </a:lnTo>
                  <a:cubicBezTo>
                    <a:pt x="100851" y="151101"/>
                    <a:pt x="100739" y="152349"/>
                    <a:pt x="101260" y="153391"/>
                  </a:cubicBezTo>
                  <a:cubicBezTo>
                    <a:pt x="101781" y="154434"/>
                    <a:pt x="102847" y="155092"/>
                    <a:pt x="104013" y="155092"/>
                  </a:cubicBezTo>
                  <a:lnTo>
                    <a:pt x="122329" y="155092"/>
                  </a:lnTo>
                  <a:lnTo>
                    <a:pt x="91728" y="200920"/>
                  </a:lnTo>
                  <a:cubicBezTo>
                    <a:pt x="90471" y="202808"/>
                    <a:pt x="90355" y="205235"/>
                    <a:pt x="91426" y="207234"/>
                  </a:cubicBezTo>
                  <a:cubicBezTo>
                    <a:pt x="92496" y="209234"/>
                    <a:pt x="94580" y="210483"/>
                    <a:pt x="96849" y="210484"/>
                  </a:cubicBezTo>
                  <a:close/>
                  <a:moveTo>
                    <a:pt x="140731" y="210484"/>
                  </a:moveTo>
                  <a:lnTo>
                    <a:pt x="140731" y="235102"/>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82" name="Rounded Rectangle 37">
              <a:extLst>
                <a:ext uri="{FF2B5EF4-FFF2-40B4-BE49-F238E27FC236}">
                  <a16:creationId xmlns:a16="http://schemas.microsoft.com/office/drawing/2014/main" id="{6FA730EF-53AB-CAFB-E365-3A03B6F3431B}"/>
                </a:ext>
              </a:extLst>
            </p:cNvPr>
            <p:cNvSpPr/>
            <p:nvPr/>
          </p:nvSpPr>
          <p:spPr>
            <a:xfrm>
              <a:off x="14141538" y="3324645"/>
              <a:ext cx="350810" cy="368350"/>
            </a:xfrm>
            <a:custGeom>
              <a:avLst/>
              <a:gdLst/>
              <a:ahLst/>
              <a:cxnLst/>
              <a:rect l="0" t="0" r="0" b="0"/>
              <a:pathLst>
                <a:path w="270803" h="270803">
                  <a:moveTo>
                    <a:pt x="135401" y="0"/>
                  </a:moveTo>
                  <a:lnTo>
                    <a:pt x="135401" y="55391"/>
                  </a:lnTo>
                  <a:moveTo>
                    <a:pt x="0" y="135401"/>
                  </a:moveTo>
                  <a:lnTo>
                    <a:pt x="55391" y="135401"/>
                  </a:lnTo>
                  <a:moveTo>
                    <a:pt x="135401" y="270803"/>
                  </a:moveTo>
                  <a:lnTo>
                    <a:pt x="135401" y="215411"/>
                  </a:lnTo>
                  <a:moveTo>
                    <a:pt x="270803" y="135401"/>
                  </a:moveTo>
                  <a:lnTo>
                    <a:pt x="215411" y="135401"/>
                  </a:lnTo>
                  <a:moveTo>
                    <a:pt x="36927" y="135401"/>
                  </a:moveTo>
                  <a:cubicBezTo>
                    <a:pt x="36927" y="189787"/>
                    <a:pt x="81015" y="233875"/>
                    <a:pt x="135401" y="233875"/>
                  </a:cubicBezTo>
                  <a:cubicBezTo>
                    <a:pt x="189787" y="233875"/>
                    <a:pt x="233875" y="189787"/>
                    <a:pt x="233875" y="135401"/>
                  </a:cubicBezTo>
                  <a:cubicBezTo>
                    <a:pt x="233875" y="81015"/>
                    <a:pt x="189787" y="36927"/>
                    <a:pt x="135401" y="36927"/>
                  </a:cubicBezTo>
                  <a:cubicBezTo>
                    <a:pt x="81015" y="36927"/>
                    <a:pt x="36927" y="81015"/>
                    <a:pt x="36927" y="135401"/>
                  </a:cubicBezTo>
                  <a:close/>
                  <a:moveTo>
                    <a:pt x="135401" y="86164"/>
                  </a:moveTo>
                  <a:lnTo>
                    <a:pt x="135401" y="98473"/>
                  </a:lnTo>
                  <a:moveTo>
                    <a:pt x="153865" y="98449"/>
                  </a:moveTo>
                  <a:lnTo>
                    <a:pt x="128840" y="98449"/>
                  </a:lnTo>
                  <a:cubicBezTo>
                    <a:pt x="120930" y="98454"/>
                    <a:pt x="114134" y="104067"/>
                    <a:pt x="112633" y="111833"/>
                  </a:cubicBezTo>
                  <a:cubicBezTo>
                    <a:pt x="111132" y="119599"/>
                    <a:pt x="115347" y="127340"/>
                    <a:pt x="122686" y="130293"/>
                  </a:cubicBezTo>
                  <a:lnTo>
                    <a:pt x="148092" y="140448"/>
                  </a:lnTo>
                  <a:cubicBezTo>
                    <a:pt x="155447" y="143390"/>
                    <a:pt x="159678" y="151140"/>
                    <a:pt x="158175" y="158919"/>
                  </a:cubicBezTo>
                  <a:cubicBezTo>
                    <a:pt x="156673" y="166697"/>
                    <a:pt x="149859" y="172313"/>
                    <a:pt x="141937" y="172304"/>
                  </a:cubicBezTo>
                  <a:lnTo>
                    <a:pt x="116937" y="172304"/>
                  </a:lnTo>
                  <a:moveTo>
                    <a:pt x="135401" y="172329"/>
                  </a:moveTo>
                  <a:lnTo>
                    <a:pt x="135401" y="184638"/>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sp>
          <p:nvSpPr>
            <p:cNvPr id="83" name="TextBox 82">
              <a:extLst>
                <a:ext uri="{FF2B5EF4-FFF2-40B4-BE49-F238E27FC236}">
                  <a16:creationId xmlns:a16="http://schemas.microsoft.com/office/drawing/2014/main" id="{3525630F-29E9-F718-5858-203305C44E27}"/>
                </a:ext>
              </a:extLst>
            </p:cNvPr>
            <p:cNvSpPr txBox="1"/>
            <p:nvPr/>
          </p:nvSpPr>
          <p:spPr>
            <a:xfrm>
              <a:off x="12813472" y="7863130"/>
              <a:ext cx="3771866" cy="430887"/>
            </a:xfrm>
            <a:prstGeom prst="rect">
              <a:avLst/>
            </a:prstGeom>
            <a:noFill/>
            <a:ln>
              <a:noFill/>
            </a:ln>
          </p:spPr>
          <p:txBody>
            <a:bodyPr wrap="none" lIns="0" tIns="0" rIns="0" bIns="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2800" b="1" i="0" u="none" strike="noStrike" kern="0" cap="none" spc="0" normalizeH="0" baseline="0" noProof="0" dirty="0" err="1">
                  <a:ln>
                    <a:noFill/>
                  </a:ln>
                  <a:solidFill>
                    <a:srgbClr val="1AC3FB"/>
                  </a:solidFill>
                  <a:effectLst/>
                  <a:uLnTx/>
                  <a:uFillTx/>
                  <a:latin typeface="Lato" panose="020F0502020204030203" pitchFamily="34" charset="0"/>
                </a:rPr>
                <a:t>Экосистемийн</a:t>
              </a:r>
              <a:r>
                <a:rPr kumimoji="0" sz="2800" b="1" i="0" u="none" strike="noStrike" kern="0" cap="none" spc="0" normalizeH="0" baseline="0" noProof="0" dirty="0">
                  <a:ln>
                    <a:noFill/>
                  </a:ln>
                  <a:solidFill>
                    <a:srgbClr val="1AC3FB"/>
                  </a:solidFill>
                  <a:effectLst/>
                  <a:uLnTx/>
                  <a:uFillTx/>
                  <a:latin typeface="Lato" panose="020F0502020204030203" pitchFamily="34" charset="0"/>
                </a:rPr>
                <a:t> </a:t>
              </a:r>
              <a:r>
                <a:rPr kumimoji="0" sz="2800" b="1" i="0" u="none" strike="noStrike" kern="0" cap="none" spc="0" normalizeH="0" baseline="0" noProof="0" dirty="0" err="1">
                  <a:ln>
                    <a:noFill/>
                  </a:ln>
                  <a:solidFill>
                    <a:srgbClr val="1AC3FB"/>
                  </a:solidFill>
                  <a:effectLst/>
                  <a:uLnTx/>
                  <a:uFillTx/>
                  <a:latin typeface="Lato" panose="020F0502020204030203" pitchFamily="34" charset="0"/>
                </a:rPr>
                <a:t>төлбөр</a:t>
              </a:r>
              <a:endParaRPr kumimoji="0" sz="2800" b="1" i="0" u="none" strike="noStrike" kern="0" cap="none" spc="0" normalizeH="0" baseline="0" noProof="0" dirty="0">
                <a:ln>
                  <a:noFill/>
                </a:ln>
                <a:solidFill>
                  <a:srgbClr val="1AC3FB"/>
                </a:solidFill>
                <a:effectLst/>
                <a:uLnTx/>
                <a:uFillTx/>
                <a:latin typeface="Lato" panose="020F0502020204030203" pitchFamily="34" charset="0"/>
              </a:endParaRPr>
            </a:p>
          </p:txBody>
        </p:sp>
        <p:sp>
          <p:nvSpPr>
            <p:cNvPr id="84" name="Rounded Rectangle 39">
              <a:extLst>
                <a:ext uri="{FF2B5EF4-FFF2-40B4-BE49-F238E27FC236}">
                  <a16:creationId xmlns:a16="http://schemas.microsoft.com/office/drawing/2014/main" id="{024125FB-7CC3-373C-2AF9-AE55007CF4B8}"/>
                </a:ext>
              </a:extLst>
            </p:cNvPr>
            <p:cNvSpPr/>
            <p:nvPr/>
          </p:nvSpPr>
          <p:spPr>
            <a:xfrm>
              <a:off x="12912565" y="5325689"/>
              <a:ext cx="366755" cy="386766"/>
            </a:xfrm>
            <a:custGeom>
              <a:avLst/>
              <a:gdLst/>
              <a:ahLst/>
              <a:cxnLst/>
              <a:rect l="0" t="0" r="0" b="0"/>
              <a:pathLst>
                <a:path w="283112" h="284342">
                  <a:moveTo>
                    <a:pt x="184896" y="226896"/>
                  </a:moveTo>
                  <a:lnTo>
                    <a:pt x="140251" y="226896"/>
                  </a:lnTo>
                  <a:lnTo>
                    <a:pt x="140251" y="273412"/>
                  </a:lnTo>
                  <a:moveTo>
                    <a:pt x="276169" y="235992"/>
                  </a:moveTo>
                  <a:cubicBezTo>
                    <a:pt x="267108" y="265131"/>
                    <a:pt x="239351" y="284342"/>
                    <a:pt x="208887" y="282558"/>
                  </a:cubicBezTo>
                  <a:cubicBezTo>
                    <a:pt x="178386" y="279935"/>
                    <a:pt x="153494" y="257065"/>
                    <a:pt x="148301" y="226896"/>
                  </a:cubicBezTo>
                  <a:moveTo>
                    <a:pt x="238466" y="189697"/>
                  </a:moveTo>
                  <a:lnTo>
                    <a:pt x="283112" y="189697"/>
                  </a:lnTo>
                  <a:lnTo>
                    <a:pt x="283112" y="143193"/>
                  </a:lnTo>
                  <a:moveTo>
                    <a:pt x="147193" y="180576"/>
                  </a:moveTo>
                  <a:cubicBezTo>
                    <a:pt x="156269" y="151451"/>
                    <a:pt x="184022" y="132259"/>
                    <a:pt x="214476" y="134047"/>
                  </a:cubicBezTo>
                  <a:cubicBezTo>
                    <a:pt x="244963" y="136680"/>
                    <a:pt x="269847" y="159531"/>
                    <a:pt x="275062" y="189685"/>
                  </a:cubicBezTo>
                  <a:moveTo>
                    <a:pt x="0" y="50098"/>
                  </a:moveTo>
                  <a:lnTo>
                    <a:pt x="244165" y="50098"/>
                  </a:lnTo>
                  <a:moveTo>
                    <a:pt x="0" y="156758"/>
                  </a:moveTo>
                  <a:lnTo>
                    <a:pt x="117848" y="156758"/>
                  </a:lnTo>
                  <a:moveTo>
                    <a:pt x="0" y="103508"/>
                  </a:moveTo>
                  <a:lnTo>
                    <a:pt x="244104" y="103508"/>
                  </a:lnTo>
                  <a:moveTo>
                    <a:pt x="99729" y="50098"/>
                  </a:moveTo>
                  <a:lnTo>
                    <a:pt x="99729" y="211952"/>
                  </a:lnTo>
                  <a:moveTo>
                    <a:pt x="171233" y="50098"/>
                  </a:moveTo>
                  <a:lnTo>
                    <a:pt x="171233" y="117085"/>
                  </a:lnTo>
                  <a:moveTo>
                    <a:pt x="108542" y="211915"/>
                  </a:moveTo>
                  <a:lnTo>
                    <a:pt x="25750" y="211915"/>
                  </a:lnTo>
                  <a:cubicBezTo>
                    <a:pt x="11563" y="211915"/>
                    <a:pt x="61" y="200414"/>
                    <a:pt x="61" y="186226"/>
                  </a:cubicBezTo>
                  <a:lnTo>
                    <a:pt x="61" y="25652"/>
                  </a:lnTo>
                  <a:cubicBezTo>
                    <a:pt x="81" y="11479"/>
                    <a:pt x="11577" y="0"/>
                    <a:pt x="25750" y="0"/>
                  </a:cubicBezTo>
                  <a:lnTo>
                    <a:pt x="218414" y="0"/>
                  </a:lnTo>
                  <a:cubicBezTo>
                    <a:pt x="232588" y="0"/>
                    <a:pt x="244083" y="11479"/>
                    <a:pt x="244104" y="25652"/>
                  </a:cubicBezTo>
                  <a:lnTo>
                    <a:pt x="244104" y="117971"/>
                  </a:lnTo>
                </a:path>
              </a:pathLst>
            </a:custGeom>
            <a:noFill/>
            <a:ln w="10550">
              <a:solidFill>
                <a:srgbClr val="2C2C2C"/>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endParaRPr>
            </a:p>
          </p:txBody>
        </p:sp>
      </p:grpSp>
      <p:sp>
        <p:nvSpPr>
          <p:cNvPr id="3" name="object 6">
            <a:extLst>
              <a:ext uri="{FF2B5EF4-FFF2-40B4-BE49-F238E27FC236}">
                <a16:creationId xmlns:a16="http://schemas.microsoft.com/office/drawing/2014/main" id="{823A1673-D617-E705-6BB6-D6C558662FE7}"/>
              </a:ext>
            </a:extLst>
          </p:cNvPr>
          <p:cNvSpPr txBox="1"/>
          <p:nvPr/>
        </p:nvSpPr>
        <p:spPr>
          <a:xfrm>
            <a:off x="1310889" y="-1809"/>
            <a:ext cx="17482321" cy="912156"/>
          </a:xfrm>
          <a:prstGeom prst="rect">
            <a:avLst/>
          </a:prstGeom>
        </p:spPr>
        <p:txBody>
          <a:bodyPr vert="horz" wrap="square" lIns="0" tIns="11430" rIns="0" bIns="0" rtlCol="0" anchor="ctr">
            <a:noAutofit/>
          </a:bodyPr>
          <a:lstStyle/>
          <a:p>
            <a:pPr marL="12700" marR="0" lvl="0" indent="0" algn="l" defTabSz="914400" eaLnBrk="1" fontAlgn="auto" latinLnBrk="0" hangingPunct="1">
              <a:lnSpc>
                <a:spcPct val="100000"/>
              </a:lnSpc>
              <a:spcBef>
                <a:spcPts val="90"/>
              </a:spcBef>
              <a:spcAft>
                <a:spcPts val="0"/>
              </a:spcAft>
              <a:buClrTx/>
              <a:buSzTx/>
              <a:buFontTx/>
              <a:buNone/>
              <a:tabLst/>
              <a:defRPr/>
            </a:pPr>
            <a:r>
              <a:rPr kumimoji="0" lang="mn-MN" sz="4800" b="1" i="0" u="none" strike="noStrike" kern="0" cap="none" spc="-60" normalizeH="0" baseline="0" noProof="0" dirty="0">
                <a:ln>
                  <a:noFill/>
                </a:ln>
                <a:solidFill>
                  <a:prstClr val="white"/>
                </a:solidFill>
                <a:effectLst/>
                <a:uLnTx/>
                <a:uFillTx/>
                <a:latin typeface="Lato"/>
                <a:cs typeface="Lato"/>
              </a:rPr>
              <a:t>Ойн санхүүжилтийн механизм, хэлбэрүүд</a:t>
            </a:r>
            <a:endParaRPr kumimoji="0" lang="en-US" sz="4800" b="1" i="0" u="none" strike="noStrike" kern="0" cap="none" spc="-60" normalizeH="0" baseline="0" noProof="0" dirty="0">
              <a:ln>
                <a:noFill/>
              </a:ln>
              <a:solidFill>
                <a:prstClr val="white"/>
              </a:solidFill>
              <a:effectLst/>
              <a:uLnTx/>
              <a:uFillTx/>
              <a:latin typeface="Lato"/>
              <a:cs typeface="Lato"/>
            </a:endParaRPr>
          </a:p>
        </p:txBody>
      </p:sp>
      <p:sp>
        <p:nvSpPr>
          <p:cNvPr id="5" name="object 3">
            <a:extLst>
              <a:ext uri="{FF2B5EF4-FFF2-40B4-BE49-F238E27FC236}">
                <a16:creationId xmlns:a16="http://schemas.microsoft.com/office/drawing/2014/main" id="{74BF43C0-6E6B-F504-3C79-B8E68DE18769}"/>
              </a:ext>
            </a:extLst>
          </p:cNvPr>
          <p:cNvSpPr/>
          <p:nvPr/>
        </p:nvSpPr>
        <p:spPr>
          <a:xfrm>
            <a:off x="18175644" y="199875"/>
            <a:ext cx="1472565" cy="549910"/>
          </a:xfrm>
          <a:custGeom>
            <a:avLst/>
            <a:gdLst/>
            <a:ahLst/>
            <a:cxnLst/>
            <a:rect l="l" t="t" r="r" b="b"/>
            <a:pathLst>
              <a:path w="1472565" h="549910">
                <a:moveTo>
                  <a:pt x="80581" y="179908"/>
                </a:moveTo>
                <a:lnTo>
                  <a:pt x="0" y="133413"/>
                </a:lnTo>
                <a:lnTo>
                  <a:pt x="0" y="402615"/>
                </a:lnTo>
                <a:lnTo>
                  <a:pt x="80581" y="356146"/>
                </a:lnTo>
                <a:lnTo>
                  <a:pt x="80581" y="179908"/>
                </a:lnTo>
                <a:close/>
              </a:path>
              <a:path w="1472565" h="549910">
                <a:moveTo>
                  <a:pt x="231013" y="0"/>
                </a:moveTo>
                <a:lnTo>
                  <a:pt x="17907" y="123075"/>
                </a:lnTo>
                <a:lnTo>
                  <a:pt x="94526" y="167271"/>
                </a:lnTo>
                <a:lnTo>
                  <a:pt x="231013" y="88480"/>
                </a:lnTo>
                <a:lnTo>
                  <a:pt x="231013" y="0"/>
                </a:lnTo>
                <a:close/>
              </a:path>
              <a:path w="1472565" h="549910">
                <a:moveTo>
                  <a:pt x="470306" y="417207"/>
                </a:moveTo>
                <a:lnTo>
                  <a:pt x="391972" y="371957"/>
                </a:lnTo>
                <a:lnTo>
                  <a:pt x="259384" y="448538"/>
                </a:lnTo>
                <a:lnTo>
                  <a:pt x="259384" y="538988"/>
                </a:lnTo>
                <a:lnTo>
                  <a:pt x="470306" y="417207"/>
                </a:lnTo>
                <a:close/>
              </a:path>
              <a:path w="1472565" h="549910">
                <a:moveTo>
                  <a:pt x="480961" y="154216"/>
                </a:moveTo>
                <a:lnTo>
                  <a:pt x="259384" y="282168"/>
                </a:lnTo>
                <a:lnTo>
                  <a:pt x="259384" y="427824"/>
                </a:lnTo>
                <a:lnTo>
                  <a:pt x="381889" y="357073"/>
                </a:lnTo>
                <a:lnTo>
                  <a:pt x="381889" y="295033"/>
                </a:lnTo>
                <a:lnTo>
                  <a:pt x="320967" y="330212"/>
                </a:lnTo>
                <a:lnTo>
                  <a:pt x="320967" y="309537"/>
                </a:lnTo>
                <a:lnTo>
                  <a:pt x="400773" y="263410"/>
                </a:lnTo>
                <a:lnTo>
                  <a:pt x="400773" y="356387"/>
                </a:lnTo>
                <a:lnTo>
                  <a:pt x="480961" y="402615"/>
                </a:lnTo>
                <a:lnTo>
                  <a:pt x="480961" y="154216"/>
                </a:lnTo>
                <a:close/>
              </a:path>
              <a:path w="1472565" h="549910">
                <a:moveTo>
                  <a:pt x="480974" y="133413"/>
                </a:moveTo>
                <a:lnTo>
                  <a:pt x="249936" y="0"/>
                </a:lnTo>
                <a:lnTo>
                  <a:pt x="249936" y="88480"/>
                </a:lnTo>
                <a:lnTo>
                  <a:pt x="377228" y="161988"/>
                </a:lnTo>
                <a:lnTo>
                  <a:pt x="359321" y="172351"/>
                </a:lnTo>
                <a:lnTo>
                  <a:pt x="240461" y="103759"/>
                </a:lnTo>
                <a:lnTo>
                  <a:pt x="112445" y="177622"/>
                </a:lnTo>
                <a:lnTo>
                  <a:pt x="213385" y="235940"/>
                </a:lnTo>
                <a:lnTo>
                  <a:pt x="275374" y="200113"/>
                </a:lnTo>
                <a:lnTo>
                  <a:pt x="228841" y="173215"/>
                </a:lnTo>
                <a:lnTo>
                  <a:pt x="246761" y="162877"/>
                </a:lnTo>
                <a:lnTo>
                  <a:pt x="311251" y="200113"/>
                </a:lnTo>
                <a:lnTo>
                  <a:pt x="213385" y="256578"/>
                </a:lnTo>
                <a:lnTo>
                  <a:pt x="99466" y="190855"/>
                </a:lnTo>
                <a:lnTo>
                  <a:pt x="99466" y="356539"/>
                </a:lnTo>
                <a:lnTo>
                  <a:pt x="194462" y="411365"/>
                </a:lnTo>
                <a:lnTo>
                  <a:pt x="194462" y="336727"/>
                </a:lnTo>
                <a:lnTo>
                  <a:pt x="148932" y="310426"/>
                </a:lnTo>
                <a:lnTo>
                  <a:pt x="148932" y="289750"/>
                </a:lnTo>
                <a:lnTo>
                  <a:pt x="213385" y="326923"/>
                </a:lnTo>
                <a:lnTo>
                  <a:pt x="213385" y="443026"/>
                </a:lnTo>
                <a:lnTo>
                  <a:pt x="89662" y="371602"/>
                </a:lnTo>
                <a:lnTo>
                  <a:pt x="10617" y="417195"/>
                </a:lnTo>
                <a:lnTo>
                  <a:pt x="240461" y="549910"/>
                </a:lnTo>
                <a:lnTo>
                  <a:pt x="240461" y="272389"/>
                </a:lnTo>
                <a:lnTo>
                  <a:pt x="480974" y="133413"/>
                </a:lnTo>
                <a:close/>
              </a:path>
              <a:path w="1472565" h="549910">
                <a:moveTo>
                  <a:pt x="806272" y="345427"/>
                </a:moveTo>
                <a:lnTo>
                  <a:pt x="672490" y="345427"/>
                </a:lnTo>
                <a:lnTo>
                  <a:pt x="672490" y="378409"/>
                </a:lnTo>
                <a:lnTo>
                  <a:pt x="771093" y="378409"/>
                </a:lnTo>
                <a:lnTo>
                  <a:pt x="761428" y="414553"/>
                </a:lnTo>
                <a:lnTo>
                  <a:pt x="740778" y="443433"/>
                </a:lnTo>
                <a:lnTo>
                  <a:pt x="710145" y="462584"/>
                </a:lnTo>
                <a:lnTo>
                  <a:pt x="670560" y="469519"/>
                </a:lnTo>
                <a:lnTo>
                  <a:pt x="629564" y="460552"/>
                </a:lnTo>
                <a:lnTo>
                  <a:pt x="596099" y="436219"/>
                </a:lnTo>
                <a:lnTo>
                  <a:pt x="573544" y="400291"/>
                </a:lnTo>
                <a:lnTo>
                  <a:pt x="565264" y="356590"/>
                </a:lnTo>
                <a:lnTo>
                  <a:pt x="573544" y="313232"/>
                </a:lnTo>
                <a:lnTo>
                  <a:pt x="596099" y="277456"/>
                </a:lnTo>
                <a:lnTo>
                  <a:pt x="629564" y="253149"/>
                </a:lnTo>
                <a:lnTo>
                  <a:pt x="670560" y="244182"/>
                </a:lnTo>
                <a:lnTo>
                  <a:pt x="700074" y="248361"/>
                </a:lnTo>
                <a:lnTo>
                  <a:pt x="726033" y="260337"/>
                </a:lnTo>
                <a:lnTo>
                  <a:pt x="747483" y="279247"/>
                </a:lnTo>
                <a:lnTo>
                  <a:pt x="763524" y="304279"/>
                </a:lnTo>
                <a:lnTo>
                  <a:pt x="799731" y="304279"/>
                </a:lnTo>
                <a:lnTo>
                  <a:pt x="778179" y="263715"/>
                </a:lnTo>
                <a:lnTo>
                  <a:pt x="747776" y="234594"/>
                </a:lnTo>
                <a:lnTo>
                  <a:pt x="711073" y="217030"/>
                </a:lnTo>
                <a:lnTo>
                  <a:pt x="670560" y="211150"/>
                </a:lnTo>
                <a:lnTo>
                  <a:pt x="626452" y="218579"/>
                </a:lnTo>
                <a:lnTo>
                  <a:pt x="588225" y="239242"/>
                </a:lnTo>
                <a:lnTo>
                  <a:pt x="558139" y="270751"/>
                </a:lnTo>
                <a:lnTo>
                  <a:pt x="538429" y="310667"/>
                </a:lnTo>
                <a:lnTo>
                  <a:pt x="531368" y="356590"/>
                </a:lnTo>
                <a:lnTo>
                  <a:pt x="538429" y="402704"/>
                </a:lnTo>
                <a:lnTo>
                  <a:pt x="558139" y="442772"/>
                </a:lnTo>
                <a:lnTo>
                  <a:pt x="588225" y="474370"/>
                </a:lnTo>
                <a:lnTo>
                  <a:pt x="626452" y="495096"/>
                </a:lnTo>
                <a:lnTo>
                  <a:pt x="670560" y="502539"/>
                </a:lnTo>
                <a:lnTo>
                  <a:pt x="715556" y="495973"/>
                </a:lnTo>
                <a:lnTo>
                  <a:pt x="753071" y="477151"/>
                </a:lnTo>
                <a:lnTo>
                  <a:pt x="781659" y="447344"/>
                </a:lnTo>
                <a:lnTo>
                  <a:pt x="799871" y="407860"/>
                </a:lnTo>
                <a:lnTo>
                  <a:pt x="806272" y="359968"/>
                </a:lnTo>
                <a:lnTo>
                  <a:pt x="806272" y="345427"/>
                </a:lnTo>
                <a:close/>
              </a:path>
              <a:path w="1472565" h="549910">
                <a:moveTo>
                  <a:pt x="1108468" y="345427"/>
                </a:moveTo>
                <a:lnTo>
                  <a:pt x="974699" y="345427"/>
                </a:lnTo>
                <a:lnTo>
                  <a:pt x="974699" y="378409"/>
                </a:lnTo>
                <a:lnTo>
                  <a:pt x="1073302" y="378409"/>
                </a:lnTo>
                <a:lnTo>
                  <a:pt x="1063625" y="414553"/>
                </a:lnTo>
                <a:lnTo>
                  <a:pt x="1042974" y="443433"/>
                </a:lnTo>
                <a:lnTo>
                  <a:pt x="1012355" y="462584"/>
                </a:lnTo>
                <a:lnTo>
                  <a:pt x="972756" y="469519"/>
                </a:lnTo>
                <a:lnTo>
                  <a:pt x="931760" y="460552"/>
                </a:lnTo>
                <a:lnTo>
                  <a:pt x="898296" y="436219"/>
                </a:lnTo>
                <a:lnTo>
                  <a:pt x="875741" y="400291"/>
                </a:lnTo>
                <a:lnTo>
                  <a:pt x="867473" y="356590"/>
                </a:lnTo>
                <a:lnTo>
                  <a:pt x="875741" y="313232"/>
                </a:lnTo>
                <a:lnTo>
                  <a:pt x="898296" y="277456"/>
                </a:lnTo>
                <a:lnTo>
                  <a:pt x="931760" y="253149"/>
                </a:lnTo>
                <a:lnTo>
                  <a:pt x="972756" y="244182"/>
                </a:lnTo>
                <a:lnTo>
                  <a:pt x="1002284" y="248361"/>
                </a:lnTo>
                <a:lnTo>
                  <a:pt x="1028230" y="260337"/>
                </a:lnTo>
                <a:lnTo>
                  <a:pt x="1049693" y="279247"/>
                </a:lnTo>
                <a:lnTo>
                  <a:pt x="1065733" y="304279"/>
                </a:lnTo>
                <a:lnTo>
                  <a:pt x="1101940" y="304279"/>
                </a:lnTo>
                <a:lnTo>
                  <a:pt x="1080389" y="263715"/>
                </a:lnTo>
                <a:lnTo>
                  <a:pt x="1049985" y="234594"/>
                </a:lnTo>
                <a:lnTo>
                  <a:pt x="1013269" y="217030"/>
                </a:lnTo>
                <a:lnTo>
                  <a:pt x="972756" y="211150"/>
                </a:lnTo>
                <a:lnTo>
                  <a:pt x="928649" y="218579"/>
                </a:lnTo>
                <a:lnTo>
                  <a:pt x="890422" y="239242"/>
                </a:lnTo>
                <a:lnTo>
                  <a:pt x="860336" y="270751"/>
                </a:lnTo>
                <a:lnTo>
                  <a:pt x="840625" y="310667"/>
                </a:lnTo>
                <a:lnTo>
                  <a:pt x="833551" y="356590"/>
                </a:lnTo>
                <a:lnTo>
                  <a:pt x="840625" y="402704"/>
                </a:lnTo>
                <a:lnTo>
                  <a:pt x="860336" y="442772"/>
                </a:lnTo>
                <a:lnTo>
                  <a:pt x="890422" y="474370"/>
                </a:lnTo>
                <a:lnTo>
                  <a:pt x="928649" y="495096"/>
                </a:lnTo>
                <a:lnTo>
                  <a:pt x="972756" y="502539"/>
                </a:lnTo>
                <a:lnTo>
                  <a:pt x="1017752" y="495973"/>
                </a:lnTo>
                <a:lnTo>
                  <a:pt x="1055268" y="477151"/>
                </a:lnTo>
                <a:lnTo>
                  <a:pt x="1083856" y="447344"/>
                </a:lnTo>
                <a:lnTo>
                  <a:pt x="1102080" y="407860"/>
                </a:lnTo>
                <a:lnTo>
                  <a:pt x="1108468" y="359968"/>
                </a:lnTo>
                <a:lnTo>
                  <a:pt x="1108468" y="345427"/>
                </a:lnTo>
                <a:close/>
              </a:path>
              <a:path w="1472565" h="549910">
                <a:moveTo>
                  <a:pt x="1409128" y="345427"/>
                </a:moveTo>
                <a:lnTo>
                  <a:pt x="1275346" y="345427"/>
                </a:lnTo>
                <a:lnTo>
                  <a:pt x="1275346" y="378409"/>
                </a:lnTo>
                <a:lnTo>
                  <a:pt x="1373936" y="378409"/>
                </a:lnTo>
                <a:lnTo>
                  <a:pt x="1364284" y="414553"/>
                </a:lnTo>
                <a:lnTo>
                  <a:pt x="1343634" y="443433"/>
                </a:lnTo>
                <a:lnTo>
                  <a:pt x="1313002" y="462584"/>
                </a:lnTo>
                <a:lnTo>
                  <a:pt x="1273416" y="469519"/>
                </a:lnTo>
                <a:lnTo>
                  <a:pt x="1232420" y="460552"/>
                </a:lnTo>
                <a:lnTo>
                  <a:pt x="1198956" y="436219"/>
                </a:lnTo>
                <a:lnTo>
                  <a:pt x="1176401" y="400291"/>
                </a:lnTo>
                <a:lnTo>
                  <a:pt x="1168120" y="356590"/>
                </a:lnTo>
                <a:lnTo>
                  <a:pt x="1176401" y="313232"/>
                </a:lnTo>
                <a:lnTo>
                  <a:pt x="1198956" y="277456"/>
                </a:lnTo>
                <a:lnTo>
                  <a:pt x="1232420" y="253149"/>
                </a:lnTo>
                <a:lnTo>
                  <a:pt x="1273416" y="244182"/>
                </a:lnTo>
                <a:lnTo>
                  <a:pt x="1302931" y="248361"/>
                </a:lnTo>
                <a:lnTo>
                  <a:pt x="1328889" y="260337"/>
                </a:lnTo>
                <a:lnTo>
                  <a:pt x="1350340" y="279247"/>
                </a:lnTo>
                <a:lnTo>
                  <a:pt x="1366380" y="304279"/>
                </a:lnTo>
                <a:lnTo>
                  <a:pt x="1402600" y="304279"/>
                </a:lnTo>
                <a:lnTo>
                  <a:pt x="1381036" y="263715"/>
                </a:lnTo>
                <a:lnTo>
                  <a:pt x="1350632" y="234594"/>
                </a:lnTo>
                <a:lnTo>
                  <a:pt x="1313916" y="217030"/>
                </a:lnTo>
                <a:lnTo>
                  <a:pt x="1273416" y="211150"/>
                </a:lnTo>
                <a:lnTo>
                  <a:pt x="1229309" y="218579"/>
                </a:lnTo>
                <a:lnTo>
                  <a:pt x="1191082" y="239242"/>
                </a:lnTo>
                <a:lnTo>
                  <a:pt x="1160995" y="270751"/>
                </a:lnTo>
                <a:lnTo>
                  <a:pt x="1141285" y="310667"/>
                </a:lnTo>
                <a:lnTo>
                  <a:pt x="1134224" y="356590"/>
                </a:lnTo>
                <a:lnTo>
                  <a:pt x="1141285" y="402704"/>
                </a:lnTo>
                <a:lnTo>
                  <a:pt x="1160995" y="442772"/>
                </a:lnTo>
                <a:lnTo>
                  <a:pt x="1191082" y="474370"/>
                </a:lnTo>
                <a:lnTo>
                  <a:pt x="1229309" y="495096"/>
                </a:lnTo>
                <a:lnTo>
                  <a:pt x="1273416" y="502539"/>
                </a:lnTo>
                <a:lnTo>
                  <a:pt x="1318412" y="495973"/>
                </a:lnTo>
                <a:lnTo>
                  <a:pt x="1355928" y="477151"/>
                </a:lnTo>
                <a:lnTo>
                  <a:pt x="1384515" y="447344"/>
                </a:lnTo>
                <a:lnTo>
                  <a:pt x="1402727" y="407860"/>
                </a:lnTo>
                <a:lnTo>
                  <a:pt x="1409128" y="359968"/>
                </a:lnTo>
                <a:lnTo>
                  <a:pt x="1409128" y="345427"/>
                </a:lnTo>
                <a:close/>
              </a:path>
              <a:path w="1472565" h="549910">
                <a:moveTo>
                  <a:pt x="1471968" y="219075"/>
                </a:moveTo>
                <a:lnTo>
                  <a:pt x="1437982" y="219075"/>
                </a:lnTo>
                <a:lnTo>
                  <a:pt x="1437982" y="496963"/>
                </a:lnTo>
                <a:lnTo>
                  <a:pt x="1471968" y="496963"/>
                </a:lnTo>
                <a:lnTo>
                  <a:pt x="1471968" y="21907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Picture 5">
            <a:extLst>
              <a:ext uri="{FF2B5EF4-FFF2-40B4-BE49-F238E27FC236}">
                <a16:creationId xmlns:a16="http://schemas.microsoft.com/office/drawing/2014/main" id="{84281153-2E4E-E012-C791-812F4C7986EA}"/>
              </a:ext>
            </a:extLst>
          </p:cNvPr>
          <p:cNvPicPr>
            <a:picLocks noChangeAspect="1"/>
          </p:cNvPicPr>
          <p:nvPr/>
        </p:nvPicPr>
        <p:blipFill>
          <a:blip r:embed="rId2" cstate="print">
            <a:extLst>
              <a:ext uri="{28A0092B-C50C-407E-A947-70E740481C1C}">
                <a14:useLocalDpi xmlns:a14="http://schemas.microsoft.com/office/drawing/2010/main" val="0"/>
              </a:ext>
            </a:extLst>
          </a:blip>
          <a:srcRect r="67891"/>
          <a:stretch>
            <a:fillRect/>
          </a:stretch>
        </p:blipFill>
        <p:spPr>
          <a:xfrm>
            <a:off x="16805199" y="48159"/>
            <a:ext cx="1229860" cy="853343"/>
          </a:xfrm>
          <a:prstGeom prst="rect">
            <a:avLst/>
          </a:prstGeom>
        </p:spPr>
      </p:pic>
      <p:pic>
        <p:nvPicPr>
          <p:cNvPr id="8" name="Content Placeholder 8" descr="A red blue and yellow flag&#10;&#10;AI-generated content may be incorrect.">
            <a:extLst>
              <a:ext uri="{FF2B5EF4-FFF2-40B4-BE49-F238E27FC236}">
                <a16:creationId xmlns:a16="http://schemas.microsoft.com/office/drawing/2014/main" id="{FFB1D950-FF96-DEFE-A41E-04F4BD5A2C12}"/>
              </a:ext>
            </a:extLst>
          </p:cNvPr>
          <p:cNvPicPr>
            <a:picLocks noChangeAspect="1"/>
          </p:cNvPicPr>
          <p:nvPr/>
        </p:nvPicPr>
        <p:blipFill>
          <a:blip r:embed="rId3"/>
          <a:stretch>
            <a:fillRect/>
          </a:stretch>
        </p:blipFill>
        <p:spPr>
          <a:xfrm>
            <a:off x="15167617" y="53095"/>
            <a:ext cx="1350195" cy="808830"/>
          </a:xfrm>
          <a:prstGeom prst="rect">
            <a:avLst/>
          </a:prstGeom>
        </p:spPr>
      </p:pic>
    </p:spTree>
    <p:extLst>
      <p:ext uri="{BB962C8B-B14F-4D97-AF65-F5344CB8AC3E}">
        <p14:creationId xmlns:p14="http://schemas.microsoft.com/office/powerpoint/2010/main" val="232500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9E557-C385-B12E-AD09-88EE14BF712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B5F84BB-5039-28CB-245E-D7487FC6CAF1}"/>
              </a:ext>
            </a:extLst>
          </p:cNvPr>
          <p:cNvSpPr/>
          <p:nvPr/>
        </p:nvSpPr>
        <p:spPr>
          <a:xfrm>
            <a:off x="18175644" y="181399"/>
            <a:ext cx="1472565" cy="549910"/>
          </a:xfrm>
          <a:custGeom>
            <a:avLst/>
            <a:gdLst/>
            <a:ahLst/>
            <a:cxnLst/>
            <a:rect l="l" t="t" r="r" b="b"/>
            <a:pathLst>
              <a:path w="1472565" h="549910">
                <a:moveTo>
                  <a:pt x="80581" y="179908"/>
                </a:moveTo>
                <a:lnTo>
                  <a:pt x="0" y="133413"/>
                </a:lnTo>
                <a:lnTo>
                  <a:pt x="0" y="402615"/>
                </a:lnTo>
                <a:lnTo>
                  <a:pt x="80581" y="356146"/>
                </a:lnTo>
                <a:lnTo>
                  <a:pt x="80581" y="179908"/>
                </a:lnTo>
                <a:close/>
              </a:path>
              <a:path w="1472565" h="549910">
                <a:moveTo>
                  <a:pt x="231013" y="0"/>
                </a:moveTo>
                <a:lnTo>
                  <a:pt x="17907" y="123075"/>
                </a:lnTo>
                <a:lnTo>
                  <a:pt x="94526" y="167271"/>
                </a:lnTo>
                <a:lnTo>
                  <a:pt x="231013" y="88480"/>
                </a:lnTo>
                <a:lnTo>
                  <a:pt x="231013" y="0"/>
                </a:lnTo>
                <a:close/>
              </a:path>
              <a:path w="1472565" h="549910">
                <a:moveTo>
                  <a:pt x="470306" y="417207"/>
                </a:moveTo>
                <a:lnTo>
                  <a:pt x="391972" y="371957"/>
                </a:lnTo>
                <a:lnTo>
                  <a:pt x="259384" y="448538"/>
                </a:lnTo>
                <a:lnTo>
                  <a:pt x="259384" y="538988"/>
                </a:lnTo>
                <a:lnTo>
                  <a:pt x="470306" y="417207"/>
                </a:lnTo>
                <a:close/>
              </a:path>
              <a:path w="1472565" h="549910">
                <a:moveTo>
                  <a:pt x="480961" y="154216"/>
                </a:moveTo>
                <a:lnTo>
                  <a:pt x="259384" y="282168"/>
                </a:lnTo>
                <a:lnTo>
                  <a:pt x="259384" y="427824"/>
                </a:lnTo>
                <a:lnTo>
                  <a:pt x="381889" y="357073"/>
                </a:lnTo>
                <a:lnTo>
                  <a:pt x="381889" y="295033"/>
                </a:lnTo>
                <a:lnTo>
                  <a:pt x="320967" y="330212"/>
                </a:lnTo>
                <a:lnTo>
                  <a:pt x="320967" y="309537"/>
                </a:lnTo>
                <a:lnTo>
                  <a:pt x="400773" y="263410"/>
                </a:lnTo>
                <a:lnTo>
                  <a:pt x="400773" y="356387"/>
                </a:lnTo>
                <a:lnTo>
                  <a:pt x="480961" y="402615"/>
                </a:lnTo>
                <a:lnTo>
                  <a:pt x="480961" y="154216"/>
                </a:lnTo>
                <a:close/>
              </a:path>
              <a:path w="1472565" h="549910">
                <a:moveTo>
                  <a:pt x="480974" y="133413"/>
                </a:moveTo>
                <a:lnTo>
                  <a:pt x="249936" y="0"/>
                </a:lnTo>
                <a:lnTo>
                  <a:pt x="249936" y="88480"/>
                </a:lnTo>
                <a:lnTo>
                  <a:pt x="377228" y="161988"/>
                </a:lnTo>
                <a:lnTo>
                  <a:pt x="359321" y="172351"/>
                </a:lnTo>
                <a:lnTo>
                  <a:pt x="240461" y="103759"/>
                </a:lnTo>
                <a:lnTo>
                  <a:pt x="112445" y="177622"/>
                </a:lnTo>
                <a:lnTo>
                  <a:pt x="213385" y="235940"/>
                </a:lnTo>
                <a:lnTo>
                  <a:pt x="275374" y="200113"/>
                </a:lnTo>
                <a:lnTo>
                  <a:pt x="228841" y="173215"/>
                </a:lnTo>
                <a:lnTo>
                  <a:pt x="246761" y="162877"/>
                </a:lnTo>
                <a:lnTo>
                  <a:pt x="311251" y="200113"/>
                </a:lnTo>
                <a:lnTo>
                  <a:pt x="213385" y="256578"/>
                </a:lnTo>
                <a:lnTo>
                  <a:pt x="99466" y="190855"/>
                </a:lnTo>
                <a:lnTo>
                  <a:pt x="99466" y="356539"/>
                </a:lnTo>
                <a:lnTo>
                  <a:pt x="194462" y="411365"/>
                </a:lnTo>
                <a:lnTo>
                  <a:pt x="194462" y="336727"/>
                </a:lnTo>
                <a:lnTo>
                  <a:pt x="148932" y="310426"/>
                </a:lnTo>
                <a:lnTo>
                  <a:pt x="148932" y="289750"/>
                </a:lnTo>
                <a:lnTo>
                  <a:pt x="213385" y="326923"/>
                </a:lnTo>
                <a:lnTo>
                  <a:pt x="213385" y="443026"/>
                </a:lnTo>
                <a:lnTo>
                  <a:pt x="89662" y="371602"/>
                </a:lnTo>
                <a:lnTo>
                  <a:pt x="10617" y="417195"/>
                </a:lnTo>
                <a:lnTo>
                  <a:pt x="240461" y="549910"/>
                </a:lnTo>
                <a:lnTo>
                  <a:pt x="240461" y="272389"/>
                </a:lnTo>
                <a:lnTo>
                  <a:pt x="480974" y="133413"/>
                </a:lnTo>
                <a:close/>
              </a:path>
              <a:path w="1472565" h="549910">
                <a:moveTo>
                  <a:pt x="806272" y="345427"/>
                </a:moveTo>
                <a:lnTo>
                  <a:pt x="672490" y="345427"/>
                </a:lnTo>
                <a:lnTo>
                  <a:pt x="672490" y="378409"/>
                </a:lnTo>
                <a:lnTo>
                  <a:pt x="771093" y="378409"/>
                </a:lnTo>
                <a:lnTo>
                  <a:pt x="761428" y="414553"/>
                </a:lnTo>
                <a:lnTo>
                  <a:pt x="740778" y="443433"/>
                </a:lnTo>
                <a:lnTo>
                  <a:pt x="710145" y="462584"/>
                </a:lnTo>
                <a:lnTo>
                  <a:pt x="670560" y="469519"/>
                </a:lnTo>
                <a:lnTo>
                  <a:pt x="629564" y="460552"/>
                </a:lnTo>
                <a:lnTo>
                  <a:pt x="596099" y="436219"/>
                </a:lnTo>
                <a:lnTo>
                  <a:pt x="573544" y="400291"/>
                </a:lnTo>
                <a:lnTo>
                  <a:pt x="565264" y="356590"/>
                </a:lnTo>
                <a:lnTo>
                  <a:pt x="573544" y="313232"/>
                </a:lnTo>
                <a:lnTo>
                  <a:pt x="596099" y="277456"/>
                </a:lnTo>
                <a:lnTo>
                  <a:pt x="629564" y="253149"/>
                </a:lnTo>
                <a:lnTo>
                  <a:pt x="670560" y="244182"/>
                </a:lnTo>
                <a:lnTo>
                  <a:pt x="700074" y="248361"/>
                </a:lnTo>
                <a:lnTo>
                  <a:pt x="726033" y="260337"/>
                </a:lnTo>
                <a:lnTo>
                  <a:pt x="747483" y="279247"/>
                </a:lnTo>
                <a:lnTo>
                  <a:pt x="763524" y="304279"/>
                </a:lnTo>
                <a:lnTo>
                  <a:pt x="799731" y="304279"/>
                </a:lnTo>
                <a:lnTo>
                  <a:pt x="778179" y="263715"/>
                </a:lnTo>
                <a:lnTo>
                  <a:pt x="747776" y="234594"/>
                </a:lnTo>
                <a:lnTo>
                  <a:pt x="711073" y="217030"/>
                </a:lnTo>
                <a:lnTo>
                  <a:pt x="670560" y="211150"/>
                </a:lnTo>
                <a:lnTo>
                  <a:pt x="626452" y="218579"/>
                </a:lnTo>
                <a:lnTo>
                  <a:pt x="588225" y="239242"/>
                </a:lnTo>
                <a:lnTo>
                  <a:pt x="558139" y="270751"/>
                </a:lnTo>
                <a:lnTo>
                  <a:pt x="538429" y="310667"/>
                </a:lnTo>
                <a:lnTo>
                  <a:pt x="531368" y="356590"/>
                </a:lnTo>
                <a:lnTo>
                  <a:pt x="538429" y="402704"/>
                </a:lnTo>
                <a:lnTo>
                  <a:pt x="558139" y="442772"/>
                </a:lnTo>
                <a:lnTo>
                  <a:pt x="588225" y="474370"/>
                </a:lnTo>
                <a:lnTo>
                  <a:pt x="626452" y="495096"/>
                </a:lnTo>
                <a:lnTo>
                  <a:pt x="670560" y="502539"/>
                </a:lnTo>
                <a:lnTo>
                  <a:pt x="715556" y="495973"/>
                </a:lnTo>
                <a:lnTo>
                  <a:pt x="753071" y="477151"/>
                </a:lnTo>
                <a:lnTo>
                  <a:pt x="781659" y="447344"/>
                </a:lnTo>
                <a:lnTo>
                  <a:pt x="799871" y="407860"/>
                </a:lnTo>
                <a:lnTo>
                  <a:pt x="806272" y="359968"/>
                </a:lnTo>
                <a:lnTo>
                  <a:pt x="806272" y="345427"/>
                </a:lnTo>
                <a:close/>
              </a:path>
              <a:path w="1472565" h="549910">
                <a:moveTo>
                  <a:pt x="1108468" y="345427"/>
                </a:moveTo>
                <a:lnTo>
                  <a:pt x="974699" y="345427"/>
                </a:lnTo>
                <a:lnTo>
                  <a:pt x="974699" y="378409"/>
                </a:lnTo>
                <a:lnTo>
                  <a:pt x="1073302" y="378409"/>
                </a:lnTo>
                <a:lnTo>
                  <a:pt x="1063625" y="414553"/>
                </a:lnTo>
                <a:lnTo>
                  <a:pt x="1042974" y="443433"/>
                </a:lnTo>
                <a:lnTo>
                  <a:pt x="1012355" y="462584"/>
                </a:lnTo>
                <a:lnTo>
                  <a:pt x="972756" y="469519"/>
                </a:lnTo>
                <a:lnTo>
                  <a:pt x="931760" y="460552"/>
                </a:lnTo>
                <a:lnTo>
                  <a:pt x="898296" y="436219"/>
                </a:lnTo>
                <a:lnTo>
                  <a:pt x="875741" y="400291"/>
                </a:lnTo>
                <a:lnTo>
                  <a:pt x="867473" y="356590"/>
                </a:lnTo>
                <a:lnTo>
                  <a:pt x="875741" y="313232"/>
                </a:lnTo>
                <a:lnTo>
                  <a:pt x="898296" y="277456"/>
                </a:lnTo>
                <a:lnTo>
                  <a:pt x="931760" y="253149"/>
                </a:lnTo>
                <a:lnTo>
                  <a:pt x="972756" y="244182"/>
                </a:lnTo>
                <a:lnTo>
                  <a:pt x="1002284" y="248361"/>
                </a:lnTo>
                <a:lnTo>
                  <a:pt x="1028230" y="260337"/>
                </a:lnTo>
                <a:lnTo>
                  <a:pt x="1049693" y="279247"/>
                </a:lnTo>
                <a:lnTo>
                  <a:pt x="1065733" y="304279"/>
                </a:lnTo>
                <a:lnTo>
                  <a:pt x="1101940" y="304279"/>
                </a:lnTo>
                <a:lnTo>
                  <a:pt x="1080389" y="263715"/>
                </a:lnTo>
                <a:lnTo>
                  <a:pt x="1049985" y="234594"/>
                </a:lnTo>
                <a:lnTo>
                  <a:pt x="1013269" y="217030"/>
                </a:lnTo>
                <a:lnTo>
                  <a:pt x="972756" y="211150"/>
                </a:lnTo>
                <a:lnTo>
                  <a:pt x="928649" y="218579"/>
                </a:lnTo>
                <a:lnTo>
                  <a:pt x="890422" y="239242"/>
                </a:lnTo>
                <a:lnTo>
                  <a:pt x="860336" y="270751"/>
                </a:lnTo>
                <a:lnTo>
                  <a:pt x="840625" y="310667"/>
                </a:lnTo>
                <a:lnTo>
                  <a:pt x="833551" y="356590"/>
                </a:lnTo>
                <a:lnTo>
                  <a:pt x="840625" y="402704"/>
                </a:lnTo>
                <a:lnTo>
                  <a:pt x="860336" y="442772"/>
                </a:lnTo>
                <a:lnTo>
                  <a:pt x="890422" y="474370"/>
                </a:lnTo>
                <a:lnTo>
                  <a:pt x="928649" y="495096"/>
                </a:lnTo>
                <a:lnTo>
                  <a:pt x="972756" y="502539"/>
                </a:lnTo>
                <a:lnTo>
                  <a:pt x="1017752" y="495973"/>
                </a:lnTo>
                <a:lnTo>
                  <a:pt x="1055268" y="477151"/>
                </a:lnTo>
                <a:lnTo>
                  <a:pt x="1083856" y="447344"/>
                </a:lnTo>
                <a:lnTo>
                  <a:pt x="1102080" y="407860"/>
                </a:lnTo>
                <a:lnTo>
                  <a:pt x="1108468" y="359968"/>
                </a:lnTo>
                <a:lnTo>
                  <a:pt x="1108468" y="345427"/>
                </a:lnTo>
                <a:close/>
              </a:path>
              <a:path w="1472565" h="549910">
                <a:moveTo>
                  <a:pt x="1409128" y="345427"/>
                </a:moveTo>
                <a:lnTo>
                  <a:pt x="1275346" y="345427"/>
                </a:lnTo>
                <a:lnTo>
                  <a:pt x="1275346" y="378409"/>
                </a:lnTo>
                <a:lnTo>
                  <a:pt x="1373936" y="378409"/>
                </a:lnTo>
                <a:lnTo>
                  <a:pt x="1364284" y="414553"/>
                </a:lnTo>
                <a:lnTo>
                  <a:pt x="1343634" y="443433"/>
                </a:lnTo>
                <a:lnTo>
                  <a:pt x="1313002" y="462584"/>
                </a:lnTo>
                <a:lnTo>
                  <a:pt x="1273416" y="469519"/>
                </a:lnTo>
                <a:lnTo>
                  <a:pt x="1232420" y="460552"/>
                </a:lnTo>
                <a:lnTo>
                  <a:pt x="1198956" y="436219"/>
                </a:lnTo>
                <a:lnTo>
                  <a:pt x="1176401" y="400291"/>
                </a:lnTo>
                <a:lnTo>
                  <a:pt x="1168120" y="356590"/>
                </a:lnTo>
                <a:lnTo>
                  <a:pt x="1176401" y="313232"/>
                </a:lnTo>
                <a:lnTo>
                  <a:pt x="1198956" y="277456"/>
                </a:lnTo>
                <a:lnTo>
                  <a:pt x="1232420" y="253149"/>
                </a:lnTo>
                <a:lnTo>
                  <a:pt x="1273416" y="244182"/>
                </a:lnTo>
                <a:lnTo>
                  <a:pt x="1302931" y="248361"/>
                </a:lnTo>
                <a:lnTo>
                  <a:pt x="1328889" y="260337"/>
                </a:lnTo>
                <a:lnTo>
                  <a:pt x="1350340" y="279247"/>
                </a:lnTo>
                <a:lnTo>
                  <a:pt x="1366380" y="304279"/>
                </a:lnTo>
                <a:lnTo>
                  <a:pt x="1402600" y="304279"/>
                </a:lnTo>
                <a:lnTo>
                  <a:pt x="1381036" y="263715"/>
                </a:lnTo>
                <a:lnTo>
                  <a:pt x="1350632" y="234594"/>
                </a:lnTo>
                <a:lnTo>
                  <a:pt x="1313916" y="217030"/>
                </a:lnTo>
                <a:lnTo>
                  <a:pt x="1273416" y="211150"/>
                </a:lnTo>
                <a:lnTo>
                  <a:pt x="1229309" y="218579"/>
                </a:lnTo>
                <a:lnTo>
                  <a:pt x="1191082" y="239242"/>
                </a:lnTo>
                <a:lnTo>
                  <a:pt x="1160995" y="270751"/>
                </a:lnTo>
                <a:lnTo>
                  <a:pt x="1141285" y="310667"/>
                </a:lnTo>
                <a:lnTo>
                  <a:pt x="1134224" y="356590"/>
                </a:lnTo>
                <a:lnTo>
                  <a:pt x="1141285" y="402704"/>
                </a:lnTo>
                <a:lnTo>
                  <a:pt x="1160995" y="442772"/>
                </a:lnTo>
                <a:lnTo>
                  <a:pt x="1191082" y="474370"/>
                </a:lnTo>
                <a:lnTo>
                  <a:pt x="1229309" y="495096"/>
                </a:lnTo>
                <a:lnTo>
                  <a:pt x="1273416" y="502539"/>
                </a:lnTo>
                <a:lnTo>
                  <a:pt x="1318412" y="495973"/>
                </a:lnTo>
                <a:lnTo>
                  <a:pt x="1355928" y="477151"/>
                </a:lnTo>
                <a:lnTo>
                  <a:pt x="1384515" y="447344"/>
                </a:lnTo>
                <a:lnTo>
                  <a:pt x="1402727" y="407860"/>
                </a:lnTo>
                <a:lnTo>
                  <a:pt x="1409128" y="359968"/>
                </a:lnTo>
                <a:lnTo>
                  <a:pt x="1409128" y="345427"/>
                </a:lnTo>
                <a:close/>
              </a:path>
              <a:path w="1472565" h="549910">
                <a:moveTo>
                  <a:pt x="1471968" y="219075"/>
                </a:moveTo>
                <a:lnTo>
                  <a:pt x="1437982" y="219075"/>
                </a:lnTo>
                <a:lnTo>
                  <a:pt x="1437982" y="496963"/>
                </a:lnTo>
                <a:lnTo>
                  <a:pt x="1471968" y="496963"/>
                </a:lnTo>
                <a:lnTo>
                  <a:pt x="1471968" y="219075"/>
                </a:lnTo>
                <a:close/>
              </a:path>
            </a:pathLst>
          </a:custGeom>
          <a:solidFill>
            <a:srgbClr val="FFFFFF"/>
          </a:solidFill>
        </p:spPr>
        <p:txBody>
          <a:bodyPr wrap="square" lIns="0" tIns="0" rIns="0" bIns="0" rtlCol="0"/>
          <a:lstStyle/>
          <a:p>
            <a:endParaRPr/>
          </a:p>
        </p:txBody>
      </p:sp>
      <p:sp>
        <p:nvSpPr>
          <p:cNvPr id="4" name="object 4">
            <a:extLst>
              <a:ext uri="{FF2B5EF4-FFF2-40B4-BE49-F238E27FC236}">
                <a16:creationId xmlns:a16="http://schemas.microsoft.com/office/drawing/2014/main" id="{EA3DB341-DF8F-BFDA-390F-A1ED656A3A97}"/>
              </a:ext>
            </a:extLst>
          </p:cNvPr>
          <p:cNvSpPr txBox="1">
            <a:spLocks noGrp="1"/>
          </p:cNvSpPr>
          <p:nvPr>
            <p:ph type="ctrTitle"/>
          </p:nvPr>
        </p:nvSpPr>
        <p:spPr>
          <a:xfrm>
            <a:off x="1893000" y="110644"/>
            <a:ext cx="10140249" cy="646331"/>
          </a:xfrm>
          <a:prstGeom prst="rect">
            <a:avLst/>
          </a:prstGeom>
        </p:spPr>
        <p:txBody>
          <a:bodyPr vert="horz" wrap="square" lIns="0" tIns="15240" rIns="0" bIns="0" rtlCol="0">
            <a:spAutoFit/>
          </a:bodyPr>
          <a:lstStyle/>
          <a:p>
            <a:pPr marL="12700">
              <a:lnSpc>
                <a:spcPct val="100000"/>
              </a:lnSpc>
              <a:spcBef>
                <a:spcPts val="120"/>
              </a:spcBef>
            </a:pPr>
            <a:r>
              <a:rPr lang="mn-MN" dirty="0"/>
              <a:t>ОЙН САНХҮҮЖИЛТ ХӨТӨЛБӨР</a:t>
            </a:r>
            <a:endParaRPr lang="en-US" dirty="0"/>
          </a:p>
        </p:txBody>
      </p:sp>
      <p:sp>
        <p:nvSpPr>
          <p:cNvPr id="5" name="object 5">
            <a:extLst>
              <a:ext uri="{FF2B5EF4-FFF2-40B4-BE49-F238E27FC236}">
                <a16:creationId xmlns:a16="http://schemas.microsoft.com/office/drawing/2014/main" id="{27F53913-EC65-FD93-C681-B494C0B44F5A}"/>
              </a:ext>
            </a:extLst>
          </p:cNvPr>
          <p:cNvSpPr/>
          <p:nvPr/>
        </p:nvSpPr>
        <p:spPr>
          <a:xfrm>
            <a:off x="10000450" y="1374572"/>
            <a:ext cx="220345" cy="691515"/>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endParaRPr/>
          </a:p>
        </p:txBody>
      </p:sp>
      <p:sp>
        <p:nvSpPr>
          <p:cNvPr id="6" name="object 6">
            <a:extLst>
              <a:ext uri="{FF2B5EF4-FFF2-40B4-BE49-F238E27FC236}">
                <a16:creationId xmlns:a16="http://schemas.microsoft.com/office/drawing/2014/main" id="{A4318E0E-9F96-286D-8A0B-E771582FCBE1}"/>
              </a:ext>
            </a:extLst>
          </p:cNvPr>
          <p:cNvSpPr txBox="1"/>
          <p:nvPr/>
        </p:nvSpPr>
        <p:spPr>
          <a:xfrm>
            <a:off x="10445959" y="1254661"/>
            <a:ext cx="8741161" cy="750205"/>
          </a:xfrm>
          <a:prstGeom prst="rect">
            <a:avLst/>
          </a:prstGeom>
        </p:spPr>
        <p:txBody>
          <a:bodyPr vert="horz" wrap="square" lIns="0" tIns="11430" rIns="0" bIns="0" rtlCol="0">
            <a:spAutoFit/>
          </a:bodyPr>
          <a:lstStyle/>
          <a:p>
            <a:pPr marL="12700">
              <a:lnSpc>
                <a:spcPct val="100000"/>
              </a:lnSpc>
              <a:spcBef>
                <a:spcPts val="90"/>
              </a:spcBef>
            </a:pPr>
            <a:r>
              <a:rPr lang="mn-MN" sz="4800" b="1" spc="-60" dirty="0">
                <a:solidFill>
                  <a:srgbClr val="06B89D"/>
                </a:solidFill>
                <a:latin typeface="Lato"/>
                <a:cs typeface="Lato"/>
              </a:rPr>
              <a:t>Бэлтгэл шатны төлөвлөгөө</a:t>
            </a:r>
            <a:endParaRPr lang="en-US" sz="4800" b="1" spc="-60" dirty="0">
              <a:solidFill>
                <a:srgbClr val="06B89D"/>
              </a:solidFill>
              <a:latin typeface="Lato"/>
              <a:cs typeface="Lato"/>
            </a:endParaRPr>
          </a:p>
        </p:txBody>
      </p:sp>
      <p:pic>
        <p:nvPicPr>
          <p:cNvPr id="8" name="Picture 7">
            <a:extLst>
              <a:ext uri="{FF2B5EF4-FFF2-40B4-BE49-F238E27FC236}">
                <a16:creationId xmlns:a16="http://schemas.microsoft.com/office/drawing/2014/main" id="{DB10DB20-0545-AC22-C6F8-42F396FBF47F}"/>
              </a:ext>
            </a:extLst>
          </p:cNvPr>
          <p:cNvPicPr>
            <a:picLocks noChangeAspect="1"/>
          </p:cNvPicPr>
          <p:nvPr/>
        </p:nvPicPr>
        <p:blipFill>
          <a:blip r:embed="rId2"/>
          <a:stretch>
            <a:fillRect/>
          </a:stretch>
        </p:blipFill>
        <p:spPr>
          <a:xfrm>
            <a:off x="8473440" y="2820656"/>
            <a:ext cx="11630660" cy="6353823"/>
          </a:xfrm>
          <a:prstGeom prst="rect">
            <a:avLst/>
          </a:prstGeom>
        </p:spPr>
      </p:pic>
      <p:sp>
        <p:nvSpPr>
          <p:cNvPr id="2" name="TextBox 1">
            <a:extLst>
              <a:ext uri="{FF2B5EF4-FFF2-40B4-BE49-F238E27FC236}">
                <a16:creationId xmlns:a16="http://schemas.microsoft.com/office/drawing/2014/main" id="{F408DB11-58D4-220F-1494-1A017AFAA283}"/>
              </a:ext>
            </a:extLst>
          </p:cNvPr>
          <p:cNvSpPr txBox="1"/>
          <p:nvPr/>
        </p:nvSpPr>
        <p:spPr>
          <a:xfrm>
            <a:off x="740880" y="2987040"/>
            <a:ext cx="7412520" cy="6392263"/>
          </a:xfrm>
          <a:prstGeom prst="rect">
            <a:avLst/>
          </a:prstGeom>
          <a:noFill/>
        </p:spPr>
        <p:txBody>
          <a:bodyPr wrap="square">
            <a:spAutoFit/>
          </a:bodyPr>
          <a:lstStyle/>
          <a:p>
            <a:pPr marL="0" marR="0" algn="just">
              <a:lnSpc>
                <a:spcPct val="107000"/>
              </a:lnSpc>
              <a:buNone/>
            </a:pPr>
            <a:r>
              <a:rPr lang="mn-MN" sz="3200" b="1" dirty="0">
                <a:effectLst/>
                <a:latin typeface="+mj-lt"/>
                <a:ea typeface="Aptos" panose="020B0004020202020204" pitchFamily="34" charset="0"/>
                <a:cs typeface="Times New Roman" panose="02020603050405020304" pitchFamily="18" charset="0"/>
              </a:rPr>
              <a:t>Удирдлага, зохицуулалт: </a:t>
            </a:r>
            <a:r>
              <a:rPr lang="mn-MN" sz="3200" dirty="0">
                <a:effectLst/>
                <a:latin typeface="+mj-lt"/>
                <a:ea typeface="Aptos" panose="020B0004020202020204" pitchFamily="34" charset="0"/>
                <a:cs typeface="Times New Roman" panose="02020603050405020304" pitchFamily="18" charset="0"/>
              </a:rPr>
              <a:t>ОУ-н түвшинд хөтөлбөрүүдэд стратегийн чиглэл өгөх, үйл ажиллагааны шийдвэр гаргах, ахиц дэвшлийг хянах, жилийн төлөвлөгөөг батлах үүрэг бүхий Хөтөлбөрийн Удирдах Хороог байгуулж ажиллана. </a:t>
            </a:r>
          </a:p>
          <a:p>
            <a:pPr marL="0" marR="0" algn="just">
              <a:lnSpc>
                <a:spcPct val="107000"/>
              </a:lnSpc>
              <a:buNone/>
            </a:pPr>
            <a:endParaRPr lang="en-US" sz="3200" dirty="0">
              <a:effectLst/>
              <a:latin typeface="+mj-lt"/>
              <a:ea typeface="Aptos" panose="020B0004020202020204" pitchFamily="34" charset="0"/>
              <a:cs typeface="Arial" panose="020B0604020202020204" pitchFamily="34" charset="0"/>
            </a:endParaRPr>
          </a:p>
          <a:p>
            <a:pPr marL="0" marR="0" algn="l">
              <a:lnSpc>
                <a:spcPct val="107000"/>
              </a:lnSpc>
              <a:buNone/>
            </a:pPr>
            <a:r>
              <a:rPr lang="mn-MN" sz="3200" b="1" dirty="0">
                <a:effectLst/>
                <a:latin typeface="+mj-lt"/>
                <a:ea typeface="Aptos" panose="020B0004020202020204" pitchFamily="34" charset="0"/>
                <a:cs typeface="Times New Roman" panose="02020603050405020304" pitchFamily="18" charset="0"/>
              </a:rPr>
              <a:t>Хөтөлбөрийн удирдах хороо:</a:t>
            </a:r>
            <a:br>
              <a:rPr lang="en-US" sz="3200" dirty="0">
                <a:effectLst/>
                <a:latin typeface="+mj-lt"/>
                <a:ea typeface="Aptos" panose="020B0004020202020204" pitchFamily="34" charset="0"/>
                <a:cs typeface="Times New Roman" panose="02020603050405020304" pitchFamily="18" charset="0"/>
              </a:rPr>
            </a:br>
            <a:r>
              <a:rPr lang="mn-MN" sz="3200" dirty="0">
                <a:latin typeface="+mj-lt"/>
                <a:ea typeface="Aptos" panose="020B0004020202020204" pitchFamily="34" charset="0"/>
                <a:cs typeface="Times New Roman" panose="02020603050405020304" pitchFamily="18" charset="0"/>
              </a:rPr>
              <a:t>Улс бүрд</a:t>
            </a:r>
            <a:r>
              <a:rPr lang="mn-MN" sz="3200" dirty="0">
                <a:effectLst/>
                <a:latin typeface="+mj-lt"/>
                <a:ea typeface="Aptos" panose="020B0004020202020204" pitchFamily="34" charset="0"/>
                <a:cs typeface="Times New Roman" panose="02020603050405020304" pitchFamily="18" charset="0"/>
              </a:rPr>
              <a:t> хөтөлбөрийн удирдах хороог байгуулж, тухайн улсын хэрэгцээ, шаардлага, үр нөлөөг харгалзан үйл ажиллагаа явуулна.</a:t>
            </a:r>
            <a:endParaRPr lang="en-US" sz="3200" dirty="0">
              <a:effectLst/>
              <a:latin typeface="+mj-lt"/>
              <a:ea typeface="Aptos" panose="020B0004020202020204" pitchFamily="34" charset="0"/>
              <a:cs typeface="Arial" panose="020B0604020202020204" pitchFamily="34" charset="0"/>
            </a:endParaRPr>
          </a:p>
        </p:txBody>
      </p:sp>
      <p:sp>
        <p:nvSpPr>
          <p:cNvPr id="9" name="object 6">
            <a:extLst>
              <a:ext uri="{FF2B5EF4-FFF2-40B4-BE49-F238E27FC236}">
                <a16:creationId xmlns:a16="http://schemas.microsoft.com/office/drawing/2014/main" id="{20F257F0-AC84-E8BE-873C-D4551C5467A9}"/>
              </a:ext>
            </a:extLst>
          </p:cNvPr>
          <p:cNvSpPr txBox="1"/>
          <p:nvPr/>
        </p:nvSpPr>
        <p:spPr>
          <a:xfrm>
            <a:off x="1148577" y="1174927"/>
            <a:ext cx="3819663" cy="750205"/>
          </a:xfrm>
          <a:prstGeom prst="rect">
            <a:avLst/>
          </a:prstGeom>
        </p:spPr>
        <p:txBody>
          <a:bodyPr vert="horz" wrap="square" lIns="0" tIns="11430" rIns="0" bIns="0" rtlCol="0">
            <a:spAutoFit/>
          </a:bodyPr>
          <a:lstStyle/>
          <a:p>
            <a:pPr marL="12700">
              <a:lnSpc>
                <a:spcPct val="100000"/>
              </a:lnSpc>
              <a:spcBef>
                <a:spcPts val="90"/>
              </a:spcBef>
            </a:pPr>
            <a:r>
              <a:rPr lang="mn-MN" sz="4800" b="1" spc="-60" dirty="0">
                <a:solidFill>
                  <a:srgbClr val="06B89D"/>
                </a:solidFill>
                <a:latin typeface="Lato"/>
                <a:cs typeface="Lato"/>
              </a:rPr>
              <a:t>Засаглал</a:t>
            </a:r>
            <a:endParaRPr lang="en-US" sz="4800" b="1" spc="-60" dirty="0">
              <a:solidFill>
                <a:srgbClr val="06B89D"/>
              </a:solidFill>
              <a:latin typeface="Lato"/>
              <a:cs typeface="Lato"/>
            </a:endParaRPr>
          </a:p>
        </p:txBody>
      </p:sp>
      <p:sp>
        <p:nvSpPr>
          <p:cNvPr id="10" name="object 5">
            <a:extLst>
              <a:ext uri="{FF2B5EF4-FFF2-40B4-BE49-F238E27FC236}">
                <a16:creationId xmlns:a16="http://schemas.microsoft.com/office/drawing/2014/main" id="{5CF10FA2-316C-BCF2-E513-600A1D4DE2A1}"/>
              </a:ext>
            </a:extLst>
          </p:cNvPr>
          <p:cNvSpPr/>
          <p:nvPr/>
        </p:nvSpPr>
        <p:spPr>
          <a:xfrm>
            <a:off x="847560" y="1407061"/>
            <a:ext cx="220345" cy="691515"/>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endParaRPr/>
          </a:p>
        </p:txBody>
      </p:sp>
    </p:spTree>
    <p:extLst>
      <p:ext uri="{BB962C8B-B14F-4D97-AF65-F5344CB8AC3E}">
        <p14:creationId xmlns:p14="http://schemas.microsoft.com/office/powerpoint/2010/main" val="3855317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4">
            <a:extLst>
              <a:ext uri="{FF2B5EF4-FFF2-40B4-BE49-F238E27FC236}">
                <a16:creationId xmlns:a16="http://schemas.microsoft.com/office/drawing/2014/main" id="{40658854-0125-AF70-366E-6A9E509B3421}"/>
              </a:ext>
            </a:extLst>
          </p:cNvPr>
          <p:cNvGrpSpPr/>
          <p:nvPr/>
        </p:nvGrpSpPr>
        <p:grpSpPr>
          <a:xfrm>
            <a:off x="964882" y="9175629"/>
            <a:ext cx="18094568" cy="1843366"/>
            <a:chOff x="964882" y="9175629"/>
            <a:chExt cx="18094568" cy="1843366"/>
          </a:xfrm>
        </p:grpSpPr>
        <p:sp>
          <p:nvSpPr>
            <p:cNvPr id="4" name="object 5">
              <a:extLst>
                <a:ext uri="{FF2B5EF4-FFF2-40B4-BE49-F238E27FC236}">
                  <a16:creationId xmlns:a16="http://schemas.microsoft.com/office/drawing/2014/main" id="{0C17D3E3-E0A3-FC4A-AE8D-9FA39D6F3833}"/>
                </a:ext>
              </a:extLst>
            </p:cNvPr>
            <p:cNvSpPr/>
            <p:nvPr/>
          </p:nvSpPr>
          <p:spPr>
            <a:xfrm>
              <a:off x="964882" y="9455829"/>
              <a:ext cx="3128010" cy="1168400"/>
            </a:xfrm>
            <a:custGeom>
              <a:avLst/>
              <a:gdLst/>
              <a:ahLst/>
              <a:cxnLst/>
              <a:rect l="l" t="t" r="r" b="b"/>
              <a:pathLst>
                <a:path w="3128010" h="1168400">
                  <a:moveTo>
                    <a:pt x="171221" y="382219"/>
                  </a:moveTo>
                  <a:lnTo>
                    <a:pt x="0" y="283425"/>
                  </a:lnTo>
                  <a:lnTo>
                    <a:pt x="0" y="855383"/>
                  </a:lnTo>
                  <a:lnTo>
                    <a:pt x="171221" y="756666"/>
                  </a:lnTo>
                  <a:lnTo>
                    <a:pt x="171221" y="382219"/>
                  </a:lnTo>
                  <a:close/>
                </a:path>
                <a:path w="3128010" h="1168400">
                  <a:moveTo>
                    <a:pt x="490855" y="0"/>
                  </a:moveTo>
                  <a:lnTo>
                    <a:pt x="38074" y="261493"/>
                  </a:lnTo>
                  <a:lnTo>
                    <a:pt x="200850" y="355384"/>
                  </a:lnTo>
                  <a:lnTo>
                    <a:pt x="490855" y="187972"/>
                  </a:lnTo>
                  <a:lnTo>
                    <a:pt x="490855" y="0"/>
                  </a:lnTo>
                  <a:close/>
                </a:path>
                <a:path w="3128010" h="1168400">
                  <a:moveTo>
                    <a:pt x="999274" y="886383"/>
                  </a:moveTo>
                  <a:lnTo>
                    <a:pt x="832840" y="790257"/>
                  </a:lnTo>
                  <a:lnTo>
                    <a:pt x="551116" y="952957"/>
                  </a:lnTo>
                  <a:lnTo>
                    <a:pt x="551116" y="1145159"/>
                  </a:lnTo>
                  <a:lnTo>
                    <a:pt x="999274" y="886383"/>
                  </a:lnTo>
                  <a:close/>
                </a:path>
                <a:path w="3128010" h="1168400">
                  <a:moveTo>
                    <a:pt x="1021905" y="327647"/>
                  </a:moveTo>
                  <a:lnTo>
                    <a:pt x="551116" y="599478"/>
                  </a:lnTo>
                  <a:lnTo>
                    <a:pt x="551116" y="908964"/>
                  </a:lnTo>
                  <a:lnTo>
                    <a:pt x="811403" y="758634"/>
                  </a:lnTo>
                  <a:lnTo>
                    <a:pt x="811403" y="626795"/>
                  </a:lnTo>
                  <a:lnTo>
                    <a:pt x="681977" y="701560"/>
                  </a:lnTo>
                  <a:lnTo>
                    <a:pt x="681977" y="657618"/>
                  </a:lnTo>
                  <a:lnTo>
                    <a:pt x="851522" y="559625"/>
                  </a:lnTo>
                  <a:lnTo>
                    <a:pt x="851522" y="757199"/>
                  </a:lnTo>
                  <a:lnTo>
                    <a:pt x="1021905" y="855383"/>
                  </a:lnTo>
                  <a:lnTo>
                    <a:pt x="1021905" y="327647"/>
                  </a:lnTo>
                  <a:close/>
                </a:path>
                <a:path w="3128010" h="1168400">
                  <a:moveTo>
                    <a:pt x="1021905" y="283425"/>
                  </a:moveTo>
                  <a:lnTo>
                    <a:pt x="531063" y="0"/>
                  </a:lnTo>
                  <a:lnTo>
                    <a:pt x="531063" y="187972"/>
                  </a:lnTo>
                  <a:lnTo>
                    <a:pt x="801535" y="344144"/>
                  </a:lnTo>
                  <a:lnTo>
                    <a:pt x="763460" y="366166"/>
                  </a:lnTo>
                  <a:lnTo>
                    <a:pt x="510921" y="220421"/>
                  </a:lnTo>
                  <a:lnTo>
                    <a:pt x="238925" y="377355"/>
                  </a:lnTo>
                  <a:lnTo>
                    <a:pt x="453390" y="501294"/>
                  </a:lnTo>
                  <a:lnTo>
                    <a:pt x="585089" y="425157"/>
                  </a:lnTo>
                  <a:lnTo>
                    <a:pt x="486219" y="368007"/>
                  </a:lnTo>
                  <a:lnTo>
                    <a:pt x="524294" y="346036"/>
                  </a:lnTo>
                  <a:lnTo>
                    <a:pt x="661314" y="425157"/>
                  </a:lnTo>
                  <a:lnTo>
                    <a:pt x="453390" y="545109"/>
                  </a:lnTo>
                  <a:lnTo>
                    <a:pt x="211340" y="405472"/>
                  </a:lnTo>
                  <a:lnTo>
                    <a:pt x="211340" y="757504"/>
                  </a:lnTo>
                  <a:lnTo>
                    <a:pt x="413181" y="874001"/>
                  </a:lnTo>
                  <a:lnTo>
                    <a:pt x="413181" y="715391"/>
                  </a:lnTo>
                  <a:lnTo>
                    <a:pt x="316445" y="659523"/>
                  </a:lnTo>
                  <a:lnTo>
                    <a:pt x="316445" y="615594"/>
                  </a:lnTo>
                  <a:lnTo>
                    <a:pt x="453390" y="694563"/>
                  </a:lnTo>
                  <a:lnTo>
                    <a:pt x="453390" y="941247"/>
                  </a:lnTo>
                  <a:lnTo>
                    <a:pt x="190512" y="789482"/>
                  </a:lnTo>
                  <a:lnTo>
                    <a:pt x="22567" y="886383"/>
                  </a:lnTo>
                  <a:lnTo>
                    <a:pt x="510921" y="1168336"/>
                  </a:lnTo>
                  <a:lnTo>
                    <a:pt x="510921" y="578700"/>
                  </a:lnTo>
                  <a:lnTo>
                    <a:pt x="1021905" y="283603"/>
                  </a:lnTo>
                  <a:lnTo>
                    <a:pt x="1021905" y="283425"/>
                  </a:lnTo>
                  <a:close/>
                </a:path>
                <a:path w="3128010" h="1168400">
                  <a:moveTo>
                    <a:pt x="1713090" y="733882"/>
                  </a:moveTo>
                  <a:lnTo>
                    <a:pt x="1428851" y="733882"/>
                  </a:lnTo>
                  <a:lnTo>
                    <a:pt x="1428851" y="803960"/>
                  </a:lnTo>
                  <a:lnTo>
                    <a:pt x="1638363" y="803960"/>
                  </a:lnTo>
                  <a:lnTo>
                    <a:pt x="1629613" y="849426"/>
                  </a:lnTo>
                  <a:lnTo>
                    <a:pt x="1612938" y="890600"/>
                  </a:lnTo>
                  <a:lnTo>
                    <a:pt x="1588744" y="926477"/>
                  </a:lnTo>
                  <a:lnTo>
                    <a:pt x="1557426" y="956106"/>
                  </a:lnTo>
                  <a:lnTo>
                    <a:pt x="1519389" y="978471"/>
                  </a:lnTo>
                  <a:lnTo>
                    <a:pt x="1475028" y="992619"/>
                  </a:lnTo>
                  <a:lnTo>
                    <a:pt x="1424749" y="997546"/>
                  </a:lnTo>
                  <a:lnTo>
                    <a:pt x="1379651" y="992619"/>
                  </a:lnTo>
                  <a:lnTo>
                    <a:pt x="1337652" y="978522"/>
                  </a:lnTo>
                  <a:lnTo>
                    <a:pt x="1299654" y="956233"/>
                  </a:lnTo>
                  <a:lnTo>
                    <a:pt x="1266558" y="926795"/>
                  </a:lnTo>
                  <a:lnTo>
                    <a:pt x="1239240" y="891209"/>
                  </a:lnTo>
                  <a:lnTo>
                    <a:pt x="1218628" y="850468"/>
                  </a:lnTo>
                  <a:lnTo>
                    <a:pt x="1205598" y="805599"/>
                  </a:lnTo>
                  <a:lnTo>
                    <a:pt x="1201051" y="757605"/>
                  </a:lnTo>
                  <a:lnTo>
                    <a:pt x="1205598" y="710057"/>
                  </a:lnTo>
                  <a:lnTo>
                    <a:pt x="1218628" y="665492"/>
                  </a:lnTo>
                  <a:lnTo>
                    <a:pt x="1239240" y="624954"/>
                  </a:lnTo>
                  <a:lnTo>
                    <a:pt x="1266558" y="589483"/>
                  </a:lnTo>
                  <a:lnTo>
                    <a:pt x="1299654" y="560095"/>
                  </a:lnTo>
                  <a:lnTo>
                    <a:pt x="1337652" y="537832"/>
                  </a:lnTo>
                  <a:lnTo>
                    <a:pt x="1379651" y="523709"/>
                  </a:lnTo>
                  <a:lnTo>
                    <a:pt x="1424749" y="518782"/>
                  </a:lnTo>
                  <a:lnTo>
                    <a:pt x="1475473" y="524497"/>
                  </a:lnTo>
                  <a:lnTo>
                    <a:pt x="1521599" y="541045"/>
                  </a:lnTo>
                  <a:lnTo>
                    <a:pt x="1562112" y="567499"/>
                  </a:lnTo>
                  <a:lnTo>
                    <a:pt x="1596009" y="602957"/>
                  </a:lnTo>
                  <a:lnTo>
                    <a:pt x="1622285" y="646468"/>
                  </a:lnTo>
                  <a:lnTo>
                    <a:pt x="1699221" y="646468"/>
                  </a:lnTo>
                  <a:lnTo>
                    <a:pt x="1678990" y="600354"/>
                  </a:lnTo>
                  <a:lnTo>
                    <a:pt x="1653413" y="560285"/>
                  </a:lnTo>
                  <a:lnTo>
                    <a:pt x="1623123" y="526300"/>
                  </a:lnTo>
                  <a:lnTo>
                    <a:pt x="1588820" y="498411"/>
                  </a:lnTo>
                  <a:lnTo>
                    <a:pt x="1551165" y="476669"/>
                  </a:lnTo>
                  <a:lnTo>
                    <a:pt x="1510817" y="461111"/>
                  </a:lnTo>
                  <a:lnTo>
                    <a:pt x="1468462" y="451739"/>
                  </a:lnTo>
                  <a:lnTo>
                    <a:pt x="1424749" y="448614"/>
                  </a:lnTo>
                  <a:lnTo>
                    <a:pt x="1376629" y="452666"/>
                  </a:lnTo>
                  <a:lnTo>
                    <a:pt x="1331036" y="464388"/>
                  </a:lnTo>
                  <a:lnTo>
                    <a:pt x="1288567" y="483146"/>
                  </a:lnTo>
                  <a:lnTo>
                    <a:pt x="1249819" y="508304"/>
                  </a:lnTo>
                  <a:lnTo>
                    <a:pt x="1215402" y="539203"/>
                  </a:lnTo>
                  <a:lnTo>
                    <a:pt x="1185887" y="575221"/>
                  </a:lnTo>
                  <a:lnTo>
                    <a:pt x="1161897" y="615708"/>
                  </a:lnTo>
                  <a:lnTo>
                    <a:pt x="1144028" y="660031"/>
                  </a:lnTo>
                  <a:lnTo>
                    <a:pt x="1132865" y="707542"/>
                  </a:lnTo>
                  <a:lnTo>
                    <a:pt x="1129004" y="757605"/>
                  </a:lnTo>
                  <a:lnTo>
                    <a:pt x="1132865" y="807897"/>
                  </a:lnTo>
                  <a:lnTo>
                    <a:pt x="1144028" y="855599"/>
                  </a:lnTo>
                  <a:lnTo>
                    <a:pt x="1161897" y="900087"/>
                  </a:lnTo>
                  <a:lnTo>
                    <a:pt x="1185887" y="940727"/>
                  </a:lnTo>
                  <a:lnTo>
                    <a:pt x="1215402" y="976858"/>
                  </a:lnTo>
                  <a:lnTo>
                    <a:pt x="1249819" y="1007859"/>
                  </a:lnTo>
                  <a:lnTo>
                    <a:pt x="1288567" y="1033081"/>
                  </a:lnTo>
                  <a:lnTo>
                    <a:pt x="1331036" y="1051890"/>
                  </a:lnTo>
                  <a:lnTo>
                    <a:pt x="1376629" y="1063650"/>
                  </a:lnTo>
                  <a:lnTo>
                    <a:pt x="1424749" y="1067701"/>
                  </a:lnTo>
                  <a:lnTo>
                    <a:pt x="1474343" y="1064158"/>
                  </a:lnTo>
                  <a:lnTo>
                    <a:pt x="1520355" y="1053769"/>
                  </a:lnTo>
                  <a:lnTo>
                    <a:pt x="1562392" y="1036853"/>
                  </a:lnTo>
                  <a:lnTo>
                    <a:pt x="1600073" y="1013764"/>
                  </a:lnTo>
                  <a:lnTo>
                    <a:pt x="1633004" y="984846"/>
                  </a:lnTo>
                  <a:lnTo>
                    <a:pt x="1660817" y="950442"/>
                  </a:lnTo>
                  <a:lnTo>
                    <a:pt x="1683105" y="910894"/>
                  </a:lnTo>
                  <a:lnTo>
                    <a:pt x="1699514" y="866533"/>
                  </a:lnTo>
                  <a:lnTo>
                    <a:pt x="1709635" y="817727"/>
                  </a:lnTo>
                  <a:lnTo>
                    <a:pt x="1713090" y="764781"/>
                  </a:lnTo>
                  <a:lnTo>
                    <a:pt x="1713090" y="733882"/>
                  </a:lnTo>
                  <a:close/>
                </a:path>
                <a:path w="3128010" h="1168400">
                  <a:moveTo>
                    <a:pt x="2355177" y="733882"/>
                  </a:moveTo>
                  <a:lnTo>
                    <a:pt x="2070925" y="733882"/>
                  </a:lnTo>
                  <a:lnTo>
                    <a:pt x="2070925" y="803960"/>
                  </a:lnTo>
                  <a:lnTo>
                    <a:pt x="2280437" y="803960"/>
                  </a:lnTo>
                  <a:lnTo>
                    <a:pt x="2271687" y="849426"/>
                  </a:lnTo>
                  <a:lnTo>
                    <a:pt x="2255012" y="890600"/>
                  </a:lnTo>
                  <a:lnTo>
                    <a:pt x="2230818" y="926477"/>
                  </a:lnTo>
                  <a:lnTo>
                    <a:pt x="2199500" y="956106"/>
                  </a:lnTo>
                  <a:lnTo>
                    <a:pt x="2161463" y="978471"/>
                  </a:lnTo>
                  <a:lnTo>
                    <a:pt x="2117102" y="992619"/>
                  </a:lnTo>
                  <a:lnTo>
                    <a:pt x="2066823" y="997546"/>
                  </a:lnTo>
                  <a:lnTo>
                    <a:pt x="2021725" y="992619"/>
                  </a:lnTo>
                  <a:lnTo>
                    <a:pt x="1979739" y="978522"/>
                  </a:lnTo>
                  <a:lnTo>
                    <a:pt x="1941741" y="956233"/>
                  </a:lnTo>
                  <a:lnTo>
                    <a:pt x="1908632" y="926795"/>
                  </a:lnTo>
                  <a:lnTo>
                    <a:pt x="1881327" y="891209"/>
                  </a:lnTo>
                  <a:lnTo>
                    <a:pt x="1860702" y="850468"/>
                  </a:lnTo>
                  <a:lnTo>
                    <a:pt x="1847684" y="805599"/>
                  </a:lnTo>
                  <a:lnTo>
                    <a:pt x="1843138" y="757605"/>
                  </a:lnTo>
                  <a:lnTo>
                    <a:pt x="1847684" y="710057"/>
                  </a:lnTo>
                  <a:lnTo>
                    <a:pt x="1860702" y="665492"/>
                  </a:lnTo>
                  <a:lnTo>
                    <a:pt x="1881327" y="624954"/>
                  </a:lnTo>
                  <a:lnTo>
                    <a:pt x="1908632" y="589483"/>
                  </a:lnTo>
                  <a:lnTo>
                    <a:pt x="1941741" y="560095"/>
                  </a:lnTo>
                  <a:lnTo>
                    <a:pt x="1979739" y="537832"/>
                  </a:lnTo>
                  <a:lnTo>
                    <a:pt x="2021725" y="523709"/>
                  </a:lnTo>
                  <a:lnTo>
                    <a:pt x="2066823" y="518782"/>
                  </a:lnTo>
                  <a:lnTo>
                    <a:pt x="2117547" y="524497"/>
                  </a:lnTo>
                  <a:lnTo>
                    <a:pt x="2163673" y="541045"/>
                  </a:lnTo>
                  <a:lnTo>
                    <a:pt x="2204186" y="567499"/>
                  </a:lnTo>
                  <a:lnTo>
                    <a:pt x="2238095" y="602957"/>
                  </a:lnTo>
                  <a:lnTo>
                    <a:pt x="2264372" y="646468"/>
                  </a:lnTo>
                  <a:lnTo>
                    <a:pt x="2341295" y="646468"/>
                  </a:lnTo>
                  <a:lnTo>
                    <a:pt x="2321077" y="600354"/>
                  </a:lnTo>
                  <a:lnTo>
                    <a:pt x="2295487" y="560285"/>
                  </a:lnTo>
                  <a:lnTo>
                    <a:pt x="2265210" y="526300"/>
                  </a:lnTo>
                  <a:lnTo>
                    <a:pt x="2230907" y="498411"/>
                  </a:lnTo>
                  <a:lnTo>
                    <a:pt x="2193252" y="476669"/>
                  </a:lnTo>
                  <a:lnTo>
                    <a:pt x="2152904" y="461111"/>
                  </a:lnTo>
                  <a:lnTo>
                    <a:pt x="2110536" y="451739"/>
                  </a:lnTo>
                  <a:lnTo>
                    <a:pt x="2066823" y="448614"/>
                  </a:lnTo>
                  <a:lnTo>
                    <a:pt x="2018703" y="452666"/>
                  </a:lnTo>
                  <a:lnTo>
                    <a:pt x="1973110" y="464388"/>
                  </a:lnTo>
                  <a:lnTo>
                    <a:pt x="1930654" y="483146"/>
                  </a:lnTo>
                  <a:lnTo>
                    <a:pt x="1891906" y="508304"/>
                  </a:lnTo>
                  <a:lnTo>
                    <a:pt x="1857476" y="539203"/>
                  </a:lnTo>
                  <a:lnTo>
                    <a:pt x="1827974" y="575221"/>
                  </a:lnTo>
                  <a:lnTo>
                    <a:pt x="1803984" y="615708"/>
                  </a:lnTo>
                  <a:lnTo>
                    <a:pt x="1786102" y="660031"/>
                  </a:lnTo>
                  <a:lnTo>
                    <a:pt x="1774939" y="707542"/>
                  </a:lnTo>
                  <a:lnTo>
                    <a:pt x="1771091" y="757605"/>
                  </a:lnTo>
                  <a:lnTo>
                    <a:pt x="1774939" y="807897"/>
                  </a:lnTo>
                  <a:lnTo>
                    <a:pt x="1786102" y="855599"/>
                  </a:lnTo>
                  <a:lnTo>
                    <a:pt x="1803984" y="900087"/>
                  </a:lnTo>
                  <a:lnTo>
                    <a:pt x="1827974" y="940727"/>
                  </a:lnTo>
                  <a:lnTo>
                    <a:pt x="1857476" y="976858"/>
                  </a:lnTo>
                  <a:lnTo>
                    <a:pt x="1891906" y="1007859"/>
                  </a:lnTo>
                  <a:lnTo>
                    <a:pt x="1930654" y="1033081"/>
                  </a:lnTo>
                  <a:lnTo>
                    <a:pt x="1973110" y="1051890"/>
                  </a:lnTo>
                  <a:lnTo>
                    <a:pt x="2018703" y="1063650"/>
                  </a:lnTo>
                  <a:lnTo>
                    <a:pt x="2066823" y="1067701"/>
                  </a:lnTo>
                  <a:lnTo>
                    <a:pt x="2116429" y="1064158"/>
                  </a:lnTo>
                  <a:lnTo>
                    <a:pt x="2162441" y="1053769"/>
                  </a:lnTo>
                  <a:lnTo>
                    <a:pt x="2204478" y="1036853"/>
                  </a:lnTo>
                  <a:lnTo>
                    <a:pt x="2242147" y="1013764"/>
                  </a:lnTo>
                  <a:lnTo>
                    <a:pt x="2275090" y="984846"/>
                  </a:lnTo>
                  <a:lnTo>
                    <a:pt x="2302891" y="950442"/>
                  </a:lnTo>
                  <a:lnTo>
                    <a:pt x="2325192" y="910894"/>
                  </a:lnTo>
                  <a:lnTo>
                    <a:pt x="2341588" y="866533"/>
                  </a:lnTo>
                  <a:lnTo>
                    <a:pt x="2351709" y="817727"/>
                  </a:lnTo>
                  <a:lnTo>
                    <a:pt x="2355177" y="764781"/>
                  </a:lnTo>
                  <a:lnTo>
                    <a:pt x="2355177" y="733882"/>
                  </a:lnTo>
                  <a:close/>
                </a:path>
                <a:path w="3128010" h="1168400">
                  <a:moveTo>
                    <a:pt x="2993974" y="733882"/>
                  </a:moveTo>
                  <a:lnTo>
                    <a:pt x="2709735" y="733882"/>
                  </a:lnTo>
                  <a:lnTo>
                    <a:pt x="2709735" y="803960"/>
                  </a:lnTo>
                  <a:lnTo>
                    <a:pt x="2919247" y="803960"/>
                  </a:lnTo>
                  <a:lnTo>
                    <a:pt x="2910497" y="849426"/>
                  </a:lnTo>
                  <a:lnTo>
                    <a:pt x="2893822" y="890600"/>
                  </a:lnTo>
                  <a:lnTo>
                    <a:pt x="2869628" y="926477"/>
                  </a:lnTo>
                  <a:lnTo>
                    <a:pt x="2838310" y="956106"/>
                  </a:lnTo>
                  <a:lnTo>
                    <a:pt x="2800273" y="978471"/>
                  </a:lnTo>
                  <a:lnTo>
                    <a:pt x="2755912" y="992619"/>
                  </a:lnTo>
                  <a:lnTo>
                    <a:pt x="2705620" y="997546"/>
                  </a:lnTo>
                  <a:lnTo>
                    <a:pt x="2660535" y="992619"/>
                  </a:lnTo>
                  <a:lnTo>
                    <a:pt x="2618536" y="978522"/>
                  </a:lnTo>
                  <a:lnTo>
                    <a:pt x="2580538" y="956233"/>
                  </a:lnTo>
                  <a:lnTo>
                    <a:pt x="2547442" y="926795"/>
                  </a:lnTo>
                  <a:lnTo>
                    <a:pt x="2520124" y="891209"/>
                  </a:lnTo>
                  <a:lnTo>
                    <a:pt x="2499512" y="850468"/>
                  </a:lnTo>
                  <a:lnTo>
                    <a:pt x="2486482" y="805599"/>
                  </a:lnTo>
                  <a:lnTo>
                    <a:pt x="2481935" y="757605"/>
                  </a:lnTo>
                  <a:lnTo>
                    <a:pt x="2486482" y="710057"/>
                  </a:lnTo>
                  <a:lnTo>
                    <a:pt x="2499512" y="665492"/>
                  </a:lnTo>
                  <a:lnTo>
                    <a:pt x="2520124" y="624954"/>
                  </a:lnTo>
                  <a:lnTo>
                    <a:pt x="2547442" y="589483"/>
                  </a:lnTo>
                  <a:lnTo>
                    <a:pt x="2580538" y="560095"/>
                  </a:lnTo>
                  <a:lnTo>
                    <a:pt x="2618536" y="537832"/>
                  </a:lnTo>
                  <a:lnTo>
                    <a:pt x="2660535" y="523709"/>
                  </a:lnTo>
                  <a:lnTo>
                    <a:pt x="2705620" y="518782"/>
                  </a:lnTo>
                  <a:lnTo>
                    <a:pt x="2756357" y="524497"/>
                  </a:lnTo>
                  <a:lnTo>
                    <a:pt x="2802471" y="541045"/>
                  </a:lnTo>
                  <a:lnTo>
                    <a:pt x="2842996" y="567499"/>
                  </a:lnTo>
                  <a:lnTo>
                    <a:pt x="2876893" y="602957"/>
                  </a:lnTo>
                  <a:lnTo>
                    <a:pt x="2903169" y="646468"/>
                  </a:lnTo>
                  <a:lnTo>
                    <a:pt x="2980105" y="646468"/>
                  </a:lnTo>
                  <a:lnTo>
                    <a:pt x="2959874" y="600354"/>
                  </a:lnTo>
                  <a:lnTo>
                    <a:pt x="2934284" y="560285"/>
                  </a:lnTo>
                  <a:lnTo>
                    <a:pt x="2904007" y="526300"/>
                  </a:lnTo>
                  <a:lnTo>
                    <a:pt x="2869704" y="498411"/>
                  </a:lnTo>
                  <a:lnTo>
                    <a:pt x="2832049" y="476669"/>
                  </a:lnTo>
                  <a:lnTo>
                    <a:pt x="2791701" y="461111"/>
                  </a:lnTo>
                  <a:lnTo>
                    <a:pt x="2749334" y="451739"/>
                  </a:lnTo>
                  <a:lnTo>
                    <a:pt x="2705620" y="448614"/>
                  </a:lnTo>
                  <a:lnTo>
                    <a:pt x="2657513" y="452666"/>
                  </a:lnTo>
                  <a:lnTo>
                    <a:pt x="2611920" y="464388"/>
                  </a:lnTo>
                  <a:lnTo>
                    <a:pt x="2569451" y="483146"/>
                  </a:lnTo>
                  <a:lnTo>
                    <a:pt x="2530703" y="508304"/>
                  </a:lnTo>
                  <a:lnTo>
                    <a:pt x="2496274" y="539203"/>
                  </a:lnTo>
                  <a:lnTo>
                    <a:pt x="2466771" y="575221"/>
                  </a:lnTo>
                  <a:lnTo>
                    <a:pt x="2442781" y="615708"/>
                  </a:lnTo>
                  <a:lnTo>
                    <a:pt x="2424900" y="660031"/>
                  </a:lnTo>
                  <a:lnTo>
                    <a:pt x="2413736" y="707542"/>
                  </a:lnTo>
                  <a:lnTo>
                    <a:pt x="2409888" y="757605"/>
                  </a:lnTo>
                  <a:lnTo>
                    <a:pt x="2413736" y="807897"/>
                  </a:lnTo>
                  <a:lnTo>
                    <a:pt x="2424900" y="855599"/>
                  </a:lnTo>
                  <a:lnTo>
                    <a:pt x="2442781" y="900087"/>
                  </a:lnTo>
                  <a:lnTo>
                    <a:pt x="2466771" y="940727"/>
                  </a:lnTo>
                  <a:lnTo>
                    <a:pt x="2496274" y="976858"/>
                  </a:lnTo>
                  <a:lnTo>
                    <a:pt x="2530703" y="1007859"/>
                  </a:lnTo>
                  <a:lnTo>
                    <a:pt x="2569451" y="1033081"/>
                  </a:lnTo>
                  <a:lnTo>
                    <a:pt x="2611920" y="1051890"/>
                  </a:lnTo>
                  <a:lnTo>
                    <a:pt x="2657513" y="1063650"/>
                  </a:lnTo>
                  <a:lnTo>
                    <a:pt x="2705620" y="1067701"/>
                  </a:lnTo>
                  <a:lnTo>
                    <a:pt x="2755227" y="1064158"/>
                  </a:lnTo>
                  <a:lnTo>
                    <a:pt x="2801239" y="1053769"/>
                  </a:lnTo>
                  <a:lnTo>
                    <a:pt x="2843276" y="1036853"/>
                  </a:lnTo>
                  <a:lnTo>
                    <a:pt x="2880957" y="1013764"/>
                  </a:lnTo>
                  <a:lnTo>
                    <a:pt x="2913888" y="984846"/>
                  </a:lnTo>
                  <a:lnTo>
                    <a:pt x="2941688" y="950442"/>
                  </a:lnTo>
                  <a:lnTo>
                    <a:pt x="2963989" y="910894"/>
                  </a:lnTo>
                  <a:lnTo>
                    <a:pt x="2980398" y="866533"/>
                  </a:lnTo>
                  <a:lnTo>
                    <a:pt x="2990519" y="817727"/>
                  </a:lnTo>
                  <a:lnTo>
                    <a:pt x="2993974" y="764781"/>
                  </a:lnTo>
                  <a:lnTo>
                    <a:pt x="2993974" y="733882"/>
                  </a:lnTo>
                  <a:close/>
                </a:path>
                <a:path w="3128010" h="1168400">
                  <a:moveTo>
                    <a:pt x="3127514" y="465429"/>
                  </a:moveTo>
                  <a:lnTo>
                    <a:pt x="3055302" y="465429"/>
                  </a:lnTo>
                  <a:lnTo>
                    <a:pt x="3055302" y="1055878"/>
                  </a:lnTo>
                  <a:lnTo>
                    <a:pt x="3127514" y="1055878"/>
                  </a:lnTo>
                  <a:lnTo>
                    <a:pt x="3127514" y="465429"/>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5" name="object 6">
              <a:extLst>
                <a:ext uri="{FF2B5EF4-FFF2-40B4-BE49-F238E27FC236}">
                  <a16:creationId xmlns:a16="http://schemas.microsoft.com/office/drawing/2014/main" id="{8C9DCB55-BD5B-F012-AD52-415718A95FD9}"/>
                </a:ext>
              </a:extLst>
            </p:cNvPr>
            <p:cNvSpPr/>
            <p:nvPr/>
          </p:nvSpPr>
          <p:spPr>
            <a:xfrm>
              <a:off x="9156234" y="9563174"/>
              <a:ext cx="0" cy="1355725"/>
            </a:xfrm>
            <a:custGeom>
              <a:avLst/>
              <a:gdLst/>
              <a:ahLst/>
              <a:cxnLst/>
              <a:rect l="l" t="t" r="r" b="b"/>
              <a:pathLst>
                <a:path h="1355725">
                  <a:moveTo>
                    <a:pt x="0" y="0"/>
                  </a:moveTo>
                  <a:lnTo>
                    <a:pt x="0" y="1355162"/>
                  </a:lnTo>
                </a:path>
              </a:pathLst>
            </a:custGeom>
            <a:ln w="11517">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7">
              <a:extLst>
                <a:ext uri="{FF2B5EF4-FFF2-40B4-BE49-F238E27FC236}">
                  <a16:creationId xmlns:a16="http://schemas.microsoft.com/office/drawing/2014/main" id="{00492254-ADF6-86EE-3709-32224E366512}"/>
                </a:ext>
              </a:extLst>
            </p:cNvPr>
            <p:cNvSpPr/>
            <p:nvPr/>
          </p:nvSpPr>
          <p:spPr>
            <a:xfrm>
              <a:off x="12386847" y="9563174"/>
              <a:ext cx="0" cy="1355725"/>
            </a:xfrm>
            <a:custGeom>
              <a:avLst/>
              <a:gdLst/>
              <a:ahLst/>
              <a:cxnLst/>
              <a:rect l="l" t="t" r="r" b="b"/>
              <a:pathLst>
                <a:path h="1355725">
                  <a:moveTo>
                    <a:pt x="0" y="0"/>
                  </a:moveTo>
                  <a:lnTo>
                    <a:pt x="0" y="1355162"/>
                  </a:lnTo>
                </a:path>
              </a:pathLst>
            </a:custGeom>
            <a:ln w="11517">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8">
              <a:extLst>
                <a:ext uri="{FF2B5EF4-FFF2-40B4-BE49-F238E27FC236}">
                  <a16:creationId xmlns:a16="http://schemas.microsoft.com/office/drawing/2014/main" id="{9676299C-E19B-96AC-376D-600625091649}"/>
                </a:ext>
              </a:extLst>
            </p:cNvPr>
            <p:cNvSpPr/>
            <p:nvPr/>
          </p:nvSpPr>
          <p:spPr>
            <a:xfrm>
              <a:off x="9826875" y="10470892"/>
              <a:ext cx="316230" cy="316230"/>
            </a:xfrm>
            <a:custGeom>
              <a:avLst/>
              <a:gdLst/>
              <a:ahLst/>
              <a:cxnLst/>
              <a:rect l="l" t="t" r="r" b="b"/>
              <a:pathLst>
                <a:path w="316229" h="316229">
                  <a:moveTo>
                    <a:pt x="157880" y="0"/>
                  </a:moveTo>
                  <a:lnTo>
                    <a:pt x="107979" y="8049"/>
                  </a:lnTo>
                  <a:lnTo>
                    <a:pt x="64639" y="30462"/>
                  </a:lnTo>
                  <a:lnTo>
                    <a:pt x="30462" y="64639"/>
                  </a:lnTo>
                  <a:lnTo>
                    <a:pt x="8049" y="107979"/>
                  </a:lnTo>
                  <a:lnTo>
                    <a:pt x="0" y="157880"/>
                  </a:lnTo>
                  <a:lnTo>
                    <a:pt x="8049" y="207780"/>
                  </a:lnTo>
                  <a:lnTo>
                    <a:pt x="30462" y="251120"/>
                  </a:lnTo>
                  <a:lnTo>
                    <a:pt x="64639" y="285297"/>
                  </a:lnTo>
                  <a:lnTo>
                    <a:pt x="107979" y="307710"/>
                  </a:lnTo>
                  <a:lnTo>
                    <a:pt x="157880" y="315760"/>
                  </a:lnTo>
                  <a:lnTo>
                    <a:pt x="207780" y="307710"/>
                  </a:lnTo>
                  <a:lnTo>
                    <a:pt x="251120" y="285297"/>
                  </a:lnTo>
                  <a:lnTo>
                    <a:pt x="285297" y="251120"/>
                  </a:lnTo>
                  <a:lnTo>
                    <a:pt x="307710" y="207780"/>
                  </a:lnTo>
                  <a:lnTo>
                    <a:pt x="315760" y="157880"/>
                  </a:lnTo>
                  <a:lnTo>
                    <a:pt x="307710" y="107979"/>
                  </a:lnTo>
                  <a:lnTo>
                    <a:pt x="285297" y="64639"/>
                  </a:lnTo>
                  <a:lnTo>
                    <a:pt x="251120" y="30462"/>
                  </a:lnTo>
                  <a:lnTo>
                    <a:pt x="207780" y="8049"/>
                  </a:lnTo>
                  <a:lnTo>
                    <a:pt x="157880" y="0"/>
                  </a:lnTo>
                  <a:close/>
                </a:path>
              </a:pathLst>
            </a:custGeom>
            <a:solidFill>
              <a:srgbClr val="47968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object 9">
              <a:extLst>
                <a:ext uri="{FF2B5EF4-FFF2-40B4-BE49-F238E27FC236}">
                  <a16:creationId xmlns:a16="http://schemas.microsoft.com/office/drawing/2014/main" id="{62B9EF55-192B-32F1-F867-A38656887BED}"/>
                </a:ext>
              </a:extLst>
            </p:cNvPr>
            <p:cNvPicPr/>
            <p:nvPr/>
          </p:nvPicPr>
          <p:blipFill>
            <a:blip r:embed="rId2" cstate="print"/>
            <a:stretch>
              <a:fillRect/>
            </a:stretch>
          </p:blipFill>
          <p:spPr>
            <a:xfrm>
              <a:off x="9885469" y="10529365"/>
              <a:ext cx="198568" cy="198810"/>
            </a:xfrm>
            <a:prstGeom prst="rect">
              <a:avLst/>
            </a:prstGeom>
          </p:spPr>
        </p:pic>
        <p:sp>
          <p:nvSpPr>
            <p:cNvPr id="9" name="object 10">
              <a:extLst>
                <a:ext uri="{FF2B5EF4-FFF2-40B4-BE49-F238E27FC236}">
                  <a16:creationId xmlns:a16="http://schemas.microsoft.com/office/drawing/2014/main" id="{433B376A-24D2-EC04-E8D6-40CBBD65EDB4}"/>
                </a:ext>
              </a:extLst>
            </p:cNvPr>
            <p:cNvSpPr/>
            <p:nvPr/>
          </p:nvSpPr>
          <p:spPr>
            <a:xfrm>
              <a:off x="9826874" y="10031689"/>
              <a:ext cx="316230" cy="316230"/>
            </a:xfrm>
            <a:custGeom>
              <a:avLst/>
              <a:gdLst/>
              <a:ahLst/>
              <a:cxnLst/>
              <a:rect l="l" t="t" r="r" b="b"/>
              <a:pathLst>
                <a:path w="316229" h="316229">
                  <a:moveTo>
                    <a:pt x="157880" y="0"/>
                  </a:moveTo>
                  <a:lnTo>
                    <a:pt x="107979" y="8049"/>
                  </a:lnTo>
                  <a:lnTo>
                    <a:pt x="64639" y="30462"/>
                  </a:lnTo>
                  <a:lnTo>
                    <a:pt x="30462" y="64639"/>
                  </a:lnTo>
                  <a:lnTo>
                    <a:pt x="8049" y="107979"/>
                  </a:lnTo>
                  <a:lnTo>
                    <a:pt x="0" y="157880"/>
                  </a:lnTo>
                  <a:lnTo>
                    <a:pt x="8049" y="207780"/>
                  </a:lnTo>
                  <a:lnTo>
                    <a:pt x="30462" y="251120"/>
                  </a:lnTo>
                  <a:lnTo>
                    <a:pt x="64639" y="285297"/>
                  </a:lnTo>
                  <a:lnTo>
                    <a:pt x="107979" y="307710"/>
                  </a:lnTo>
                  <a:lnTo>
                    <a:pt x="157880" y="315760"/>
                  </a:lnTo>
                  <a:lnTo>
                    <a:pt x="207780" y="307710"/>
                  </a:lnTo>
                  <a:lnTo>
                    <a:pt x="251120" y="285297"/>
                  </a:lnTo>
                  <a:lnTo>
                    <a:pt x="285297" y="251120"/>
                  </a:lnTo>
                  <a:lnTo>
                    <a:pt x="307710" y="207780"/>
                  </a:lnTo>
                  <a:lnTo>
                    <a:pt x="315760" y="157880"/>
                  </a:lnTo>
                  <a:lnTo>
                    <a:pt x="307710" y="107979"/>
                  </a:lnTo>
                  <a:lnTo>
                    <a:pt x="285297" y="64639"/>
                  </a:lnTo>
                  <a:lnTo>
                    <a:pt x="251120" y="30462"/>
                  </a:lnTo>
                  <a:lnTo>
                    <a:pt x="207780" y="8049"/>
                  </a:lnTo>
                  <a:lnTo>
                    <a:pt x="157880" y="0"/>
                  </a:lnTo>
                  <a:close/>
                </a:path>
              </a:pathLst>
            </a:custGeom>
            <a:solidFill>
              <a:srgbClr val="47968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0" name="object 11">
              <a:extLst>
                <a:ext uri="{FF2B5EF4-FFF2-40B4-BE49-F238E27FC236}">
                  <a16:creationId xmlns:a16="http://schemas.microsoft.com/office/drawing/2014/main" id="{C51520E2-76FA-D8D9-2F41-488620747292}"/>
                </a:ext>
              </a:extLst>
            </p:cNvPr>
            <p:cNvPicPr/>
            <p:nvPr/>
          </p:nvPicPr>
          <p:blipFill>
            <a:blip r:embed="rId3" cstate="print"/>
            <a:stretch>
              <a:fillRect/>
            </a:stretch>
          </p:blipFill>
          <p:spPr>
            <a:xfrm>
              <a:off x="9888595" y="10114426"/>
              <a:ext cx="204328" cy="166068"/>
            </a:xfrm>
            <a:prstGeom prst="rect">
              <a:avLst/>
            </a:prstGeom>
          </p:spPr>
        </p:pic>
        <p:sp>
          <p:nvSpPr>
            <p:cNvPr id="11" name="object 12">
              <a:extLst>
                <a:ext uri="{FF2B5EF4-FFF2-40B4-BE49-F238E27FC236}">
                  <a16:creationId xmlns:a16="http://schemas.microsoft.com/office/drawing/2014/main" id="{7CAFDB79-21B3-E822-035D-B504BDAFC1B2}"/>
                </a:ext>
              </a:extLst>
            </p:cNvPr>
            <p:cNvSpPr/>
            <p:nvPr/>
          </p:nvSpPr>
          <p:spPr>
            <a:xfrm>
              <a:off x="13204694" y="10470890"/>
              <a:ext cx="316230" cy="316230"/>
            </a:xfrm>
            <a:custGeom>
              <a:avLst/>
              <a:gdLst/>
              <a:ahLst/>
              <a:cxnLst/>
              <a:rect l="l" t="t" r="r" b="b"/>
              <a:pathLst>
                <a:path w="316230" h="316229">
                  <a:moveTo>
                    <a:pt x="157880" y="0"/>
                  </a:moveTo>
                  <a:lnTo>
                    <a:pt x="107979" y="8049"/>
                  </a:lnTo>
                  <a:lnTo>
                    <a:pt x="64639" y="30462"/>
                  </a:lnTo>
                  <a:lnTo>
                    <a:pt x="30462" y="64639"/>
                  </a:lnTo>
                  <a:lnTo>
                    <a:pt x="8049" y="107979"/>
                  </a:lnTo>
                  <a:lnTo>
                    <a:pt x="0" y="157880"/>
                  </a:lnTo>
                  <a:lnTo>
                    <a:pt x="8049" y="207780"/>
                  </a:lnTo>
                  <a:lnTo>
                    <a:pt x="30462" y="251120"/>
                  </a:lnTo>
                  <a:lnTo>
                    <a:pt x="64639" y="285297"/>
                  </a:lnTo>
                  <a:lnTo>
                    <a:pt x="107979" y="307710"/>
                  </a:lnTo>
                  <a:lnTo>
                    <a:pt x="157880" y="315760"/>
                  </a:lnTo>
                  <a:lnTo>
                    <a:pt x="207784" y="307710"/>
                  </a:lnTo>
                  <a:lnTo>
                    <a:pt x="251124" y="285297"/>
                  </a:lnTo>
                  <a:lnTo>
                    <a:pt x="285300" y="251120"/>
                  </a:lnTo>
                  <a:lnTo>
                    <a:pt x="307711" y="207780"/>
                  </a:lnTo>
                  <a:lnTo>
                    <a:pt x="315760" y="157880"/>
                  </a:lnTo>
                  <a:lnTo>
                    <a:pt x="307711" y="107979"/>
                  </a:lnTo>
                  <a:lnTo>
                    <a:pt x="285300" y="64639"/>
                  </a:lnTo>
                  <a:lnTo>
                    <a:pt x="251124" y="30462"/>
                  </a:lnTo>
                  <a:lnTo>
                    <a:pt x="207784" y="8049"/>
                  </a:lnTo>
                  <a:lnTo>
                    <a:pt x="157880" y="0"/>
                  </a:lnTo>
                  <a:close/>
                </a:path>
              </a:pathLst>
            </a:custGeom>
            <a:solidFill>
              <a:srgbClr val="47968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3">
              <a:extLst>
                <a:ext uri="{FF2B5EF4-FFF2-40B4-BE49-F238E27FC236}">
                  <a16:creationId xmlns:a16="http://schemas.microsoft.com/office/drawing/2014/main" id="{55E00C43-4030-8656-79DA-0A59499469A3}"/>
                </a:ext>
              </a:extLst>
            </p:cNvPr>
            <p:cNvPicPr/>
            <p:nvPr/>
          </p:nvPicPr>
          <p:blipFill>
            <a:blip r:embed="rId4" cstate="print"/>
            <a:stretch>
              <a:fillRect/>
            </a:stretch>
          </p:blipFill>
          <p:spPr>
            <a:xfrm>
              <a:off x="13257387" y="10555092"/>
              <a:ext cx="210369" cy="147356"/>
            </a:xfrm>
            <a:prstGeom prst="rect">
              <a:avLst/>
            </a:prstGeom>
          </p:spPr>
        </p:pic>
        <p:sp>
          <p:nvSpPr>
            <p:cNvPr id="13" name="object 14">
              <a:extLst>
                <a:ext uri="{FF2B5EF4-FFF2-40B4-BE49-F238E27FC236}">
                  <a16:creationId xmlns:a16="http://schemas.microsoft.com/office/drawing/2014/main" id="{C0DBE3F7-744F-4AD9-9FC0-D7F03F2A8ACD}"/>
                </a:ext>
              </a:extLst>
            </p:cNvPr>
            <p:cNvSpPr/>
            <p:nvPr/>
          </p:nvSpPr>
          <p:spPr>
            <a:xfrm>
              <a:off x="13204694" y="10031689"/>
              <a:ext cx="316230" cy="316230"/>
            </a:xfrm>
            <a:custGeom>
              <a:avLst/>
              <a:gdLst/>
              <a:ahLst/>
              <a:cxnLst/>
              <a:rect l="l" t="t" r="r" b="b"/>
              <a:pathLst>
                <a:path w="316230" h="316229">
                  <a:moveTo>
                    <a:pt x="157880" y="0"/>
                  </a:moveTo>
                  <a:lnTo>
                    <a:pt x="107979" y="8049"/>
                  </a:lnTo>
                  <a:lnTo>
                    <a:pt x="64639" y="30462"/>
                  </a:lnTo>
                  <a:lnTo>
                    <a:pt x="30462" y="64639"/>
                  </a:lnTo>
                  <a:lnTo>
                    <a:pt x="8049" y="107979"/>
                  </a:lnTo>
                  <a:lnTo>
                    <a:pt x="0" y="157880"/>
                  </a:lnTo>
                  <a:lnTo>
                    <a:pt x="8049" y="207780"/>
                  </a:lnTo>
                  <a:lnTo>
                    <a:pt x="30462" y="251120"/>
                  </a:lnTo>
                  <a:lnTo>
                    <a:pt x="64639" y="285297"/>
                  </a:lnTo>
                  <a:lnTo>
                    <a:pt x="107979" y="307710"/>
                  </a:lnTo>
                  <a:lnTo>
                    <a:pt x="157880" y="315760"/>
                  </a:lnTo>
                  <a:lnTo>
                    <a:pt x="207784" y="307710"/>
                  </a:lnTo>
                  <a:lnTo>
                    <a:pt x="251124" y="285297"/>
                  </a:lnTo>
                  <a:lnTo>
                    <a:pt x="285300" y="251120"/>
                  </a:lnTo>
                  <a:lnTo>
                    <a:pt x="307711" y="207780"/>
                  </a:lnTo>
                  <a:lnTo>
                    <a:pt x="315760" y="157880"/>
                  </a:lnTo>
                  <a:lnTo>
                    <a:pt x="307711" y="107979"/>
                  </a:lnTo>
                  <a:lnTo>
                    <a:pt x="285300" y="64639"/>
                  </a:lnTo>
                  <a:lnTo>
                    <a:pt x="251124" y="30462"/>
                  </a:lnTo>
                  <a:lnTo>
                    <a:pt x="207784" y="8049"/>
                  </a:lnTo>
                  <a:lnTo>
                    <a:pt x="157880" y="0"/>
                  </a:lnTo>
                  <a:close/>
                </a:path>
              </a:pathLst>
            </a:custGeom>
            <a:solidFill>
              <a:srgbClr val="47968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4" name="object 15">
              <a:extLst>
                <a:ext uri="{FF2B5EF4-FFF2-40B4-BE49-F238E27FC236}">
                  <a16:creationId xmlns:a16="http://schemas.microsoft.com/office/drawing/2014/main" id="{8B96A19C-039F-779E-E857-D2670CA039C0}"/>
                </a:ext>
              </a:extLst>
            </p:cNvPr>
            <p:cNvPicPr/>
            <p:nvPr/>
          </p:nvPicPr>
          <p:blipFill>
            <a:blip r:embed="rId5" cstate="print"/>
            <a:stretch>
              <a:fillRect/>
            </a:stretch>
          </p:blipFill>
          <p:spPr>
            <a:xfrm>
              <a:off x="13337621" y="10148134"/>
              <a:ext cx="120938" cy="127713"/>
            </a:xfrm>
            <a:prstGeom prst="rect">
              <a:avLst/>
            </a:prstGeom>
          </p:spPr>
        </p:pic>
        <p:sp>
          <p:nvSpPr>
            <p:cNvPr id="15" name="object 16">
              <a:extLst>
                <a:ext uri="{FF2B5EF4-FFF2-40B4-BE49-F238E27FC236}">
                  <a16:creationId xmlns:a16="http://schemas.microsoft.com/office/drawing/2014/main" id="{304D4ADE-A6A7-5D94-19B3-5C3DA00FAB34}"/>
                </a:ext>
              </a:extLst>
            </p:cNvPr>
            <p:cNvSpPr/>
            <p:nvPr/>
          </p:nvSpPr>
          <p:spPr>
            <a:xfrm>
              <a:off x="13271462" y="10089229"/>
              <a:ext cx="45085" cy="186690"/>
            </a:xfrm>
            <a:custGeom>
              <a:avLst/>
              <a:gdLst/>
              <a:ahLst/>
              <a:cxnLst/>
              <a:rect l="l" t="t" r="r" b="b"/>
              <a:pathLst>
                <a:path w="45084" h="186690">
                  <a:moveTo>
                    <a:pt x="41821" y="185966"/>
                  </a:moveTo>
                  <a:lnTo>
                    <a:pt x="41770" y="124472"/>
                  </a:lnTo>
                  <a:lnTo>
                    <a:pt x="41808" y="62814"/>
                  </a:lnTo>
                  <a:lnTo>
                    <a:pt x="41503" y="61963"/>
                  </a:lnTo>
                  <a:lnTo>
                    <a:pt x="3378" y="61976"/>
                  </a:lnTo>
                  <a:lnTo>
                    <a:pt x="2971" y="62572"/>
                  </a:lnTo>
                  <a:lnTo>
                    <a:pt x="2959" y="186156"/>
                  </a:lnTo>
                  <a:lnTo>
                    <a:pt x="3505" y="186601"/>
                  </a:lnTo>
                  <a:lnTo>
                    <a:pt x="41275" y="186639"/>
                  </a:lnTo>
                  <a:lnTo>
                    <a:pt x="41821" y="185966"/>
                  </a:lnTo>
                  <a:close/>
                </a:path>
                <a:path w="45084" h="186690">
                  <a:moveTo>
                    <a:pt x="44856" y="22326"/>
                  </a:moveTo>
                  <a:lnTo>
                    <a:pt x="43078" y="13677"/>
                  </a:lnTo>
                  <a:lnTo>
                    <a:pt x="38265" y="6591"/>
                  </a:lnTo>
                  <a:lnTo>
                    <a:pt x="31140" y="1778"/>
                  </a:lnTo>
                  <a:lnTo>
                    <a:pt x="22466" y="0"/>
                  </a:lnTo>
                  <a:lnTo>
                    <a:pt x="13728" y="1778"/>
                  </a:lnTo>
                  <a:lnTo>
                    <a:pt x="6578" y="6629"/>
                  </a:lnTo>
                  <a:lnTo>
                    <a:pt x="1752" y="13792"/>
                  </a:lnTo>
                  <a:lnTo>
                    <a:pt x="0" y="22529"/>
                  </a:lnTo>
                  <a:lnTo>
                    <a:pt x="1790" y="31165"/>
                  </a:lnTo>
                  <a:lnTo>
                    <a:pt x="6642" y="38265"/>
                  </a:lnTo>
                  <a:lnTo>
                    <a:pt x="13766" y="43078"/>
                  </a:lnTo>
                  <a:lnTo>
                    <a:pt x="22428" y="44843"/>
                  </a:lnTo>
                  <a:lnTo>
                    <a:pt x="31153" y="43078"/>
                  </a:lnTo>
                  <a:lnTo>
                    <a:pt x="38290" y="38239"/>
                  </a:lnTo>
                  <a:lnTo>
                    <a:pt x="43103" y="31076"/>
                  </a:lnTo>
                  <a:lnTo>
                    <a:pt x="44856" y="22326"/>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7">
              <a:extLst>
                <a:ext uri="{FF2B5EF4-FFF2-40B4-BE49-F238E27FC236}">
                  <a16:creationId xmlns:a16="http://schemas.microsoft.com/office/drawing/2014/main" id="{92DADCAC-2A01-00E6-7C6F-73E8785935BD}"/>
                </a:ext>
              </a:extLst>
            </p:cNvPr>
            <p:cNvSpPr/>
            <p:nvPr/>
          </p:nvSpPr>
          <p:spPr>
            <a:xfrm>
              <a:off x="13204694" y="9592487"/>
              <a:ext cx="316230" cy="314325"/>
            </a:xfrm>
            <a:custGeom>
              <a:avLst/>
              <a:gdLst/>
              <a:ahLst/>
              <a:cxnLst/>
              <a:rect l="l" t="t" r="r" b="b"/>
              <a:pathLst>
                <a:path w="316230" h="314325">
                  <a:moveTo>
                    <a:pt x="157880" y="0"/>
                  </a:moveTo>
                  <a:lnTo>
                    <a:pt x="107979" y="8049"/>
                  </a:lnTo>
                  <a:lnTo>
                    <a:pt x="64639" y="30462"/>
                  </a:lnTo>
                  <a:lnTo>
                    <a:pt x="30462" y="64639"/>
                  </a:lnTo>
                  <a:lnTo>
                    <a:pt x="8049" y="107979"/>
                  </a:lnTo>
                  <a:lnTo>
                    <a:pt x="0" y="157880"/>
                  </a:lnTo>
                  <a:lnTo>
                    <a:pt x="6608" y="203224"/>
                  </a:lnTo>
                  <a:lnTo>
                    <a:pt x="25153" y="243411"/>
                  </a:lnTo>
                  <a:lnTo>
                    <a:pt x="53715" y="276524"/>
                  </a:lnTo>
                  <a:lnTo>
                    <a:pt x="90374" y="300641"/>
                  </a:lnTo>
                  <a:lnTo>
                    <a:pt x="133210" y="313843"/>
                  </a:lnTo>
                  <a:lnTo>
                    <a:pt x="133210" y="203512"/>
                  </a:lnTo>
                  <a:lnTo>
                    <a:pt x="93128" y="203512"/>
                  </a:lnTo>
                  <a:lnTo>
                    <a:pt x="93128" y="157880"/>
                  </a:lnTo>
                  <a:lnTo>
                    <a:pt x="133210" y="157880"/>
                  </a:lnTo>
                  <a:lnTo>
                    <a:pt x="133210" y="123095"/>
                  </a:lnTo>
                  <a:lnTo>
                    <a:pt x="137456" y="96805"/>
                  </a:lnTo>
                  <a:lnTo>
                    <a:pt x="149503" y="77546"/>
                  </a:lnTo>
                  <a:lnTo>
                    <a:pt x="168311" y="65706"/>
                  </a:lnTo>
                  <a:lnTo>
                    <a:pt x="192842" y="61673"/>
                  </a:lnTo>
                  <a:lnTo>
                    <a:pt x="205654" y="62154"/>
                  </a:lnTo>
                  <a:lnTo>
                    <a:pt x="216996" y="63212"/>
                  </a:lnTo>
                  <a:lnTo>
                    <a:pt x="228192" y="64751"/>
                  </a:lnTo>
                  <a:lnTo>
                    <a:pt x="228192" y="103609"/>
                  </a:lnTo>
                  <a:lnTo>
                    <a:pt x="208276" y="103609"/>
                  </a:lnTo>
                  <a:lnTo>
                    <a:pt x="195982" y="105705"/>
                  </a:lnTo>
                  <a:lnTo>
                    <a:pt x="188058" y="111254"/>
                  </a:lnTo>
                  <a:lnTo>
                    <a:pt x="183811" y="119145"/>
                  </a:lnTo>
                  <a:lnTo>
                    <a:pt x="182549" y="128268"/>
                  </a:lnTo>
                  <a:lnTo>
                    <a:pt x="182549" y="157880"/>
                  </a:lnTo>
                  <a:lnTo>
                    <a:pt x="226338" y="157880"/>
                  </a:lnTo>
                  <a:lnTo>
                    <a:pt x="219333" y="203512"/>
                  </a:lnTo>
                  <a:lnTo>
                    <a:pt x="182549" y="203512"/>
                  </a:lnTo>
                  <a:lnTo>
                    <a:pt x="182549" y="313843"/>
                  </a:lnTo>
                  <a:lnTo>
                    <a:pt x="225385" y="300641"/>
                  </a:lnTo>
                  <a:lnTo>
                    <a:pt x="262044" y="276524"/>
                  </a:lnTo>
                  <a:lnTo>
                    <a:pt x="290606" y="243411"/>
                  </a:lnTo>
                  <a:lnTo>
                    <a:pt x="309151" y="203224"/>
                  </a:lnTo>
                  <a:lnTo>
                    <a:pt x="315760" y="157880"/>
                  </a:lnTo>
                  <a:lnTo>
                    <a:pt x="307711" y="107979"/>
                  </a:lnTo>
                  <a:lnTo>
                    <a:pt x="285300" y="64639"/>
                  </a:lnTo>
                  <a:lnTo>
                    <a:pt x="251124" y="30462"/>
                  </a:lnTo>
                  <a:lnTo>
                    <a:pt x="207784" y="8049"/>
                  </a:lnTo>
                  <a:lnTo>
                    <a:pt x="157880" y="0"/>
                  </a:lnTo>
                  <a:close/>
                </a:path>
              </a:pathLst>
            </a:custGeom>
            <a:solidFill>
              <a:srgbClr val="47968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8">
              <a:extLst>
                <a:ext uri="{FF2B5EF4-FFF2-40B4-BE49-F238E27FC236}">
                  <a16:creationId xmlns:a16="http://schemas.microsoft.com/office/drawing/2014/main" id="{33608EDB-C312-4595-AAEA-6B963B4D8088}"/>
                </a:ext>
              </a:extLst>
            </p:cNvPr>
            <p:cNvSpPr/>
            <p:nvPr/>
          </p:nvSpPr>
          <p:spPr>
            <a:xfrm>
              <a:off x="13297827" y="9654165"/>
              <a:ext cx="135255" cy="254635"/>
            </a:xfrm>
            <a:custGeom>
              <a:avLst/>
              <a:gdLst/>
              <a:ahLst/>
              <a:cxnLst/>
              <a:rect l="l" t="t" r="r" b="b"/>
              <a:pathLst>
                <a:path w="135255" h="254634">
                  <a:moveTo>
                    <a:pt x="109984" y="48"/>
                  </a:moveTo>
                  <a:lnTo>
                    <a:pt x="56375" y="15872"/>
                  </a:lnTo>
                  <a:lnTo>
                    <a:pt x="40082" y="61422"/>
                  </a:lnTo>
                  <a:lnTo>
                    <a:pt x="40082" y="96206"/>
                  </a:lnTo>
                  <a:lnTo>
                    <a:pt x="0" y="96206"/>
                  </a:lnTo>
                  <a:lnTo>
                    <a:pt x="0" y="141838"/>
                  </a:lnTo>
                  <a:lnTo>
                    <a:pt x="40082" y="141838"/>
                  </a:lnTo>
                  <a:lnTo>
                    <a:pt x="40082" y="252159"/>
                  </a:lnTo>
                  <a:lnTo>
                    <a:pt x="48124" y="253426"/>
                  </a:lnTo>
                  <a:lnTo>
                    <a:pt x="56354" y="254076"/>
                  </a:lnTo>
                  <a:lnTo>
                    <a:pt x="73139" y="254076"/>
                  </a:lnTo>
                  <a:lnTo>
                    <a:pt x="81379" y="253426"/>
                  </a:lnTo>
                  <a:lnTo>
                    <a:pt x="89421" y="252159"/>
                  </a:lnTo>
                  <a:lnTo>
                    <a:pt x="89421" y="141838"/>
                  </a:lnTo>
                  <a:lnTo>
                    <a:pt x="126205" y="141838"/>
                  </a:lnTo>
                  <a:lnTo>
                    <a:pt x="133200" y="96206"/>
                  </a:lnTo>
                  <a:lnTo>
                    <a:pt x="89421" y="96206"/>
                  </a:lnTo>
                  <a:lnTo>
                    <a:pt x="89421" y="66584"/>
                  </a:lnTo>
                  <a:lnTo>
                    <a:pt x="90683" y="57467"/>
                  </a:lnTo>
                  <a:lnTo>
                    <a:pt x="94930" y="49579"/>
                  </a:lnTo>
                  <a:lnTo>
                    <a:pt x="102854" y="44032"/>
                  </a:lnTo>
                  <a:lnTo>
                    <a:pt x="115148" y="41935"/>
                  </a:lnTo>
                  <a:lnTo>
                    <a:pt x="135053" y="41935"/>
                  </a:lnTo>
                  <a:lnTo>
                    <a:pt x="135053" y="3078"/>
                  </a:lnTo>
                  <a:lnTo>
                    <a:pt x="124341" y="1298"/>
                  </a:lnTo>
                  <a:lnTo>
                    <a:pt x="117089" y="384"/>
                  </a:lnTo>
                  <a:lnTo>
                    <a:pt x="109984" y="4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9">
              <a:extLst>
                <a:ext uri="{FF2B5EF4-FFF2-40B4-BE49-F238E27FC236}">
                  <a16:creationId xmlns:a16="http://schemas.microsoft.com/office/drawing/2014/main" id="{A966FDD3-D8D7-4BAE-AEC1-E921E43978FC}"/>
                </a:ext>
              </a:extLst>
            </p:cNvPr>
            <p:cNvSpPr/>
            <p:nvPr/>
          </p:nvSpPr>
          <p:spPr>
            <a:xfrm>
              <a:off x="9826878" y="9592487"/>
              <a:ext cx="316230" cy="316230"/>
            </a:xfrm>
            <a:custGeom>
              <a:avLst/>
              <a:gdLst/>
              <a:ahLst/>
              <a:cxnLst/>
              <a:rect l="l" t="t" r="r" b="b"/>
              <a:pathLst>
                <a:path w="316229" h="316229">
                  <a:moveTo>
                    <a:pt x="157869" y="0"/>
                  </a:moveTo>
                  <a:lnTo>
                    <a:pt x="107969" y="8049"/>
                  </a:lnTo>
                  <a:lnTo>
                    <a:pt x="64632" y="30462"/>
                  </a:lnTo>
                  <a:lnTo>
                    <a:pt x="30459" y="64639"/>
                  </a:lnTo>
                  <a:lnTo>
                    <a:pt x="8048" y="107979"/>
                  </a:lnTo>
                  <a:lnTo>
                    <a:pt x="0" y="157880"/>
                  </a:lnTo>
                  <a:lnTo>
                    <a:pt x="8048" y="207780"/>
                  </a:lnTo>
                  <a:lnTo>
                    <a:pt x="30459" y="251120"/>
                  </a:lnTo>
                  <a:lnTo>
                    <a:pt x="64632" y="285297"/>
                  </a:lnTo>
                  <a:lnTo>
                    <a:pt x="107969" y="307710"/>
                  </a:lnTo>
                  <a:lnTo>
                    <a:pt x="157869" y="315760"/>
                  </a:lnTo>
                  <a:lnTo>
                    <a:pt x="207774" y="307710"/>
                  </a:lnTo>
                  <a:lnTo>
                    <a:pt x="251114" y="285297"/>
                  </a:lnTo>
                  <a:lnTo>
                    <a:pt x="285289" y="251120"/>
                  </a:lnTo>
                  <a:lnTo>
                    <a:pt x="307701" y="207780"/>
                  </a:lnTo>
                  <a:lnTo>
                    <a:pt x="315749" y="157880"/>
                  </a:lnTo>
                  <a:lnTo>
                    <a:pt x="307701" y="107979"/>
                  </a:lnTo>
                  <a:lnTo>
                    <a:pt x="285289" y="64639"/>
                  </a:lnTo>
                  <a:lnTo>
                    <a:pt x="251114" y="30462"/>
                  </a:lnTo>
                  <a:lnTo>
                    <a:pt x="207774" y="8049"/>
                  </a:lnTo>
                  <a:lnTo>
                    <a:pt x="157869" y="0"/>
                  </a:lnTo>
                  <a:close/>
                </a:path>
              </a:pathLst>
            </a:custGeom>
            <a:solidFill>
              <a:srgbClr val="47968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9" name="object 20">
              <a:extLst>
                <a:ext uri="{FF2B5EF4-FFF2-40B4-BE49-F238E27FC236}">
                  <a16:creationId xmlns:a16="http://schemas.microsoft.com/office/drawing/2014/main" id="{F28054CE-C9A1-5463-2810-D75E4BC49E18}"/>
                </a:ext>
              </a:extLst>
            </p:cNvPr>
            <p:cNvPicPr/>
            <p:nvPr/>
          </p:nvPicPr>
          <p:blipFill>
            <a:blip r:embed="rId6" cstate="print"/>
            <a:stretch>
              <a:fillRect/>
            </a:stretch>
          </p:blipFill>
          <p:spPr>
            <a:xfrm>
              <a:off x="9869113" y="9633772"/>
              <a:ext cx="231270" cy="231270"/>
            </a:xfrm>
            <a:prstGeom prst="rect">
              <a:avLst/>
            </a:prstGeom>
          </p:spPr>
        </p:pic>
        <p:sp>
          <p:nvSpPr>
            <p:cNvPr id="20" name="object 21">
              <a:extLst>
                <a:ext uri="{FF2B5EF4-FFF2-40B4-BE49-F238E27FC236}">
                  <a16:creationId xmlns:a16="http://schemas.microsoft.com/office/drawing/2014/main" id="{7231377E-1389-28BA-967A-53ABC5362BEB}"/>
                </a:ext>
              </a:extLst>
            </p:cNvPr>
            <p:cNvSpPr/>
            <p:nvPr/>
          </p:nvSpPr>
          <p:spPr>
            <a:xfrm>
              <a:off x="17216045" y="9175629"/>
              <a:ext cx="1843405" cy="810895"/>
            </a:xfrm>
            <a:custGeom>
              <a:avLst/>
              <a:gdLst/>
              <a:ahLst/>
              <a:cxnLst/>
              <a:rect l="l" t="t" r="r" b="b"/>
              <a:pathLst>
                <a:path w="1843405" h="810895">
                  <a:moveTo>
                    <a:pt x="73710" y="589724"/>
                  </a:moveTo>
                  <a:lnTo>
                    <a:pt x="0" y="589724"/>
                  </a:lnTo>
                  <a:lnTo>
                    <a:pt x="0" y="663435"/>
                  </a:lnTo>
                  <a:lnTo>
                    <a:pt x="0" y="737158"/>
                  </a:lnTo>
                  <a:lnTo>
                    <a:pt x="73710" y="737158"/>
                  </a:lnTo>
                  <a:lnTo>
                    <a:pt x="73710" y="663435"/>
                  </a:lnTo>
                  <a:lnTo>
                    <a:pt x="73710" y="589724"/>
                  </a:lnTo>
                  <a:close/>
                </a:path>
                <a:path w="1843405" h="810895">
                  <a:moveTo>
                    <a:pt x="663435" y="442290"/>
                  </a:moveTo>
                  <a:lnTo>
                    <a:pt x="589724" y="442290"/>
                  </a:lnTo>
                  <a:lnTo>
                    <a:pt x="589724" y="516013"/>
                  </a:lnTo>
                  <a:lnTo>
                    <a:pt x="663435" y="516013"/>
                  </a:lnTo>
                  <a:lnTo>
                    <a:pt x="663435" y="442290"/>
                  </a:lnTo>
                  <a:close/>
                </a:path>
                <a:path w="1843405" h="810895">
                  <a:moveTo>
                    <a:pt x="737146" y="589724"/>
                  </a:moveTo>
                  <a:lnTo>
                    <a:pt x="737146" y="589724"/>
                  </a:lnTo>
                  <a:lnTo>
                    <a:pt x="221145" y="589724"/>
                  </a:lnTo>
                  <a:lnTo>
                    <a:pt x="221145" y="663435"/>
                  </a:lnTo>
                  <a:lnTo>
                    <a:pt x="147434" y="663435"/>
                  </a:lnTo>
                  <a:lnTo>
                    <a:pt x="147434" y="737158"/>
                  </a:lnTo>
                  <a:lnTo>
                    <a:pt x="147434" y="810869"/>
                  </a:lnTo>
                  <a:lnTo>
                    <a:pt x="221145" y="810869"/>
                  </a:lnTo>
                  <a:lnTo>
                    <a:pt x="294855" y="810869"/>
                  </a:lnTo>
                  <a:lnTo>
                    <a:pt x="294855" y="737158"/>
                  </a:lnTo>
                  <a:lnTo>
                    <a:pt x="368579" y="737158"/>
                  </a:lnTo>
                  <a:lnTo>
                    <a:pt x="442290" y="737158"/>
                  </a:lnTo>
                  <a:lnTo>
                    <a:pt x="442290" y="663435"/>
                  </a:lnTo>
                  <a:lnTo>
                    <a:pt x="516001" y="663435"/>
                  </a:lnTo>
                  <a:lnTo>
                    <a:pt x="589724" y="663435"/>
                  </a:lnTo>
                  <a:lnTo>
                    <a:pt x="663435" y="663435"/>
                  </a:lnTo>
                  <a:lnTo>
                    <a:pt x="737146" y="663435"/>
                  </a:lnTo>
                  <a:lnTo>
                    <a:pt x="737146" y="589724"/>
                  </a:lnTo>
                  <a:close/>
                </a:path>
                <a:path w="1843405" h="810895">
                  <a:moveTo>
                    <a:pt x="810869" y="368579"/>
                  </a:moveTo>
                  <a:lnTo>
                    <a:pt x="737146" y="368579"/>
                  </a:lnTo>
                  <a:lnTo>
                    <a:pt x="737146" y="294868"/>
                  </a:lnTo>
                  <a:lnTo>
                    <a:pt x="663435" y="294868"/>
                  </a:lnTo>
                  <a:lnTo>
                    <a:pt x="589724" y="294868"/>
                  </a:lnTo>
                  <a:lnTo>
                    <a:pt x="589724" y="368579"/>
                  </a:lnTo>
                  <a:lnTo>
                    <a:pt x="663435" y="368579"/>
                  </a:lnTo>
                  <a:lnTo>
                    <a:pt x="663435" y="442290"/>
                  </a:lnTo>
                  <a:lnTo>
                    <a:pt x="737146" y="442290"/>
                  </a:lnTo>
                  <a:lnTo>
                    <a:pt x="737146" y="516013"/>
                  </a:lnTo>
                  <a:lnTo>
                    <a:pt x="810869" y="516013"/>
                  </a:lnTo>
                  <a:lnTo>
                    <a:pt x="810869" y="442290"/>
                  </a:lnTo>
                  <a:lnTo>
                    <a:pt x="810869" y="368579"/>
                  </a:lnTo>
                  <a:close/>
                </a:path>
                <a:path w="1843405" h="810895">
                  <a:moveTo>
                    <a:pt x="810869" y="73723"/>
                  </a:moveTo>
                  <a:lnTo>
                    <a:pt x="737146" y="73723"/>
                  </a:lnTo>
                  <a:lnTo>
                    <a:pt x="737146" y="0"/>
                  </a:lnTo>
                  <a:lnTo>
                    <a:pt x="663435" y="0"/>
                  </a:lnTo>
                  <a:lnTo>
                    <a:pt x="589724" y="0"/>
                  </a:lnTo>
                  <a:lnTo>
                    <a:pt x="589724" y="73723"/>
                  </a:lnTo>
                  <a:lnTo>
                    <a:pt x="589724" y="147434"/>
                  </a:lnTo>
                  <a:lnTo>
                    <a:pt x="589724" y="221145"/>
                  </a:lnTo>
                  <a:lnTo>
                    <a:pt x="663435" y="221145"/>
                  </a:lnTo>
                  <a:lnTo>
                    <a:pt x="663435" y="147434"/>
                  </a:lnTo>
                  <a:lnTo>
                    <a:pt x="737146" y="147434"/>
                  </a:lnTo>
                  <a:lnTo>
                    <a:pt x="810869" y="147434"/>
                  </a:lnTo>
                  <a:lnTo>
                    <a:pt x="810869" y="73723"/>
                  </a:lnTo>
                  <a:close/>
                </a:path>
                <a:path w="1843405" h="810895">
                  <a:moveTo>
                    <a:pt x="884580" y="221145"/>
                  </a:moveTo>
                  <a:lnTo>
                    <a:pt x="810869" y="221145"/>
                  </a:lnTo>
                  <a:lnTo>
                    <a:pt x="737146" y="221145"/>
                  </a:lnTo>
                  <a:lnTo>
                    <a:pt x="737146" y="294868"/>
                  </a:lnTo>
                  <a:lnTo>
                    <a:pt x="810869" y="294868"/>
                  </a:lnTo>
                  <a:lnTo>
                    <a:pt x="884580" y="294868"/>
                  </a:lnTo>
                  <a:lnTo>
                    <a:pt x="884580" y="221145"/>
                  </a:lnTo>
                  <a:close/>
                </a:path>
                <a:path w="1843405" h="810895">
                  <a:moveTo>
                    <a:pt x="958291" y="442290"/>
                  </a:moveTo>
                  <a:lnTo>
                    <a:pt x="884580" y="442290"/>
                  </a:lnTo>
                  <a:lnTo>
                    <a:pt x="884580" y="516013"/>
                  </a:lnTo>
                  <a:lnTo>
                    <a:pt x="810869" y="516013"/>
                  </a:lnTo>
                  <a:lnTo>
                    <a:pt x="810869" y="589724"/>
                  </a:lnTo>
                  <a:lnTo>
                    <a:pt x="810869" y="663435"/>
                  </a:lnTo>
                  <a:lnTo>
                    <a:pt x="810869" y="737158"/>
                  </a:lnTo>
                  <a:lnTo>
                    <a:pt x="884580" y="737158"/>
                  </a:lnTo>
                  <a:lnTo>
                    <a:pt x="958291" y="737158"/>
                  </a:lnTo>
                  <a:lnTo>
                    <a:pt x="958291" y="663435"/>
                  </a:lnTo>
                  <a:lnTo>
                    <a:pt x="884580" y="663435"/>
                  </a:lnTo>
                  <a:lnTo>
                    <a:pt x="884580" y="589724"/>
                  </a:lnTo>
                  <a:lnTo>
                    <a:pt x="958291" y="589724"/>
                  </a:lnTo>
                  <a:lnTo>
                    <a:pt x="958291" y="516013"/>
                  </a:lnTo>
                  <a:lnTo>
                    <a:pt x="958291" y="442290"/>
                  </a:lnTo>
                  <a:close/>
                </a:path>
                <a:path w="1843405" h="810895">
                  <a:moveTo>
                    <a:pt x="1253159" y="221145"/>
                  </a:moveTo>
                  <a:lnTo>
                    <a:pt x="1179436" y="221145"/>
                  </a:lnTo>
                  <a:lnTo>
                    <a:pt x="1105725" y="221145"/>
                  </a:lnTo>
                  <a:lnTo>
                    <a:pt x="1105725" y="147434"/>
                  </a:lnTo>
                  <a:lnTo>
                    <a:pt x="1179436" y="147434"/>
                  </a:lnTo>
                  <a:lnTo>
                    <a:pt x="1179436" y="73723"/>
                  </a:lnTo>
                  <a:lnTo>
                    <a:pt x="1179436" y="0"/>
                  </a:lnTo>
                  <a:lnTo>
                    <a:pt x="1105725" y="0"/>
                  </a:lnTo>
                  <a:lnTo>
                    <a:pt x="1032014" y="0"/>
                  </a:lnTo>
                  <a:lnTo>
                    <a:pt x="958291" y="0"/>
                  </a:lnTo>
                  <a:lnTo>
                    <a:pt x="958291" y="73723"/>
                  </a:lnTo>
                  <a:lnTo>
                    <a:pt x="958291" y="147434"/>
                  </a:lnTo>
                  <a:lnTo>
                    <a:pt x="958291" y="221145"/>
                  </a:lnTo>
                  <a:lnTo>
                    <a:pt x="1032014" y="221145"/>
                  </a:lnTo>
                  <a:lnTo>
                    <a:pt x="1032014" y="294868"/>
                  </a:lnTo>
                  <a:lnTo>
                    <a:pt x="1105725" y="294868"/>
                  </a:lnTo>
                  <a:lnTo>
                    <a:pt x="1105725" y="368579"/>
                  </a:lnTo>
                  <a:lnTo>
                    <a:pt x="1179436" y="368579"/>
                  </a:lnTo>
                  <a:lnTo>
                    <a:pt x="1179436" y="294868"/>
                  </a:lnTo>
                  <a:lnTo>
                    <a:pt x="1253159" y="294868"/>
                  </a:lnTo>
                  <a:lnTo>
                    <a:pt x="1253159" y="221145"/>
                  </a:lnTo>
                  <a:close/>
                </a:path>
                <a:path w="1843405" h="810895">
                  <a:moveTo>
                    <a:pt x="1326870" y="589724"/>
                  </a:moveTo>
                  <a:lnTo>
                    <a:pt x="1253159" y="589724"/>
                  </a:lnTo>
                  <a:lnTo>
                    <a:pt x="1253159" y="516013"/>
                  </a:lnTo>
                  <a:lnTo>
                    <a:pt x="1253159" y="442290"/>
                  </a:lnTo>
                  <a:lnTo>
                    <a:pt x="1179436" y="442290"/>
                  </a:lnTo>
                  <a:lnTo>
                    <a:pt x="1179436" y="516013"/>
                  </a:lnTo>
                  <a:lnTo>
                    <a:pt x="1105725" y="516013"/>
                  </a:lnTo>
                  <a:lnTo>
                    <a:pt x="1105725" y="442290"/>
                  </a:lnTo>
                  <a:lnTo>
                    <a:pt x="1105725" y="368579"/>
                  </a:lnTo>
                  <a:lnTo>
                    <a:pt x="1032014" y="368579"/>
                  </a:lnTo>
                  <a:lnTo>
                    <a:pt x="1032014" y="294868"/>
                  </a:lnTo>
                  <a:lnTo>
                    <a:pt x="958291" y="294868"/>
                  </a:lnTo>
                  <a:lnTo>
                    <a:pt x="958291" y="368579"/>
                  </a:lnTo>
                  <a:lnTo>
                    <a:pt x="958291" y="442290"/>
                  </a:lnTo>
                  <a:lnTo>
                    <a:pt x="1032014" y="442290"/>
                  </a:lnTo>
                  <a:lnTo>
                    <a:pt x="1032014" y="516013"/>
                  </a:lnTo>
                  <a:lnTo>
                    <a:pt x="1032014" y="589724"/>
                  </a:lnTo>
                  <a:lnTo>
                    <a:pt x="958291" y="589724"/>
                  </a:lnTo>
                  <a:lnTo>
                    <a:pt x="958291" y="663435"/>
                  </a:lnTo>
                  <a:lnTo>
                    <a:pt x="1032014" y="663435"/>
                  </a:lnTo>
                  <a:lnTo>
                    <a:pt x="1032014" y="737158"/>
                  </a:lnTo>
                  <a:lnTo>
                    <a:pt x="1105725" y="737158"/>
                  </a:lnTo>
                  <a:lnTo>
                    <a:pt x="1179436" y="737158"/>
                  </a:lnTo>
                  <a:lnTo>
                    <a:pt x="1179436" y="663435"/>
                  </a:lnTo>
                  <a:lnTo>
                    <a:pt x="1253159" y="663435"/>
                  </a:lnTo>
                  <a:lnTo>
                    <a:pt x="1326870" y="663435"/>
                  </a:lnTo>
                  <a:lnTo>
                    <a:pt x="1326870" y="589724"/>
                  </a:lnTo>
                  <a:close/>
                </a:path>
                <a:path w="1843405" h="810895">
                  <a:moveTo>
                    <a:pt x="1842884" y="589724"/>
                  </a:moveTo>
                  <a:lnTo>
                    <a:pt x="1769160" y="589724"/>
                  </a:lnTo>
                  <a:lnTo>
                    <a:pt x="1695450" y="589724"/>
                  </a:lnTo>
                  <a:lnTo>
                    <a:pt x="1621726" y="589724"/>
                  </a:lnTo>
                  <a:lnTo>
                    <a:pt x="1621726" y="663435"/>
                  </a:lnTo>
                  <a:lnTo>
                    <a:pt x="1548015" y="663435"/>
                  </a:lnTo>
                  <a:lnTo>
                    <a:pt x="1548015" y="589724"/>
                  </a:lnTo>
                  <a:lnTo>
                    <a:pt x="1474304" y="589724"/>
                  </a:lnTo>
                  <a:lnTo>
                    <a:pt x="1474304" y="663435"/>
                  </a:lnTo>
                  <a:lnTo>
                    <a:pt x="1400581" y="663435"/>
                  </a:lnTo>
                  <a:lnTo>
                    <a:pt x="1400581" y="737158"/>
                  </a:lnTo>
                  <a:lnTo>
                    <a:pt x="1769160" y="737158"/>
                  </a:lnTo>
                  <a:lnTo>
                    <a:pt x="1769160" y="663435"/>
                  </a:lnTo>
                  <a:lnTo>
                    <a:pt x="1842884" y="663435"/>
                  </a:lnTo>
                  <a:lnTo>
                    <a:pt x="1842884" y="589724"/>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2">
              <a:extLst>
                <a:ext uri="{FF2B5EF4-FFF2-40B4-BE49-F238E27FC236}">
                  <a16:creationId xmlns:a16="http://schemas.microsoft.com/office/drawing/2014/main" id="{C58C277D-EE01-45B4-567A-5882D2417EBE}"/>
                </a:ext>
              </a:extLst>
            </p:cNvPr>
            <p:cNvSpPr/>
            <p:nvPr/>
          </p:nvSpPr>
          <p:spPr>
            <a:xfrm>
              <a:off x="17216045" y="9912788"/>
              <a:ext cx="1843405" cy="442595"/>
            </a:xfrm>
            <a:custGeom>
              <a:avLst/>
              <a:gdLst/>
              <a:ahLst/>
              <a:cxnLst/>
              <a:rect l="l" t="t" r="r" b="b"/>
              <a:pathLst>
                <a:path w="1843405" h="442595">
                  <a:moveTo>
                    <a:pt x="147434" y="221145"/>
                  </a:moveTo>
                  <a:lnTo>
                    <a:pt x="73710" y="221145"/>
                  </a:lnTo>
                  <a:lnTo>
                    <a:pt x="73710" y="147421"/>
                  </a:lnTo>
                  <a:lnTo>
                    <a:pt x="73710" y="73710"/>
                  </a:lnTo>
                  <a:lnTo>
                    <a:pt x="0" y="73710"/>
                  </a:lnTo>
                  <a:lnTo>
                    <a:pt x="0" y="147421"/>
                  </a:lnTo>
                  <a:lnTo>
                    <a:pt x="0" y="221145"/>
                  </a:lnTo>
                  <a:lnTo>
                    <a:pt x="0" y="294855"/>
                  </a:lnTo>
                  <a:lnTo>
                    <a:pt x="0" y="368566"/>
                  </a:lnTo>
                  <a:lnTo>
                    <a:pt x="0" y="442290"/>
                  </a:lnTo>
                  <a:lnTo>
                    <a:pt x="73710" y="442290"/>
                  </a:lnTo>
                  <a:lnTo>
                    <a:pt x="73710" y="368566"/>
                  </a:lnTo>
                  <a:lnTo>
                    <a:pt x="147434" y="368566"/>
                  </a:lnTo>
                  <a:lnTo>
                    <a:pt x="147434" y="294855"/>
                  </a:lnTo>
                  <a:lnTo>
                    <a:pt x="147434" y="221145"/>
                  </a:lnTo>
                  <a:close/>
                </a:path>
                <a:path w="1843405" h="442595">
                  <a:moveTo>
                    <a:pt x="221145" y="147421"/>
                  </a:moveTo>
                  <a:lnTo>
                    <a:pt x="147434" y="147421"/>
                  </a:lnTo>
                  <a:lnTo>
                    <a:pt x="147434" y="221145"/>
                  </a:lnTo>
                  <a:lnTo>
                    <a:pt x="221145" y="221145"/>
                  </a:lnTo>
                  <a:lnTo>
                    <a:pt x="221145" y="147421"/>
                  </a:lnTo>
                  <a:close/>
                </a:path>
                <a:path w="1843405" h="442595">
                  <a:moveTo>
                    <a:pt x="294855" y="221145"/>
                  </a:moveTo>
                  <a:lnTo>
                    <a:pt x="221145" y="221145"/>
                  </a:lnTo>
                  <a:lnTo>
                    <a:pt x="221145" y="294855"/>
                  </a:lnTo>
                  <a:lnTo>
                    <a:pt x="294855" y="294855"/>
                  </a:lnTo>
                  <a:lnTo>
                    <a:pt x="294855" y="221145"/>
                  </a:lnTo>
                  <a:close/>
                </a:path>
                <a:path w="1843405" h="442595">
                  <a:moveTo>
                    <a:pt x="294855" y="0"/>
                  </a:moveTo>
                  <a:lnTo>
                    <a:pt x="221145" y="0"/>
                  </a:lnTo>
                  <a:lnTo>
                    <a:pt x="221145" y="73710"/>
                  </a:lnTo>
                  <a:lnTo>
                    <a:pt x="294855" y="73710"/>
                  </a:lnTo>
                  <a:lnTo>
                    <a:pt x="294855" y="0"/>
                  </a:lnTo>
                  <a:close/>
                </a:path>
                <a:path w="1843405" h="442595">
                  <a:moveTo>
                    <a:pt x="516001" y="294855"/>
                  </a:moveTo>
                  <a:lnTo>
                    <a:pt x="442290" y="294855"/>
                  </a:lnTo>
                  <a:lnTo>
                    <a:pt x="442290" y="221145"/>
                  </a:lnTo>
                  <a:lnTo>
                    <a:pt x="368579" y="221145"/>
                  </a:lnTo>
                  <a:lnTo>
                    <a:pt x="368579" y="294855"/>
                  </a:lnTo>
                  <a:lnTo>
                    <a:pt x="294855" y="294855"/>
                  </a:lnTo>
                  <a:lnTo>
                    <a:pt x="294855" y="368566"/>
                  </a:lnTo>
                  <a:lnTo>
                    <a:pt x="368579" y="368566"/>
                  </a:lnTo>
                  <a:lnTo>
                    <a:pt x="442290" y="368566"/>
                  </a:lnTo>
                  <a:lnTo>
                    <a:pt x="516001" y="368566"/>
                  </a:lnTo>
                  <a:lnTo>
                    <a:pt x="516001" y="294855"/>
                  </a:lnTo>
                  <a:close/>
                </a:path>
                <a:path w="1843405" h="442595">
                  <a:moveTo>
                    <a:pt x="516001" y="147421"/>
                  </a:moveTo>
                  <a:lnTo>
                    <a:pt x="442290" y="147421"/>
                  </a:lnTo>
                  <a:lnTo>
                    <a:pt x="442290" y="221145"/>
                  </a:lnTo>
                  <a:lnTo>
                    <a:pt x="516001" y="221145"/>
                  </a:lnTo>
                  <a:lnTo>
                    <a:pt x="516001" y="147421"/>
                  </a:lnTo>
                  <a:close/>
                </a:path>
                <a:path w="1843405" h="442595">
                  <a:moveTo>
                    <a:pt x="589724" y="0"/>
                  </a:moveTo>
                  <a:lnTo>
                    <a:pt x="516001" y="0"/>
                  </a:lnTo>
                  <a:lnTo>
                    <a:pt x="442290" y="0"/>
                  </a:lnTo>
                  <a:lnTo>
                    <a:pt x="368579" y="0"/>
                  </a:lnTo>
                  <a:lnTo>
                    <a:pt x="368579" y="73710"/>
                  </a:lnTo>
                  <a:lnTo>
                    <a:pt x="294855" y="73710"/>
                  </a:lnTo>
                  <a:lnTo>
                    <a:pt x="294855" y="147421"/>
                  </a:lnTo>
                  <a:lnTo>
                    <a:pt x="368579" y="147421"/>
                  </a:lnTo>
                  <a:lnTo>
                    <a:pt x="442290" y="147421"/>
                  </a:lnTo>
                  <a:lnTo>
                    <a:pt x="442290" y="73710"/>
                  </a:lnTo>
                  <a:lnTo>
                    <a:pt x="516001" y="73710"/>
                  </a:lnTo>
                  <a:lnTo>
                    <a:pt x="589724" y="73710"/>
                  </a:lnTo>
                  <a:lnTo>
                    <a:pt x="589724" y="0"/>
                  </a:lnTo>
                  <a:close/>
                </a:path>
                <a:path w="1843405" h="442595">
                  <a:moveTo>
                    <a:pt x="663435" y="147421"/>
                  </a:moveTo>
                  <a:lnTo>
                    <a:pt x="589724" y="147421"/>
                  </a:lnTo>
                  <a:lnTo>
                    <a:pt x="589724" y="221145"/>
                  </a:lnTo>
                  <a:lnTo>
                    <a:pt x="663435" y="221145"/>
                  </a:lnTo>
                  <a:lnTo>
                    <a:pt x="663435" y="147421"/>
                  </a:lnTo>
                  <a:close/>
                </a:path>
                <a:path w="1843405" h="442595">
                  <a:moveTo>
                    <a:pt x="737146" y="73710"/>
                  </a:moveTo>
                  <a:lnTo>
                    <a:pt x="663435" y="73710"/>
                  </a:lnTo>
                  <a:lnTo>
                    <a:pt x="663435" y="147421"/>
                  </a:lnTo>
                  <a:lnTo>
                    <a:pt x="737146" y="147421"/>
                  </a:lnTo>
                  <a:lnTo>
                    <a:pt x="737146" y="73710"/>
                  </a:lnTo>
                  <a:close/>
                </a:path>
                <a:path w="1843405" h="442595">
                  <a:moveTo>
                    <a:pt x="810869" y="221145"/>
                  </a:moveTo>
                  <a:lnTo>
                    <a:pt x="737146" y="221145"/>
                  </a:lnTo>
                  <a:lnTo>
                    <a:pt x="663435" y="221145"/>
                  </a:lnTo>
                  <a:lnTo>
                    <a:pt x="663435" y="294855"/>
                  </a:lnTo>
                  <a:lnTo>
                    <a:pt x="737146" y="294855"/>
                  </a:lnTo>
                  <a:lnTo>
                    <a:pt x="737146" y="368566"/>
                  </a:lnTo>
                  <a:lnTo>
                    <a:pt x="663435" y="368566"/>
                  </a:lnTo>
                  <a:lnTo>
                    <a:pt x="663435" y="442290"/>
                  </a:lnTo>
                  <a:lnTo>
                    <a:pt x="737146" y="442290"/>
                  </a:lnTo>
                  <a:lnTo>
                    <a:pt x="810869" y="442290"/>
                  </a:lnTo>
                  <a:lnTo>
                    <a:pt x="810869" y="368566"/>
                  </a:lnTo>
                  <a:lnTo>
                    <a:pt x="810869" y="294855"/>
                  </a:lnTo>
                  <a:lnTo>
                    <a:pt x="810869" y="221145"/>
                  </a:lnTo>
                  <a:close/>
                </a:path>
                <a:path w="1843405" h="442595">
                  <a:moveTo>
                    <a:pt x="958291" y="221145"/>
                  </a:moveTo>
                  <a:lnTo>
                    <a:pt x="884580" y="221145"/>
                  </a:lnTo>
                  <a:lnTo>
                    <a:pt x="884580" y="294855"/>
                  </a:lnTo>
                  <a:lnTo>
                    <a:pt x="958291" y="294855"/>
                  </a:lnTo>
                  <a:lnTo>
                    <a:pt x="958291" y="221145"/>
                  </a:lnTo>
                  <a:close/>
                </a:path>
                <a:path w="1843405" h="442595">
                  <a:moveTo>
                    <a:pt x="958291" y="0"/>
                  </a:moveTo>
                  <a:lnTo>
                    <a:pt x="884580" y="0"/>
                  </a:lnTo>
                  <a:lnTo>
                    <a:pt x="884580" y="73710"/>
                  </a:lnTo>
                  <a:lnTo>
                    <a:pt x="810869" y="73710"/>
                  </a:lnTo>
                  <a:lnTo>
                    <a:pt x="810869" y="147421"/>
                  </a:lnTo>
                  <a:lnTo>
                    <a:pt x="884580" y="147421"/>
                  </a:lnTo>
                  <a:lnTo>
                    <a:pt x="958291" y="147421"/>
                  </a:lnTo>
                  <a:lnTo>
                    <a:pt x="958291" y="73710"/>
                  </a:lnTo>
                  <a:lnTo>
                    <a:pt x="958291" y="0"/>
                  </a:lnTo>
                  <a:close/>
                </a:path>
                <a:path w="1843405" h="442595">
                  <a:moveTo>
                    <a:pt x="1253159" y="73710"/>
                  </a:moveTo>
                  <a:lnTo>
                    <a:pt x="1179436" y="73710"/>
                  </a:lnTo>
                  <a:lnTo>
                    <a:pt x="1179436" y="0"/>
                  </a:lnTo>
                  <a:lnTo>
                    <a:pt x="1105725" y="0"/>
                  </a:lnTo>
                  <a:lnTo>
                    <a:pt x="1032014" y="0"/>
                  </a:lnTo>
                  <a:lnTo>
                    <a:pt x="1032014" y="73710"/>
                  </a:lnTo>
                  <a:lnTo>
                    <a:pt x="1032014" y="147421"/>
                  </a:lnTo>
                  <a:lnTo>
                    <a:pt x="958291" y="147421"/>
                  </a:lnTo>
                  <a:lnTo>
                    <a:pt x="958291" y="221145"/>
                  </a:lnTo>
                  <a:lnTo>
                    <a:pt x="1032014" y="221145"/>
                  </a:lnTo>
                  <a:lnTo>
                    <a:pt x="1105725" y="221145"/>
                  </a:lnTo>
                  <a:lnTo>
                    <a:pt x="1105725" y="294855"/>
                  </a:lnTo>
                  <a:lnTo>
                    <a:pt x="1032014" y="294855"/>
                  </a:lnTo>
                  <a:lnTo>
                    <a:pt x="1032014" y="368566"/>
                  </a:lnTo>
                  <a:lnTo>
                    <a:pt x="958291" y="368566"/>
                  </a:lnTo>
                  <a:lnTo>
                    <a:pt x="884580" y="368566"/>
                  </a:lnTo>
                  <a:lnTo>
                    <a:pt x="884580" y="442290"/>
                  </a:lnTo>
                  <a:lnTo>
                    <a:pt x="958291" y="442290"/>
                  </a:lnTo>
                  <a:lnTo>
                    <a:pt x="1032014" y="442290"/>
                  </a:lnTo>
                  <a:lnTo>
                    <a:pt x="1105725" y="442290"/>
                  </a:lnTo>
                  <a:lnTo>
                    <a:pt x="1179436" y="442290"/>
                  </a:lnTo>
                  <a:lnTo>
                    <a:pt x="1179436" y="368566"/>
                  </a:lnTo>
                  <a:lnTo>
                    <a:pt x="1179436" y="294855"/>
                  </a:lnTo>
                  <a:lnTo>
                    <a:pt x="1253159" y="294855"/>
                  </a:lnTo>
                  <a:lnTo>
                    <a:pt x="1253159" y="221145"/>
                  </a:lnTo>
                  <a:lnTo>
                    <a:pt x="1179436" y="221145"/>
                  </a:lnTo>
                  <a:lnTo>
                    <a:pt x="1179436" y="147421"/>
                  </a:lnTo>
                  <a:lnTo>
                    <a:pt x="1253159" y="147421"/>
                  </a:lnTo>
                  <a:lnTo>
                    <a:pt x="1253159" y="73710"/>
                  </a:lnTo>
                  <a:close/>
                </a:path>
                <a:path w="1843405" h="442595">
                  <a:moveTo>
                    <a:pt x="1400581" y="294855"/>
                  </a:moveTo>
                  <a:lnTo>
                    <a:pt x="1326870" y="294855"/>
                  </a:lnTo>
                  <a:lnTo>
                    <a:pt x="1253159" y="294855"/>
                  </a:lnTo>
                  <a:lnTo>
                    <a:pt x="1253159" y="368566"/>
                  </a:lnTo>
                  <a:lnTo>
                    <a:pt x="1253159" y="442290"/>
                  </a:lnTo>
                  <a:lnTo>
                    <a:pt x="1326870" y="442290"/>
                  </a:lnTo>
                  <a:lnTo>
                    <a:pt x="1326870" y="368566"/>
                  </a:lnTo>
                  <a:lnTo>
                    <a:pt x="1400581" y="368566"/>
                  </a:lnTo>
                  <a:lnTo>
                    <a:pt x="1400581" y="294855"/>
                  </a:lnTo>
                  <a:close/>
                </a:path>
                <a:path w="1843405" h="442595">
                  <a:moveTo>
                    <a:pt x="1474304" y="368566"/>
                  </a:moveTo>
                  <a:lnTo>
                    <a:pt x="1400581" y="368566"/>
                  </a:lnTo>
                  <a:lnTo>
                    <a:pt x="1400581" y="442290"/>
                  </a:lnTo>
                  <a:lnTo>
                    <a:pt x="1474304" y="442290"/>
                  </a:lnTo>
                  <a:lnTo>
                    <a:pt x="1474304" y="368566"/>
                  </a:lnTo>
                  <a:close/>
                </a:path>
                <a:path w="1843405" h="442595">
                  <a:moveTo>
                    <a:pt x="1474304" y="0"/>
                  </a:moveTo>
                  <a:lnTo>
                    <a:pt x="1400581" y="0"/>
                  </a:lnTo>
                  <a:lnTo>
                    <a:pt x="1326870" y="0"/>
                  </a:lnTo>
                  <a:lnTo>
                    <a:pt x="1326870" y="73710"/>
                  </a:lnTo>
                  <a:lnTo>
                    <a:pt x="1400581" y="73710"/>
                  </a:lnTo>
                  <a:lnTo>
                    <a:pt x="1400581" y="147421"/>
                  </a:lnTo>
                  <a:lnTo>
                    <a:pt x="1326870" y="147421"/>
                  </a:lnTo>
                  <a:lnTo>
                    <a:pt x="1326870" y="221145"/>
                  </a:lnTo>
                  <a:lnTo>
                    <a:pt x="1400581" y="221145"/>
                  </a:lnTo>
                  <a:lnTo>
                    <a:pt x="1474304" y="221145"/>
                  </a:lnTo>
                  <a:lnTo>
                    <a:pt x="1474304" y="147421"/>
                  </a:lnTo>
                  <a:lnTo>
                    <a:pt x="1474304" y="73710"/>
                  </a:lnTo>
                  <a:lnTo>
                    <a:pt x="1474304" y="0"/>
                  </a:lnTo>
                  <a:close/>
                </a:path>
                <a:path w="1843405" h="442595">
                  <a:moveTo>
                    <a:pt x="1842884" y="294855"/>
                  </a:moveTo>
                  <a:lnTo>
                    <a:pt x="1769160" y="294855"/>
                  </a:lnTo>
                  <a:lnTo>
                    <a:pt x="1769160" y="221145"/>
                  </a:lnTo>
                  <a:lnTo>
                    <a:pt x="1695450" y="221145"/>
                  </a:lnTo>
                  <a:lnTo>
                    <a:pt x="1695450" y="294855"/>
                  </a:lnTo>
                  <a:lnTo>
                    <a:pt x="1621726" y="294855"/>
                  </a:lnTo>
                  <a:lnTo>
                    <a:pt x="1548015" y="294855"/>
                  </a:lnTo>
                  <a:lnTo>
                    <a:pt x="1548015" y="221145"/>
                  </a:lnTo>
                  <a:lnTo>
                    <a:pt x="1474304" y="221145"/>
                  </a:lnTo>
                  <a:lnTo>
                    <a:pt x="1474304" y="294855"/>
                  </a:lnTo>
                  <a:lnTo>
                    <a:pt x="1474304" y="368566"/>
                  </a:lnTo>
                  <a:lnTo>
                    <a:pt x="1548015" y="368566"/>
                  </a:lnTo>
                  <a:lnTo>
                    <a:pt x="1548015" y="442290"/>
                  </a:lnTo>
                  <a:lnTo>
                    <a:pt x="1621726" y="442290"/>
                  </a:lnTo>
                  <a:lnTo>
                    <a:pt x="1621726" y="368566"/>
                  </a:lnTo>
                  <a:lnTo>
                    <a:pt x="1695450" y="368566"/>
                  </a:lnTo>
                  <a:lnTo>
                    <a:pt x="1769160" y="368566"/>
                  </a:lnTo>
                  <a:lnTo>
                    <a:pt x="1842884" y="368566"/>
                  </a:lnTo>
                  <a:lnTo>
                    <a:pt x="1842884" y="294855"/>
                  </a:lnTo>
                  <a:close/>
                </a:path>
                <a:path w="1843405" h="442595">
                  <a:moveTo>
                    <a:pt x="1842884" y="0"/>
                  </a:moveTo>
                  <a:lnTo>
                    <a:pt x="1769160" y="0"/>
                  </a:lnTo>
                  <a:lnTo>
                    <a:pt x="1769160" y="73710"/>
                  </a:lnTo>
                  <a:lnTo>
                    <a:pt x="1695450" y="73710"/>
                  </a:lnTo>
                  <a:lnTo>
                    <a:pt x="1621726" y="73710"/>
                  </a:lnTo>
                  <a:lnTo>
                    <a:pt x="1621726" y="0"/>
                  </a:lnTo>
                  <a:lnTo>
                    <a:pt x="1548015" y="0"/>
                  </a:lnTo>
                  <a:lnTo>
                    <a:pt x="1548015" y="73710"/>
                  </a:lnTo>
                  <a:lnTo>
                    <a:pt x="1548015" y="147421"/>
                  </a:lnTo>
                  <a:lnTo>
                    <a:pt x="1621726" y="147421"/>
                  </a:lnTo>
                  <a:lnTo>
                    <a:pt x="1695450" y="147421"/>
                  </a:lnTo>
                  <a:lnTo>
                    <a:pt x="1769160" y="147421"/>
                  </a:lnTo>
                  <a:lnTo>
                    <a:pt x="1769160" y="221145"/>
                  </a:lnTo>
                  <a:lnTo>
                    <a:pt x="1842884" y="221145"/>
                  </a:lnTo>
                  <a:lnTo>
                    <a:pt x="1842884" y="147421"/>
                  </a:lnTo>
                  <a:lnTo>
                    <a:pt x="1842884" y="73710"/>
                  </a:lnTo>
                  <a:lnTo>
                    <a:pt x="184288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22" name="object 23">
              <a:extLst>
                <a:ext uri="{FF2B5EF4-FFF2-40B4-BE49-F238E27FC236}">
                  <a16:creationId xmlns:a16="http://schemas.microsoft.com/office/drawing/2014/main" id="{0C8C4595-B78F-DB19-81CB-010F144C8505}"/>
                </a:ext>
              </a:extLst>
            </p:cNvPr>
            <p:cNvSpPr/>
            <p:nvPr/>
          </p:nvSpPr>
          <p:spPr>
            <a:xfrm>
              <a:off x="17216045" y="10281354"/>
              <a:ext cx="1843405" cy="589915"/>
            </a:xfrm>
            <a:custGeom>
              <a:avLst/>
              <a:gdLst/>
              <a:ahLst/>
              <a:cxnLst/>
              <a:rect l="l" t="t" r="r" b="b"/>
              <a:pathLst>
                <a:path w="1843405" h="589915">
                  <a:moveTo>
                    <a:pt x="73710" y="73723"/>
                  </a:moveTo>
                  <a:lnTo>
                    <a:pt x="0" y="73723"/>
                  </a:lnTo>
                  <a:lnTo>
                    <a:pt x="0" y="147434"/>
                  </a:lnTo>
                  <a:lnTo>
                    <a:pt x="73710" y="147434"/>
                  </a:lnTo>
                  <a:lnTo>
                    <a:pt x="73710" y="73723"/>
                  </a:lnTo>
                  <a:close/>
                </a:path>
                <a:path w="1843405" h="589915">
                  <a:moveTo>
                    <a:pt x="516001" y="73723"/>
                  </a:moveTo>
                  <a:lnTo>
                    <a:pt x="442290" y="73723"/>
                  </a:lnTo>
                  <a:lnTo>
                    <a:pt x="368579" y="73723"/>
                  </a:lnTo>
                  <a:lnTo>
                    <a:pt x="294855" y="73723"/>
                  </a:lnTo>
                  <a:lnTo>
                    <a:pt x="221145" y="73723"/>
                  </a:lnTo>
                  <a:lnTo>
                    <a:pt x="221145" y="147434"/>
                  </a:lnTo>
                  <a:lnTo>
                    <a:pt x="294855" y="147434"/>
                  </a:lnTo>
                  <a:lnTo>
                    <a:pt x="368579" y="147434"/>
                  </a:lnTo>
                  <a:lnTo>
                    <a:pt x="442290" y="147434"/>
                  </a:lnTo>
                  <a:lnTo>
                    <a:pt x="516001" y="147434"/>
                  </a:lnTo>
                  <a:lnTo>
                    <a:pt x="516001" y="73723"/>
                  </a:lnTo>
                  <a:close/>
                </a:path>
                <a:path w="1843405" h="589915">
                  <a:moveTo>
                    <a:pt x="884580" y="516013"/>
                  </a:moveTo>
                  <a:lnTo>
                    <a:pt x="810869" y="516013"/>
                  </a:lnTo>
                  <a:lnTo>
                    <a:pt x="810869" y="589724"/>
                  </a:lnTo>
                  <a:lnTo>
                    <a:pt x="884580" y="589724"/>
                  </a:lnTo>
                  <a:lnTo>
                    <a:pt x="884580" y="516013"/>
                  </a:lnTo>
                  <a:close/>
                </a:path>
                <a:path w="1843405" h="589915">
                  <a:moveTo>
                    <a:pt x="884580" y="294868"/>
                  </a:moveTo>
                  <a:lnTo>
                    <a:pt x="810869" y="294868"/>
                  </a:lnTo>
                  <a:lnTo>
                    <a:pt x="810869" y="221145"/>
                  </a:lnTo>
                  <a:lnTo>
                    <a:pt x="737146" y="221145"/>
                  </a:lnTo>
                  <a:lnTo>
                    <a:pt x="737146" y="294868"/>
                  </a:lnTo>
                  <a:lnTo>
                    <a:pt x="737146" y="368579"/>
                  </a:lnTo>
                  <a:lnTo>
                    <a:pt x="663435" y="368579"/>
                  </a:lnTo>
                  <a:lnTo>
                    <a:pt x="663435" y="294868"/>
                  </a:lnTo>
                  <a:lnTo>
                    <a:pt x="737146" y="294868"/>
                  </a:lnTo>
                  <a:lnTo>
                    <a:pt x="737146" y="221145"/>
                  </a:lnTo>
                  <a:lnTo>
                    <a:pt x="663435" y="221145"/>
                  </a:lnTo>
                  <a:lnTo>
                    <a:pt x="663435" y="147434"/>
                  </a:lnTo>
                  <a:lnTo>
                    <a:pt x="589724" y="147434"/>
                  </a:lnTo>
                  <a:lnTo>
                    <a:pt x="589724" y="516013"/>
                  </a:lnTo>
                  <a:lnTo>
                    <a:pt x="663435" y="516013"/>
                  </a:lnTo>
                  <a:lnTo>
                    <a:pt x="663435" y="442290"/>
                  </a:lnTo>
                  <a:lnTo>
                    <a:pt x="737146" y="442290"/>
                  </a:lnTo>
                  <a:lnTo>
                    <a:pt x="737146" y="516013"/>
                  </a:lnTo>
                  <a:lnTo>
                    <a:pt x="810869" y="516013"/>
                  </a:lnTo>
                  <a:lnTo>
                    <a:pt x="810869" y="442290"/>
                  </a:lnTo>
                  <a:lnTo>
                    <a:pt x="884580" y="442290"/>
                  </a:lnTo>
                  <a:lnTo>
                    <a:pt x="884580" y="368579"/>
                  </a:lnTo>
                  <a:lnTo>
                    <a:pt x="884580" y="294868"/>
                  </a:lnTo>
                  <a:close/>
                </a:path>
                <a:path w="1843405" h="589915">
                  <a:moveTo>
                    <a:pt x="958291" y="73723"/>
                  </a:moveTo>
                  <a:lnTo>
                    <a:pt x="884580" y="73723"/>
                  </a:lnTo>
                  <a:lnTo>
                    <a:pt x="810869" y="73723"/>
                  </a:lnTo>
                  <a:lnTo>
                    <a:pt x="737146" y="73723"/>
                  </a:lnTo>
                  <a:lnTo>
                    <a:pt x="663435" y="73723"/>
                  </a:lnTo>
                  <a:lnTo>
                    <a:pt x="663435" y="147434"/>
                  </a:lnTo>
                  <a:lnTo>
                    <a:pt x="737146" y="147434"/>
                  </a:lnTo>
                  <a:lnTo>
                    <a:pt x="810869" y="147434"/>
                  </a:lnTo>
                  <a:lnTo>
                    <a:pt x="810869" y="221145"/>
                  </a:lnTo>
                  <a:lnTo>
                    <a:pt x="884580" y="221145"/>
                  </a:lnTo>
                  <a:lnTo>
                    <a:pt x="884580" y="147434"/>
                  </a:lnTo>
                  <a:lnTo>
                    <a:pt x="958291" y="147434"/>
                  </a:lnTo>
                  <a:lnTo>
                    <a:pt x="958291" y="73723"/>
                  </a:lnTo>
                  <a:close/>
                </a:path>
                <a:path w="1843405" h="589915">
                  <a:moveTo>
                    <a:pt x="1105725" y="221145"/>
                  </a:moveTo>
                  <a:lnTo>
                    <a:pt x="1032014" y="221145"/>
                  </a:lnTo>
                  <a:lnTo>
                    <a:pt x="958291" y="221145"/>
                  </a:lnTo>
                  <a:lnTo>
                    <a:pt x="884580" y="221145"/>
                  </a:lnTo>
                  <a:lnTo>
                    <a:pt x="884580" y="294868"/>
                  </a:lnTo>
                  <a:lnTo>
                    <a:pt x="958291" y="294868"/>
                  </a:lnTo>
                  <a:lnTo>
                    <a:pt x="958291" y="368579"/>
                  </a:lnTo>
                  <a:lnTo>
                    <a:pt x="958291" y="442290"/>
                  </a:lnTo>
                  <a:lnTo>
                    <a:pt x="884580" y="442290"/>
                  </a:lnTo>
                  <a:lnTo>
                    <a:pt x="884580" y="516013"/>
                  </a:lnTo>
                  <a:lnTo>
                    <a:pt x="958291" y="516013"/>
                  </a:lnTo>
                  <a:lnTo>
                    <a:pt x="958291" y="589724"/>
                  </a:lnTo>
                  <a:lnTo>
                    <a:pt x="1032014" y="589724"/>
                  </a:lnTo>
                  <a:lnTo>
                    <a:pt x="1032014" y="516013"/>
                  </a:lnTo>
                  <a:lnTo>
                    <a:pt x="1032014" y="442290"/>
                  </a:lnTo>
                  <a:lnTo>
                    <a:pt x="1032014" y="368579"/>
                  </a:lnTo>
                  <a:lnTo>
                    <a:pt x="1032014" y="294868"/>
                  </a:lnTo>
                  <a:lnTo>
                    <a:pt x="1105725" y="294868"/>
                  </a:lnTo>
                  <a:lnTo>
                    <a:pt x="1105725" y="221145"/>
                  </a:lnTo>
                  <a:close/>
                </a:path>
                <a:path w="1843405" h="589915">
                  <a:moveTo>
                    <a:pt x="1400581" y="221145"/>
                  </a:moveTo>
                  <a:lnTo>
                    <a:pt x="1326870" y="221145"/>
                  </a:lnTo>
                  <a:lnTo>
                    <a:pt x="1326870" y="294868"/>
                  </a:lnTo>
                  <a:lnTo>
                    <a:pt x="1400581" y="294868"/>
                  </a:lnTo>
                  <a:lnTo>
                    <a:pt x="1400581" y="221145"/>
                  </a:lnTo>
                  <a:close/>
                </a:path>
                <a:path w="1843405" h="589915">
                  <a:moveTo>
                    <a:pt x="1548015" y="73723"/>
                  </a:moveTo>
                  <a:lnTo>
                    <a:pt x="1474304" y="73723"/>
                  </a:lnTo>
                  <a:lnTo>
                    <a:pt x="1474304" y="147434"/>
                  </a:lnTo>
                  <a:lnTo>
                    <a:pt x="1474304" y="221145"/>
                  </a:lnTo>
                  <a:lnTo>
                    <a:pt x="1474304" y="294868"/>
                  </a:lnTo>
                  <a:lnTo>
                    <a:pt x="1474304" y="368579"/>
                  </a:lnTo>
                  <a:lnTo>
                    <a:pt x="1400581" y="368579"/>
                  </a:lnTo>
                  <a:lnTo>
                    <a:pt x="1326870" y="368579"/>
                  </a:lnTo>
                  <a:lnTo>
                    <a:pt x="1253159" y="368579"/>
                  </a:lnTo>
                  <a:lnTo>
                    <a:pt x="1253159" y="294868"/>
                  </a:lnTo>
                  <a:lnTo>
                    <a:pt x="1253159" y="221145"/>
                  </a:lnTo>
                  <a:lnTo>
                    <a:pt x="1253159" y="147434"/>
                  </a:lnTo>
                  <a:lnTo>
                    <a:pt x="1326870" y="147434"/>
                  </a:lnTo>
                  <a:lnTo>
                    <a:pt x="1400581" y="147434"/>
                  </a:lnTo>
                  <a:lnTo>
                    <a:pt x="1474304" y="147434"/>
                  </a:lnTo>
                  <a:lnTo>
                    <a:pt x="1474304" y="73723"/>
                  </a:lnTo>
                  <a:lnTo>
                    <a:pt x="1400581" y="73723"/>
                  </a:lnTo>
                  <a:lnTo>
                    <a:pt x="1326870" y="73723"/>
                  </a:lnTo>
                  <a:lnTo>
                    <a:pt x="1253159" y="73723"/>
                  </a:lnTo>
                  <a:lnTo>
                    <a:pt x="1179436" y="73723"/>
                  </a:lnTo>
                  <a:lnTo>
                    <a:pt x="1179436" y="147434"/>
                  </a:lnTo>
                  <a:lnTo>
                    <a:pt x="1179436" y="221145"/>
                  </a:lnTo>
                  <a:lnTo>
                    <a:pt x="1179436" y="294868"/>
                  </a:lnTo>
                  <a:lnTo>
                    <a:pt x="1105725" y="294868"/>
                  </a:lnTo>
                  <a:lnTo>
                    <a:pt x="1105725" y="368579"/>
                  </a:lnTo>
                  <a:lnTo>
                    <a:pt x="1105725" y="442290"/>
                  </a:lnTo>
                  <a:lnTo>
                    <a:pt x="1179436" y="442290"/>
                  </a:lnTo>
                  <a:lnTo>
                    <a:pt x="1253159" y="442290"/>
                  </a:lnTo>
                  <a:lnTo>
                    <a:pt x="1253159" y="516013"/>
                  </a:lnTo>
                  <a:lnTo>
                    <a:pt x="1179436" y="516013"/>
                  </a:lnTo>
                  <a:lnTo>
                    <a:pt x="1179436" y="589724"/>
                  </a:lnTo>
                  <a:lnTo>
                    <a:pt x="1253159" y="589724"/>
                  </a:lnTo>
                  <a:lnTo>
                    <a:pt x="1326870" y="589724"/>
                  </a:lnTo>
                  <a:lnTo>
                    <a:pt x="1326870" y="516013"/>
                  </a:lnTo>
                  <a:lnTo>
                    <a:pt x="1400581" y="516013"/>
                  </a:lnTo>
                  <a:lnTo>
                    <a:pt x="1400581" y="442290"/>
                  </a:lnTo>
                  <a:lnTo>
                    <a:pt x="1474304" y="442290"/>
                  </a:lnTo>
                  <a:lnTo>
                    <a:pt x="1548015" y="442290"/>
                  </a:lnTo>
                  <a:lnTo>
                    <a:pt x="1548015" y="368579"/>
                  </a:lnTo>
                  <a:lnTo>
                    <a:pt x="1548015" y="294868"/>
                  </a:lnTo>
                  <a:lnTo>
                    <a:pt x="1548015" y="221145"/>
                  </a:lnTo>
                  <a:lnTo>
                    <a:pt x="1548015" y="147434"/>
                  </a:lnTo>
                  <a:lnTo>
                    <a:pt x="1548015" y="73723"/>
                  </a:lnTo>
                  <a:close/>
                </a:path>
                <a:path w="1843405" h="589915">
                  <a:moveTo>
                    <a:pt x="1769160" y="73723"/>
                  </a:moveTo>
                  <a:lnTo>
                    <a:pt x="1695450" y="73723"/>
                  </a:lnTo>
                  <a:lnTo>
                    <a:pt x="1695450" y="0"/>
                  </a:lnTo>
                  <a:lnTo>
                    <a:pt x="1621726" y="0"/>
                  </a:lnTo>
                  <a:lnTo>
                    <a:pt x="1548015" y="0"/>
                  </a:lnTo>
                  <a:lnTo>
                    <a:pt x="1548015" y="73723"/>
                  </a:lnTo>
                  <a:lnTo>
                    <a:pt x="1621726" y="73723"/>
                  </a:lnTo>
                  <a:lnTo>
                    <a:pt x="1621726" y="147434"/>
                  </a:lnTo>
                  <a:lnTo>
                    <a:pt x="1621726" y="221145"/>
                  </a:lnTo>
                  <a:lnTo>
                    <a:pt x="1695450" y="221145"/>
                  </a:lnTo>
                  <a:lnTo>
                    <a:pt x="1769160" y="221145"/>
                  </a:lnTo>
                  <a:lnTo>
                    <a:pt x="1769160" y="147434"/>
                  </a:lnTo>
                  <a:lnTo>
                    <a:pt x="1769160" y="73723"/>
                  </a:lnTo>
                  <a:close/>
                </a:path>
                <a:path w="1843405" h="589915">
                  <a:moveTo>
                    <a:pt x="1842884" y="221145"/>
                  </a:moveTo>
                  <a:lnTo>
                    <a:pt x="1769160" y="221145"/>
                  </a:lnTo>
                  <a:lnTo>
                    <a:pt x="1769160" y="294868"/>
                  </a:lnTo>
                  <a:lnTo>
                    <a:pt x="1769160" y="368579"/>
                  </a:lnTo>
                  <a:lnTo>
                    <a:pt x="1769160" y="442290"/>
                  </a:lnTo>
                  <a:lnTo>
                    <a:pt x="1695450" y="442290"/>
                  </a:lnTo>
                  <a:lnTo>
                    <a:pt x="1695450" y="516013"/>
                  </a:lnTo>
                  <a:lnTo>
                    <a:pt x="1621726" y="516013"/>
                  </a:lnTo>
                  <a:lnTo>
                    <a:pt x="1548015" y="516013"/>
                  </a:lnTo>
                  <a:lnTo>
                    <a:pt x="1474304" y="516013"/>
                  </a:lnTo>
                  <a:lnTo>
                    <a:pt x="1474304" y="589724"/>
                  </a:lnTo>
                  <a:lnTo>
                    <a:pt x="1548015" y="589724"/>
                  </a:lnTo>
                  <a:lnTo>
                    <a:pt x="1621726" y="589724"/>
                  </a:lnTo>
                  <a:lnTo>
                    <a:pt x="1695450" y="589724"/>
                  </a:lnTo>
                  <a:lnTo>
                    <a:pt x="1769160" y="589724"/>
                  </a:lnTo>
                  <a:lnTo>
                    <a:pt x="1769160" y="516013"/>
                  </a:lnTo>
                  <a:lnTo>
                    <a:pt x="1842884" y="516013"/>
                  </a:lnTo>
                  <a:lnTo>
                    <a:pt x="1842884" y="442290"/>
                  </a:lnTo>
                  <a:lnTo>
                    <a:pt x="1842884" y="368579"/>
                  </a:lnTo>
                  <a:lnTo>
                    <a:pt x="1842884" y="294868"/>
                  </a:lnTo>
                  <a:lnTo>
                    <a:pt x="1842884" y="221145"/>
                  </a:lnTo>
                  <a:close/>
                </a:path>
                <a:path w="1843405" h="589915">
                  <a:moveTo>
                    <a:pt x="1842884" y="0"/>
                  </a:moveTo>
                  <a:lnTo>
                    <a:pt x="1769160" y="0"/>
                  </a:lnTo>
                  <a:lnTo>
                    <a:pt x="1769160" y="73723"/>
                  </a:lnTo>
                  <a:lnTo>
                    <a:pt x="1842884" y="73723"/>
                  </a:lnTo>
                  <a:lnTo>
                    <a:pt x="184288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4">
              <a:extLst>
                <a:ext uri="{FF2B5EF4-FFF2-40B4-BE49-F238E27FC236}">
                  <a16:creationId xmlns:a16="http://schemas.microsoft.com/office/drawing/2014/main" id="{AFB50F7B-F1F8-B550-31D2-54FD28044586}"/>
                </a:ext>
              </a:extLst>
            </p:cNvPr>
            <p:cNvSpPr/>
            <p:nvPr/>
          </p:nvSpPr>
          <p:spPr>
            <a:xfrm>
              <a:off x="17216045" y="9176225"/>
              <a:ext cx="1843405" cy="1842770"/>
            </a:xfrm>
            <a:custGeom>
              <a:avLst/>
              <a:gdLst/>
              <a:ahLst/>
              <a:cxnLst/>
              <a:rect l="l" t="t" r="r" b="b"/>
              <a:pathLst>
                <a:path w="1843405" h="1842770">
                  <a:moveTo>
                    <a:pt x="368579" y="1473708"/>
                  </a:moveTo>
                  <a:lnTo>
                    <a:pt x="147434" y="1473708"/>
                  </a:lnTo>
                  <a:lnTo>
                    <a:pt x="147434" y="1694853"/>
                  </a:lnTo>
                  <a:lnTo>
                    <a:pt x="368579" y="1694853"/>
                  </a:lnTo>
                  <a:lnTo>
                    <a:pt x="368579" y="1473708"/>
                  </a:lnTo>
                  <a:close/>
                </a:path>
                <a:path w="1843405" h="1842770">
                  <a:moveTo>
                    <a:pt x="368579" y="146837"/>
                  </a:moveTo>
                  <a:lnTo>
                    <a:pt x="147434" y="146837"/>
                  </a:lnTo>
                  <a:lnTo>
                    <a:pt x="147434" y="367982"/>
                  </a:lnTo>
                  <a:lnTo>
                    <a:pt x="368579" y="367982"/>
                  </a:lnTo>
                  <a:lnTo>
                    <a:pt x="368579" y="146837"/>
                  </a:lnTo>
                  <a:close/>
                </a:path>
                <a:path w="1843405" h="1842770">
                  <a:moveTo>
                    <a:pt x="516001" y="1403680"/>
                  </a:moveTo>
                  <a:lnTo>
                    <a:pt x="438607" y="1403680"/>
                  </a:lnTo>
                  <a:lnTo>
                    <a:pt x="438607" y="1764880"/>
                  </a:lnTo>
                  <a:lnTo>
                    <a:pt x="516001" y="1764880"/>
                  </a:lnTo>
                  <a:lnTo>
                    <a:pt x="516001" y="1403680"/>
                  </a:lnTo>
                  <a:close/>
                </a:path>
                <a:path w="1843405" h="1842770">
                  <a:moveTo>
                    <a:pt x="516001" y="1325880"/>
                  </a:moveTo>
                  <a:lnTo>
                    <a:pt x="0" y="1325880"/>
                  </a:lnTo>
                  <a:lnTo>
                    <a:pt x="0" y="1403350"/>
                  </a:lnTo>
                  <a:lnTo>
                    <a:pt x="0" y="1765300"/>
                  </a:lnTo>
                  <a:lnTo>
                    <a:pt x="0" y="1842770"/>
                  </a:lnTo>
                  <a:lnTo>
                    <a:pt x="516001" y="1842770"/>
                  </a:lnTo>
                  <a:lnTo>
                    <a:pt x="516001" y="1765300"/>
                  </a:lnTo>
                  <a:lnTo>
                    <a:pt x="77406" y="1765300"/>
                  </a:lnTo>
                  <a:lnTo>
                    <a:pt x="77406" y="1403350"/>
                  </a:lnTo>
                  <a:lnTo>
                    <a:pt x="516001" y="1403350"/>
                  </a:lnTo>
                  <a:lnTo>
                    <a:pt x="516001" y="1325880"/>
                  </a:lnTo>
                  <a:close/>
                </a:path>
                <a:path w="1843405" h="1842770">
                  <a:moveTo>
                    <a:pt x="516001" y="76809"/>
                  </a:moveTo>
                  <a:lnTo>
                    <a:pt x="438607" y="76809"/>
                  </a:lnTo>
                  <a:lnTo>
                    <a:pt x="438607" y="438010"/>
                  </a:lnTo>
                  <a:lnTo>
                    <a:pt x="516001" y="438010"/>
                  </a:lnTo>
                  <a:lnTo>
                    <a:pt x="516001" y="76809"/>
                  </a:lnTo>
                  <a:close/>
                </a:path>
                <a:path w="1843405" h="1842770">
                  <a:moveTo>
                    <a:pt x="516001" y="0"/>
                  </a:moveTo>
                  <a:lnTo>
                    <a:pt x="0" y="0"/>
                  </a:lnTo>
                  <a:lnTo>
                    <a:pt x="0" y="76200"/>
                  </a:lnTo>
                  <a:lnTo>
                    <a:pt x="0" y="438150"/>
                  </a:lnTo>
                  <a:lnTo>
                    <a:pt x="0" y="515620"/>
                  </a:lnTo>
                  <a:lnTo>
                    <a:pt x="516001" y="515620"/>
                  </a:lnTo>
                  <a:lnTo>
                    <a:pt x="516001" y="438150"/>
                  </a:lnTo>
                  <a:lnTo>
                    <a:pt x="77406" y="438150"/>
                  </a:lnTo>
                  <a:lnTo>
                    <a:pt x="77406" y="76200"/>
                  </a:lnTo>
                  <a:lnTo>
                    <a:pt x="516001" y="76200"/>
                  </a:lnTo>
                  <a:lnTo>
                    <a:pt x="516001" y="0"/>
                  </a:lnTo>
                  <a:close/>
                </a:path>
                <a:path w="1843405" h="1842770">
                  <a:moveTo>
                    <a:pt x="1032014" y="1694853"/>
                  </a:moveTo>
                  <a:lnTo>
                    <a:pt x="958291" y="1694853"/>
                  </a:lnTo>
                  <a:lnTo>
                    <a:pt x="884580" y="1694853"/>
                  </a:lnTo>
                  <a:lnTo>
                    <a:pt x="810869" y="1694853"/>
                  </a:lnTo>
                  <a:lnTo>
                    <a:pt x="810869" y="1768563"/>
                  </a:lnTo>
                  <a:lnTo>
                    <a:pt x="737146" y="1768563"/>
                  </a:lnTo>
                  <a:lnTo>
                    <a:pt x="663435" y="1768563"/>
                  </a:lnTo>
                  <a:lnTo>
                    <a:pt x="589724" y="1768563"/>
                  </a:lnTo>
                  <a:lnTo>
                    <a:pt x="589724" y="1842287"/>
                  </a:lnTo>
                  <a:lnTo>
                    <a:pt x="1032014" y="1842287"/>
                  </a:lnTo>
                  <a:lnTo>
                    <a:pt x="1032014" y="1768563"/>
                  </a:lnTo>
                  <a:lnTo>
                    <a:pt x="1032014" y="1694853"/>
                  </a:lnTo>
                  <a:close/>
                </a:path>
                <a:path w="1843405" h="1842770">
                  <a:moveTo>
                    <a:pt x="1253159" y="1768563"/>
                  </a:moveTo>
                  <a:lnTo>
                    <a:pt x="1179436" y="1768563"/>
                  </a:lnTo>
                  <a:lnTo>
                    <a:pt x="1105725" y="1768563"/>
                  </a:lnTo>
                  <a:lnTo>
                    <a:pt x="1105725" y="1842287"/>
                  </a:lnTo>
                  <a:lnTo>
                    <a:pt x="1179436" y="1842287"/>
                  </a:lnTo>
                  <a:lnTo>
                    <a:pt x="1253159" y="1842287"/>
                  </a:lnTo>
                  <a:lnTo>
                    <a:pt x="1253159" y="1768563"/>
                  </a:lnTo>
                  <a:close/>
                </a:path>
                <a:path w="1843405" h="1842770">
                  <a:moveTo>
                    <a:pt x="1326870" y="1694853"/>
                  </a:moveTo>
                  <a:lnTo>
                    <a:pt x="1253159" y="1694853"/>
                  </a:lnTo>
                  <a:lnTo>
                    <a:pt x="1253159" y="1768563"/>
                  </a:lnTo>
                  <a:lnTo>
                    <a:pt x="1326870" y="1768563"/>
                  </a:lnTo>
                  <a:lnTo>
                    <a:pt x="1326870" y="1694853"/>
                  </a:lnTo>
                  <a:close/>
                </a:path>
                <a:path w="1843405" h="1842770">
                  <a:moveTo>
                    <a:pt x="1400581" y="1768563"/>
                  </a:moveTo>
                  <a:lnTo>
                    <a:pt x="1326870" y="1768563"/>
                  </a:lnTo>
                  <a:lnTo>
                    <a:pt x="1326870" y="1842287"/>
                  </a:lnTo>
                  <a:lnTo>
                    <a:pt x="1400581" y="1842287"/>
                  </a:lnTo>
                  <a:lnTo>
                    <a:pt x="1400581" y="1768563"/>
                  </a:lnTo>
                  <a:close/>
                </a:path>
                <a:path w="1843405" h="1842770">
                  <a:moveTo>
                    <a:pt x="1548015" y="1694853"/>
                  </a:moveTo>
                  <a:lnTo>
                    <a:pt x="1474304" y="1694853"/>
                  </a:lnTo>
                  <a:lnTo>
                    <a:pt x="1400581" y="1694853"/>
                  </a:lnTo>
                  <a:lnTo>
                    <a:pt x="1400581" y="1768563"/>
                  </a:lnTo>
                  <a:lnTo>
                    <a:pt x="1474304" y="1768563"/>
                  </a:lnTo>
                  <a:lnTo>
                    <a:pt x="1548015" y="1768563"/>
                  </a:lnTo>
                  <a:lnTo>
                    <a:pt x="1548015" y="1694853"/>
                  </a:lnTo>
                  <a:close/>
                </a:path>
                <a:path w="1843405" h="1842770">
                  <a:moveTo>
                    <a:pt x="1621726" y="1768563"/>
                  </a:moveTo>
                  <a:lnTo>
                    <a:pt x="1548015" y="1768563"/>
                  </a:lnTo>
                  <a:lnTo>
                    <a:pt x="1548015" y="1842287"/>
                  </a:lnTo>
                  <a:lnTo>
                    <a:pt x="1621726" y="1842287"/>
                  </a:lnTo>
                  <a:lnTo>
                    <a:pt x="1621726" y="1768563"/>
                  </a:lnTo>
                  <a:close/>
                </a:path>
                <a:path w="1843405" h="1842770">
                  <a:moveTo>
                    <a:pt x="1695450" y="146837"/>
                  </a:moveTo>
                  <a:lnTo>
                    <a:pt x="1474304" y="146837"/>
                  </a:lnTo>
                  <a:lnTo>
                    <a:pt x="1474304" y="367982"/>
                  </a:lnTo>
                  <a:lnTo>
                    <a:pt x="1695450" y="367982"/>
                  </a:lnTo>
                  <a:lnTo>
                    <a:pt x="1695450" y="146837"/>
                  </a:lnTo>
                  <a:close/>
                </a:path>
                <a:path w="1843405" h="1842770">
                  <a:moveTo>
                    <a:pt x="1842884" y="1621142"/>
                  </a:moveTo>
                  <a:lnTo>
                    <a:pt x="1769160" y="1621142"/>
                  </a:lnTo>
                  <a:lnTo>
                    <a:pt x="1695450" y="1621142"/>
                  </a:lnTo>
                  <a:lnTo>
                    <a:pt x="1695450" y="1694853"/>
                  </a:lnTo>
                  <a:lnTo>
                    <a:pt x="1621726" y="1694853"/>
                  </a:lnTo>
                  <a:lnTo>
                    <a:pt x="1621726" y="1768563"/>
                  </a:lnTo>
                  <a:lnTo>
                    <a:pt x="1695450" y="1768563"/>
                  </a:lnTo>
                  <a:lnTo>
                    <a:pt x="1769160" y="1768563"/>
                  </a:lnTo>
                  <a:lnTo>
                    <a:pt x="1769160" y="1842287"/>
                  </a:lnTo>
                  <a:lnTo>
                    <a:pt x="1842884" y="1842287"/>
                  </a:lnTo>
                  <a:lnTo>
                    <a:pt x="1842884" y="1768563"/>
                  </a:lnTo>
                  <a:lnTo>
                    <a:pt x="1842884" y="1694853"/>
                  </a:lnTo>
                  <a:lnTo>
                    <a:pt x="1842884" y="1621142"/>
                  </a:lnTo>
                  <a:close/>
                </a:path>
                <a:path w="1843405" h="1842770">
                  <a:moveTo>
                    <a:pt x="1842884" y="76809"/>
                  </a:moveTo>
                  <a:lnTo>
                    <a:pt x="1765477" y="76809"/>
                  </a:lnTo>
                  <a:lnTo>
                    <a:pt x="1765477" y="438010"/>
                  </a:lnTo>
                  <a:lnTo>
                    <a:pt x="1842884" y="438010"/>
                  </a:lnTo>
                  <a:lnTo>
                    <a:pt x="1842884" y="76809"/>
                  </a:lnTo>
                  <a:close/>
                </a:path>
                <a:path w="1843405" h="1842770">
                  <a:moveTo>
                    <a:pt x="1842884" y="0"/>
                  </a:moveTo>
                  <a:lnTo>
                    <a:pt x="1326870" y="0"/>
                  </a:lnTo>
                  <a:lnTo>
                    <a:pt x="1326870" y="76200"/>
                  </a:lnTo>
                  <a:lnTo>
                    <a:pt x="1326870" y="438150"/>
                  </a:lnTo>
                  <a:lnTo>
                    <a:pt x="1326870" y="515620"/>
                  </a:lnTo>
                  <a:lnTo>
                    <a:pt x="1842884" y="515620"/>
                  </a:lnTo>
                  <a:lnTo>
                    <a:pt x="1842884" y="438150"/>
                  </a:lnTo>
                  <a:lnTo>
                    <a:pt x="1404277" y="438150"/>
                  </a:lnTo>
                  <a:lnTo>
                    <a:pt x="1404277" y="76200"/>
                  </a:lnTo>
                  <a:lnTo>
                    <a:pt x="1842884" y="76200"/>
                  </a:lnTo>
                  <a:lnTo>
                    <a:pt x="184288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4" name="TextBox 23">
            <a:extLst>
              <a:ext uri="{FF2B5EF4-FFF2-40B4-BE49-F238E27FC236}">
                <a16:creationId xmlns:a16="http://schemas.microsoft.com/office/drawing/2014/main" id="{3C3C4E50-C659-47BD-71C8-92830A4914C9}"/>
              </a:ext>
            </a:extLst>
          </p:cNvPr>
          <p:cNvSpPr txBox="1"/>
          <p:nvPr/>
        </p:nvSpPr>
        <p:spPr>
          <a:xfrm>
            <a:off x="4718049" y="9455829"/>
            <a:ext cx="3767537" cy="1284069"/>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19th Floor </a:t>
            </a:r>
            <a:r>
              <a:rPr kumimoji="0" lang="en-GB" sz="1800" b="0" i="0" u="none" strike="noStrike" kern="0" cap="none" spc="0" normalizeH="0" baseline="0" noProof="0" dirty="0" err="1">
                <a:ln>
                  <a:noFill/>
                </a:ln>
                <a:solidFill>
                  <a:srgbClr val="FFFFFF"/>
                </a:solidFill>
                <a:effectLst/>
                <a:uLnTx/>
                <a:uFillTx/>
                <a:latin typeface="Lato" panose="020F0502020204030203" pitchFamily="34" charset="77"/>
              </a:rPr>
              <a:t>Jeongdong</a:t>
            </a: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 Bldg. 21-15,</a:t>
            </a:r>
          </a:p>
          <a:p>
            <a:pPr marL="0" marR="0" lvl="0" indent="0" defTabSz="914400" eaLnBrk="1" fontAlgn="auto" latinLnBrk="0" hangingPunct="1">
              <a:lnSpc>
                <a:spcPct val="150000"/>
              </a:lnSpc>
              <a:spcBef>
                <a:spcPts val="0"/>
              </a:spcBef>
              <a:spcAft>
                <a:spcPts val="0"/>
              </a:spcAft>
              <a:buClrTx/>
              <a:buSzTx/>
              <a:buFontTx/>
              <a:buNone/>
              <a:tabLst/>
              <a:defRPr/>
            </a:pPr>
            <a:r>
              <a:rPr kumimoji="0" lang="en-GB" sz="1800" b="0" i="0" u="none" strike="noStrike" kern="0" cap="none" spc="0" normalizeH="0" baseline="0" noProof="0" dirty="0" err="1">
                <a:ln>
                  <a:noFill/>
                </a:ln>
                <a:solidFill>
                  <a:srgbClr val="FFFFFF"/>
                </a:solidFill>
                <a:effectLst/>
                <a:uLnTx/>
                <a:uFillTx/>
                <a:latin typeface="Lato" panose="020F0502020204030203" pitchFamily="34" charset="77"/>
              </a:rPr>
              <a:t>Jeongdong-gil</a:t>
            </a: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 Jung-</a:t>
            </a:r>
            <a:r>
              <a:rPr kumimoji="0" lang="en-GB" sz="1800" b="0" i="0" u="none" strike="noStrike" kern="0" cap="none" spc="0" normalizeH="0" baseline="0" noProof="0" dirty="0" err="1">
                <a:ln>
                  <a:noFill/>
                </a:ln>
                <a:solidFill>
                  <a:srgbClr val="FFFFFF"/>
                </a:solidFill>
                <a:effectLst/>
                <a:uLnTx/>
                <a:uFillTx/>
                <a:latin typeface="Lato" panose="020F0502020204030203" pitchFamily="34" charset="77"/>
              </a:rPr>
              <a:t>gu</a:t>
            </a: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 Seoul,</a:t>
            </a:r>
          </a:p>
          <a:p>
            <a:pPr marL="0" marR="0" lvl="0" indent="0" defTabSz="914400" eaLnBrk="1" fontAlgn="auto" latinLnBrk="0" hangingPunct="1">
              <a:lnSpc>
                <a:spcPct val="15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Republic of Korea 04518</a:t>
            </a:r>
            <a:endParaRPr kumimoji="0" lang="en-PT" sz="1800" b="0" i="0" u="none" strike="noStrike" kern="0" cap="none" spc="0" normalizeH="0" baseline="0" noProof="0" dirty="0">
              <a:ln>
                <a:noFill/>
              </a:ln>
              <a:solidFill>
                <a:srgbClr val="FFFFFF"/>
              </a:solidFill>
              <a:effectLst/>
              <a:uLnTx/>
              <a:uFillTx/>
              <a:latin typeface="Lato" panose="020F0502020204030203" pitchFamily="34" charset="77"/>
            </a:endParaRPr>
          </a:p>
        </p:txBody>
      </p:sp>
      <p:sp>
        <p:nvSpPr>
          <p:cNvPr id="25" name="TextBox 24">
            <a:extLst>
              <a:ext uri="{FF2B5EF4-FFF2-40B4-BE49-F238E27FC236}">
                <a16:creationId xmlns:a16="http://schemas.microsoft.com/office/drawing/2014/main" id="{9D9C3479-56EC-C3C8-D3AB-BE46992EAAEB}"/>
              </a:ext>
            </a:extLst>
          </p:cNvPr>
          <p:cNvSpPr txBox="1"/>
          <p:nvPr/>
        </p:nvSpPr>
        <p:spPr>
          <a:xfrm>
            <a:off x="10142618" y="9350102"/>
            <a:ext cx="3767537" cy="1481559"/>
          </a:xfrm>
          <a:prstGeom prst="rect">
            <a:avLst/>
          </a:prstGeom>
          <a:noFill/>
        </p:spPr>
        <p:txBody>
          <a:bodyPr wrap="square" rtlCol="0">
            <a:spAutoFit/>
          </a:bodyPr>
          <a:lstStyle/>
          <a:p>
            <a:pPr marL="0" marR="0" lvl="0" indent="0" defTabSz="914400" eaLnBrk="1" fontAlgn="auto" latinLnBrk="0" hangingPunct="1">
              <a:lnSpc>
                <a:spcPts val="3800"/>
              </a:lnSpc>
              <a:spcBef>
                <a:spcPts val="0"/>
              </a:spcBef>
              <a:spcAft>
                <a:spcPts val="0"/>
              </a:spcAft>
              <a:buClrTx/>
              <a:buSzTx/>
              <a:buFontTx/>
              <a:buNone/>
              <a:tabLst/>
              <a:defRPr/>
            </a:pPr>
            <a:r>
              <a:rPr kumimoji="0" lang="en-GB" sz="1800" b="0" i="0" u="none" strike="noStrike" kern="0" cap="none" spc="0" normalizeH="0" baseline="0" noProof="0" dirty="0" err="1">
                <a:ln>
                  <a:noFill/>
                </a:ln>
                <a:solidFill>
                  <a:srgbClr val="FFFFFF"/>
                </a:solidFill>
                <a:effectLst/>
                <a:uLnTx/>
                <a:uFillTx/>
                <a:latin typeface="Lato" panose="020F0502020204030203" pitchFamily="34" charset="77"/>
              </a:rPr>
              <a:t>www.gggi.org</a:t>
            </a:r>
            <a:endParaRPr kumimoji="0" lang="en-GB" sz="1800" b="0" i="0" u="none" strike="noStrike" kern="0" cap="none" spc="0" normalizeH="0" baseline="0" noProof="0" dirty="0">
              <a:ln>
                <a:noFill/>
              </a:ln>
              <a:solidFill>
                <a:srgbClr val="FFFFFF"/>
              </a:solidFill>
              <a:effectLst/>
              <a:uLnTx/>
              <a:uFillTx/>
              <a:latin typeface="Lato" panose="020F0502020204030203" pitchFamily="34" charset="77"/>
            </a:endParaRPr>
          </a:p>
          <a:p>
            <a:pPr marL="0" marR="0" lvl="0" indent="0" defTabSz="914400" eaLnBrk="1" fontAlgn="auto" latinLnBrk="0" hangingPunct="1">
              <a:lnSpc>
                <a:spcPts val="38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a:t>
            </a:r>
            <a:r>
              <a:rPr kumimoji="0" lang="en-GB" sz="1800" b="0" i="0" u="none" strike="noStrike" kern="0" cap="none" spc="0" normalizeH="0" baseline="0" noProof="0" dirty="0" err="1">
                <a:ln>
                  <a:noFill/>
                </a:ln>
                <a:solidFill>
                  <a:srgbClr val="FFFFFF"/>
                </a:solidFill>
                <a:effectLst/>
                <a:uLnTx/>
                <a:uFillTx/>
                <a:latin typeface="Lato" panose="020F0502020204030203" pitchFamily="34" charset="77"/>
              </a:rPr>
              <a:t>gggi_hq</a:t>
            </a:r>
            <a:endParaRPr kumimoji="0" lang="en-GB" sz="1800" b="0" i="0" u="none" strike="noStrike" kern="0" cap="none" spc="0" normalizeH="0" baseline="0" noProof="0" dirty="0">
              <a:ln>
                <a:noFill/>
              </a:ln>
              <a:solidFill>
                <a:srgbClr val="FFFFFF"/>
              </a:solidFill>
              <a:effectLst/>
              <a:uLnTx/>
              <a:uFillTx/>
              <a:latin typeface="Lato" panose="020F0502020204030203" pitchFamily="34" charset="77"/>
            </a:endParaRPr>
          </a:p>
          <a:p>
            <a:pPr marL="0" marR="0" lvl="0" indent="0" defTabSz="914400" eaLnBrk="1" fontAlgn="auto" latinLnBrk="0" hangingPunct="1">
              <a:lnSpc>
                <a:spcPts val="38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@GGGIHQ</a:t>
            </a:r>
            <a:endParaRPr kumimoji="0" lang="en-PT" sz="1800" b="0" i="0" u="none" strike="noStrike" kern="0" cap="none" spc="0" normalizeH="0" baseline="0" noProof="0" dirty="0">
              <a:ln>
                <a:noFill/>
              </a:ln>
              <a:solidFill>
                <a:srgbClr val="FFFFFF"/>
              </a:solidFill>
              <a:effectLst/>
              <a:uLnTx/>
              <a:uFillTx/>
              <a:latin typeface="Lato" panose="020F0502020204030203" pitchFamily="34" charset="77"/>
            </a:endParaRPr>
          </a:p>
        </p:txBody>
      </p:sp>
      <p:sp>
        <p:nvSpPr>
          <p:cNvPr id="26" name="TextBox 25">
            <a:extLst>
              <a:ext uri="{FF2B5EF4-FFF2-40B4-BE49-F238E27FC236}">
                <a16:creationId xmlns:a16="http://schemas.microsoft.com/office/drawing/2014/main" id="{2AB01C6F-F5F7-45D9-304D-733508E8359F}"/>
              </a:ext>
            </a:extLst>
          </p:cNvPr>
          <p:cNvSpPr txBox="1"/>
          <p:nvPr/>
        </p:nvSpPr>
        <p:spPr>
          <a:xfrm>
            <a:off x="13643056" y="9350102"/>
            <a:ext cx="3767537" cy="1481559"/>
          </a:xfrm>
          <a:prstGeom prst="rect">
            <a:avLst/>
          </a:prstGeom>
          <a:noFill/>
        </p:spPr>
        <p:txBody>
          <a:bodyPr wrap="square" rtlCol="0">
            <a:spAutoFit/>
          </a:bodyPr>
          <a:lstStyle/>
          <a:p>
            <a:pPr marL="0" marR="0" lvl="0" indent="0" defTabSz="914400" eaLnBrk="1" fontAlgn="auto" latinLnBrk="0" hangingPunct="1">
              <a:lnSpc>
                <a:spcPts val="38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@GGGIHQ</a:t>
            </a:r>
          </a:p>
          <a:p>
            <a:pPr marL="0" marR="0" lvl="0" indent="0" defTabSz="914400" eaLnBrk="1" fontAlgn="auto" latinLnBrk="0" hangingPunct="1">
              <a:lnSpc>
                <a:spcPts val="38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a:t>
            </a:r>
            <a:r>
              <a:rPr kumimoji="0" lang="en-GB" sz="1800" b="0" i="0" u="none" strike="noStrike" kern="0" cap="none" spc="0" normalizeH="0" baseline="0" noProof="0" dirty="0" err="1">
                <a:ln>
                  <a:noFill/>
                </a:ln>
                <a:solidFill>
                  <a:srgbClr val="FFFFFF"/>
                </a:solidFill>
                <a:effectLst/>
                <a:uLnTx/>
                <a:uFillTx/>
                <a:latin typeface="Lato" panose="020F0502020204030203" pitchFamily="34" charset="77"/>
              </a:rPr>
              <a:t>gggi_hq</a:t>
            </a:r>
            <a:endParaRPr kumimoji="0" lang="en-GB" sz="1800" b="0" i="0" u="none" strike="noStrike" kern="0" cap="none" spc="0" normalizeH="0" baseline="0" noProof="0" dirty="0">
              <a:ln>
                <a:noFill/>
              </a:ln>
              <a:solidFill>
                <a:srgbClr val="FFFFFF"/>
              </a:solidFill>
              <a:effectLst/>
              <a:uLnTx/>
              <a:uFillTx/>
              <a:latin typeface="Lato" panose="020F0502020204030203" pitchFamily="34" charset="77"/>
            </a:endParaRPr>
          </a:p>
          <a:p>
            <a:pPr marL="0" marR="0" lvl="0" indent="0" defTabSz="914400" eaLnBrk="1" fontAlgn="auto" latinLnBrk="0" hangingPunct="1">
              <a:lnSpc>
                <a:spcPts val="38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Lato" panose="020F0502020204030203" pitchFamily="34" charset="77"/>
              </a:rPr>
              <a:t>@</a:t>
            </a:r>
            <a:r>
              <a:rPr kumimoji="0" lang="en-GB" sz="1800" b="0" i="0" u="none" strike="noStrike" kern="0" cap="none" spc="0" normalizeH="0" baseline="0" noProof="0" dirty="0" err="1">
                <a:ln>
                  <a:noFill/>
                </a:ln>
                <a:solidFill>
                  <a:srgbClr val="FFFFFF"/>
                </a:solidFill>
                <a:effectLst/>
                <a:uLnTx/>
                <a:uFillTx/>
                <a:latin typeface="Lato" panose="020F0502020204030203" pitchFamily="34" charset="77"/>
              </a:rPr>
              <a:t>GGGIMedia</a:t>
            </a:r>
            <a:endParaRPr kumimoji="0" lang="en-PT" sz="1800" b="0" i="0" u="none" strike="noStrike" kern="0" cap="none" spc="0" normalizeH="0" baseline="0" noProof="0" dirty="0">
              <a:ln>
                <a:noFill/>
              </a:ln>
              <a:solidFill>
                <a:srgbClr val="FFFFFF"/>
              </a:solidFill>
              <a:effectLst/>
              <a:uLnTx/>
              <a:uFillTx/>
              <a:latin typeface="Lato" panose="020F0502020204030203" pitchFamily="34" charset="77"/>
            </a:endParaRPr>
          </a:p>
        </p:txBody>
      </p:sp>
      <p:pic>
        <p:nvPicPr>
          <p:cNvPr id="31" name="Picture Placeholder 30">
            <a:extLst>
              <a:ext uri="{FF2B5EF4-FFF2-40B4-BE49-F238E27FC236}">
                <a16:creationId xmlns:a16="http://schemas.microsoft.com/office/drawing/2014/main" id="{74FF4404-61AD-FCBA-AD91-F5FAD9BBCB40}"/>
              </a:ext>
            </a:extLst>
          </p:cNvPr>
          <p:cNvPicPr>
            <a:picLocks noGrp="1" noChangeAspect="1"/>
          </p:cNvPicPr>
          <p:nvPr>
            <p:ph type="pic" sz="quarter" idx="10"/>
          </p:nvPr>
        </p:nvPicPr>
        <p:blipFill>
          <a:blip r:embed="rId7"/>
          <a:srcRect t="24911" b="24911"/>
          <a:stretch>
            <a:fillRect/>
          </a:stretch>
        </p:blipFill>
        <p:spPr>
          <a:prstGeom prst="rect">
            <a:avLst/>
          </a:prstGeom>
        </p:spPr>
      </p:pic>
    </p:spTree>
    <p:extLst>
      <p:ext uri="{BB962C8B-B14F-4D97-AF65-F5344CB8AC3E}">
        <p14:creationId xmlns:p14="http://schemas.microsoft.com/office/powerpoint/2010/main" val="202792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29E8E-A7CD-1807-6504-E108B891BD4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C5A6092-4D47-D7CF-3484-C97A1F8DC2C8}"/>
              </a:ext>
            </a:extLst>
          </p:cNvPr>
          <p:cNvSpPr/>
          <p:nvPr/>
        </p:nvSpPr>
        <p:spPr>
          <a:xfrm>
            <a:off x="6103" y="3117719"/>
            <a:ext cx="20097997" cy="87092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pic>
        <p:nvPicPr>
          <p:cNvPr id="4" name="Picture 3" descr="A map of the world&#10;&#10;AI-generated content may be incorrect.">
            <a:extLst>
              <a:ext uri="{FF2B5EF4-FFF2-40B4-BE49-F238E27FC236}">
                <a16:creationId xmlns:a16="http://schemas.microsoft.com/office/drawing/2014/main" id="{9FF6DDA3-EA61-28DD-5436-A29AF7C9D0A0}"/>
              </a:ext>
            </a:extLst>
          </p:cNvPr>
          <p:cNvPicPr>
            <a:picLocks noChangeAspect="1"/>
          </p:cNvPicPr>
          <p:nvPr/>
        </p:nvPicPr>
        <p:blipFill>
          <a:blip r:embed="rId3">
            <a:extLst>
              <a:ext uri="{28A0092B-C50C-407E-A947-70E740481C1C}">
                <a14:useLocalDpi xmlns:a14="http://schemas.microsoft.com/office/drawing/2010/main" val="0"/>
              </a:ext>
            </a:extLst>
          </a:blip>
          <a:srcRect t="10537" r="7979" b="5082"/>
          <a:stretch>
            <a:fillRect/>
          </a:stretch>
        </p:blipFill>
        <p:spPr>
          <a:xfrm>
            <a:off x="9541430" y="3121807"/>
            <a:ext cx="9641308" cy="5471177"/>
          </a:xfrm>
          <a:prstGeom prst="rect">
            <a:avLst/>
          </a:prstGeom>
        </p:spPr>
      </p:pic>
      <p:pic>
        <p:nvPicPr>
          <p:cNvPr id="5" name="Picture 4">
            <a:extLst>
              <a:ext uri="{FF2B5EF4-FFF2-40B4-BE49-F238E27FC236}">
                <a16:creationId xmlns:a16="http://schemas.microsoft.com/office/drawing/2014/main" id="{3F61ED83-601B-3651-A6CC-CCE815DAB06C}"/>
              </a:ext>
            </a:extLst>
          </p:cNvPr>
          <p:cNvPicPr>
            <a:picLocks noChangeAspect="1"/>
          </p:cNvPicPr>
          <p:nvPr/>
        </p:nvPicPr>
        <p:blipFill>
          <a:blip r:embed="rId4"/>
          <a:stretch>
            <a:fillRect/>
          </a:stretch>
        </p:blipFill>
        <p:spPr>
          <a:xfrm>
            <a:off x="762970" y="3993615"/>
            <a:ext cx="3275630" cy="3290085"/>
          </a:xfrm>
          <a:prstGeom prst="rect">
            <a:avLst/>
          </a:prstGeom>
        </p:spPr>
      </p:pic>
      <p:sp>
        <p:nvSpPr>
          <p:cNvPr id="13" name="Rectangle 12">
            <a:extLst>
              <a:ext uri="{FF2B5EF4-FFF2-40B4-BE49-F238E27FC236}">
                <a16:creationId xmlns:a16="http://schemas.microsoft.com/office/drawing/2014/main" id="{B34D4182-1D3A-536E-7AB5-AE30272951E0}"/>
              </a:ext>
            </a:extLst>
          </p:cNvPr>
          <p:cNvSpPr/>
          <p:nvPr/>
        </p:nvSpPr>
        <p:spPr>
          <a:xfrm>
            <a:off x="5130160" y="1003651"/>
            <a:ext cx="14726779" cy="1949588"/>
          </a:xfrm>
          <a:prstGeom prst="rect">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3600" b="0" i="0" u="none" strike="noStrike" kern="0" cap="none" spc="0" normalizeH="0" baseline="0" noProof="0" dirty="0" err="1">
                <a:ln>
                  <a:noFill/>
                </a:ln>
                <a:solidFill>
                  <a:srgbClr val="047666"/>
                </a:solidFill>
                <a:effectLst/>
                <a:uLnTx/>
                <a:uFillTx/>
                <a:latin typeface="Calibri" panose="020F0502020204030204"/>
                <a:ea typeface="+mn-ea"/>
                <a:cs typeface="+mn-cs"/>
              </a:rPr>
              <a:t>ДДНХИ</a:t>
            </a:r>
            <a:r>
              <a:rPr kumimoji="0" lang="mn-MN" sz="3600" b="0" i="0" u="none" strike="noStrike" kern="0" cap="none" spc="0" normalizeH="0" baseline="0" noProof="0" dirty="0">
                <a:ln>
                  <a:noFill/>
                </a:ln>
                <a:solidFill>
                  <a:srgbClr val="047666"/>
                </a:solidFill>
                <a:effectLst/>
                <a:uLnTx/>
                <a:uFillTx/>
                <a:latin typeface="Calibri" panose="020F0502020204030204"/>
                <a:ea typeface="+mn-ea"/>
                <a:cs typeface="+mn-cs"/>
              </a:rPr>
              <a:t> нь Засгийн газар хоорондын гэрээгээр хэрэгждэг ОУБ бөгөөд хөгжиж буй болон буурай хөгжилтэй орнуудыг хүртээмжтэй, тогтвортой, хүчирхэг ногоон эдийн засагт шилжихэд нь дэмжлэг үзүүлдэг.</a:t>
            </a:r>
            <a:endParaRPr kumimoji="0" lang="en-US" sz="3600" b="0" i="0" u="none" strike="noStrike" kern="0" cap="none" spc="0" normalizeH="0" baseline="0" noProof="0" dirty="0">
              <a:ln>
                <a:noFill/>
              </a:ln>
              <a:solidFill>
                <a:srgbClr val="047666"/>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D087838-5EDD-49D8-E107-8BC69EC133DC}"/>
              </a:ext>
            </a:extLst>
          </p:cNvPr>
          <p:cNvSpPr/>
          <p:nvPr/>
        </p:nvSpPr>
        <p:spPr>
          <a:xfrm>
            <a:off x="1002391" y="1132108"/>
            <a:ext cx="3747791" cy="1754326"/>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5400" b="0" i="0" u="none" strike="noStrike" kern="0" cap="none" spc="0" normalizeH="0" baseline="0" noProof="0" dirty="0">
                <a:ln w="0"/>
                <a:solidFill>
                  <a:srgbClr val="08B89C"/>
                </a:solidFill>
                <a:effectLst>
                  <a:outerShdw blurRad="38100" dist="25400" dir="5400000" algn="ctr" rotWithShape="0">
                    <a:srgbClr val="6E747A">
                      <a:alpha val="43000"/>
                    </a:srgbClr>
                  </a:outerShdw>
                </a:effectLst>
                <a:uLnTx/>
                <a:uFillTx/>
              </a:rPr>
              <a:t>БИД ХЭН БЭ?</a:t>
            </a:r>
            <a:endParaRPr kumimoji="0" lang="en-US" sz="5400" b="0" i="0" u="none" strike="noStrike" kern="0" cap="none" spc="0" normalizeH="0" baseline="0" noProof="0" dirty="0">
              <a:ln w="0"/>
              <a:solidFill>
                <a:srgbClr val="08B89C"/>
              </a:solidFill>
              <a:effectLst>
                <a:outerShdw blurRad="38100" dist="25400" dir="5400000" algn="ctr" rotWithShape="0">
                  <a:srgbClr val="6E747A">
                    <a:alpha val="43000"/>
                  </a:srgbClr>
                </a:outerShdw>
              </a:effectLst>
              <a:uLnTx/>
              <a:uFillTx/>
            </a:endParaRPr>
          </a:p>
        </p:txBody>
      </p:sp>
      <p:sp>
        <p:nvSpPr>
          <p:cNvPr id="21" name="object 28">
            <a:extLst>
              <a:ext uri="{FF2B5EF4-FFF2-40B4-BE49-F238E27FC236}">
                <a16:creationId xmlns:a16="http://schemas.microsoft.com/office/drawing/2014/main" id="{F08E32BF-AE6F-7D22-E03F-40A0B477AA12}"/>
              </a:ext>
            </a:extLst>
          </p:cNvPr>
          <p:cNvSpPr txBox="1"/>
          <p:nvPr/>
        </p:nvSpPr>
        <p:spPr>
          <a:xfrm>
            <a:off x="4596760" y="5738734"/>
            <a:ext cx="4036155" cy="809149"/>
          </a:xfrm>
          <a:prstGeom prst="rect">
            <a:avLst/>
          </a:prstGeom>
        </p:spPr>
        <p:txBody>
          <a:bodyPr vert="horz" wrap="square" lIns="0" tIns="19893" rIns="0" bIns="0" rtlCol="0" anchor="t">
            <a:spAutoFit/>
          </a:bodyPr>
          <a:lstStyle/>
          <a:p>
            <a:pPr marL="20941" marR="8377" algn="l" defTabSz="1507846" rtl="0">
              <a:lnSpc>
                <a:spcPct val="103899"/>
              </a:lnSpc>
              <a:spcBef>
                <a:spcPts val="8"/>
              </a:spcBef>
              <a:defRPr/>
            </a:pPr>
            <a:r>
              <a:rPr lang="mn-MN" sz="2721" b="1" kern="1200" dirty="0" err="1">
                <a:solidFill>
                  <a:srgbClr val="221F20"/>
                </a:solidFill>
                <a:latin typeface="Lato"/>
                <a:ea typeface="Lato"/>
                <a:cs typeface="Arial"/>
              </a:rPr>
              <a:t>Др</a:t>
            </a:r>
            <a:r>
              <a:rPr lang="mn-MN" sz="2721" b="1" kern="1200" dirty="0">
                <a:solidFill>
                  <a:srgbClr val="221F20"/>
                </a:solidFill>
                <a:latin typeface="Lato"/>
                <a:ea typeface="Lato"/>
                <a:cs typeface="Arial"/>
              </a:rPr>
              <a:t>. Бан </a:t>
            </a:r>
            <a:r>
              <a:rPr lang="mn-MN" sz="2721" b="1" kern="1200" dirty="0" err="1">
                <a:solidFill>
                  <a:srgbClr val="221F20"/>
                </a:solidFill>
                <a:latin typeface="Lato"/>
                <a:ea typeface="Lato"/>
                <a:cs typeface="Arial"/>
              </a:rPr>
              <a:t>Ги</a:t>
            </a:r>
            <a:r>
              <a:rPr lang="mn-MN" sz="2721" b="1" kern="1200" dirty="0">
                <a:solidFill>
                  <a:srgbClr val="221F20"/>
                </a:solidFill>
                <a:latin typeface="Lato"/>
                <a:ea typeface="Lato"/>
                <a:cs typeface="Arial"/>
              </a:rPr>
              <a:t> </a:t>
            </a:r>
            <a:r>
              <a:rPr lang="mn-MN" sz="2721" b="1" kern="1200" dirty="0" err="1">
                <a:solidFill>
                  <a:srgbClr val="221F20"/>
                </a:solidFill>
                <a:latin typeface="Lato"/>
                <a:ea typeface="Lato"/>
                <a:cs typeface="Arial"/>
              </a:rPr>
              <a:t>Мүүн</a:t>
            </a:r>
            <a:endParaRPr lang="en-US" sz="2721" b="1" kern="1200" dirty="0">
              <a:solidFill>
                <a:srgbClr val="000000"/>
              </a:solidFill>
              <a:latin typeface="Lato"/>
              <a:ea typeface="Lato"/>
              <a:cs typeface="Arial"/>
            </a:endParaRPr>
          </a:p>
          <a:p>
            <a:pPr marL="20941" marR="8377" algn="l" defTabSz="1507846" rtl="0">
              <a:lnSpc>
                <a:spcPct val="103899"/>
              </a:lnSpc>
              <a:spcBef>
                <a:spcPts val="8"/>
              </a:spcBef>
              <a:defRPr/>
            </a:pPr>
            <a:r>
              <a:rPr lang="mn-MN" sz="2400" kern="1200" dirty="0">
                <a:solidFill>
                  <a:srgbClr val="221F20"/>
                </a:solidFill>
                <a:latin typeface="Lato Light"/>
                <a:ea typeface="Lato Light"/>
                <a:cs typeface="Lato-Light"/>
              </a:rPr>
              <a:t>Ерөнхийлөгч, УЗ-ийн дарга</a:t>
            </a:r>
            <a:endParaRPr lang="en-US" sz="2400" kern="1200" dirty="0">
              <a:solidFill>
                <a:srgbClr val="000000"/>
              </a:solidFill>
              <a:latin typeface="Lato Light"/>
              <a:ea typeface="Lato Light"/>
              <a:cs typeface="Lato-Light"/>
            </a:endParaRPr>
          </a:p>
        </p:txBody>
      </p:sp>
      <p:sp>
        <p:nvSpPr>
          <p:cNvPr id="22" name="object 6">
            <a:extLst>
              <a:ext uri="{FF2B5EF4-FFF2-40B4-BE49-F238E27FC236}">
                <a16:creationId xmlns:a16="http://schemas.microsoft.com/office/drawing/2014/main" id="{A8C022DB-3866-3BF7-178F-0EBFE151DB0D}"/>
              </a:ext>
            </a:extLst>
          </p:cNvPr>
          <p:cNvSpPr txBox="1"/>
          <p:nvPr/>
        </p:nvSpPr>
        <p:spPr>
          <a:xfrm>
            <a:off x="4596760" y="3487161"/>
            <a:ext cx="5953832" cy="1789272"/>
          </a:xfrm>
          <a:prstGeom prst="rect">
            <a:avLst/>
          </a:prstGeom>
        </p:spPr>
        <p:txBody>
          <a:bodyPr vert="horz" wrap="square" lIns="0" tIns="0" rIns="0" bIns="0" rtlCol="0" anchor="t">
            <a:spAutoFit/>
          </a:bodyPr>
          <a:lstStyle/>
          <a:p>
            <a:pPr marL="12565" marR="4188" algn="l" defTabSz="1507846" rtl="0">
              <a:lnSpc>
                <a:spcPct val="105700"/>
              </a:lnSpc>
              <a:defRPr/>
            </a:pPr>
            <a:r>
              <a:rPr lang="mn-MN" sz="2800" kern="1200" spc="-81" dirty="0">
                <a:solidFill>
                  <a:srgbClr val="221F20"/>
                </a:solidFill>
                <a:latin typeface="Lato"/>
                <a:ea typeface="Lato"/>
                <a:cs typeface="Lato"/>
              </a:rPr>
              <a:t>БНСУ-ын Сөүл хотод төв оффистой.</a:t>
            </a:r>
            <a:endParaRPr lang="en-US" sz="2800" kern="1200" spc="-81" dirty="0">
              <a:solidFill>
                <a:srgbClr val="221F20"/>
              </a:solidFill>
              <a:latin typeface="Lato"/>
              <a:ea typeface="Lato"/>
              <a:cs typeface="Lato"/>
            </a:endParaRPr>
          </a:p>
          <a:p>
            <a:pPr marL="12565" marR="4188" algn="l" defTabSz="1507846" rtl="0">
              <a:lnSpc>
                <a:spcPct val="105700"/>
              </a:lnSpc>
              <a:defRPr/>
            </a:pPr>
            <a:r>
              <a:rPr lang="mn-MN" sz="2800" kern="1200" spc="-81" dirty="0">
                <a:solidFill>
                  <a:srgbClr val="221F20"/>
                </a:solidFill>
                <a:latin typeface="Lato"/>
                <a:ea typeface="Lato"/>
                <a:cs typeface="Lato"/>
              </a:rPr>
              <a:t>Нийт </a:t>
            </a:r>
            <a:r>
              <a:rPr lang="en-US" sz="2800" kern="1200" spc="-81" dirty="0">
                <a:solidFill>
                  <a:srgbClr val="08B89D"/>
                </a:solidFill>
                <a:latin typeface="Lato"/>
                <a:ea typeface="Lato"/>
                <a:cs typeface="Lato"/>
              </a:rPr>
              <a:t>55 </a:t>
            </a:r>
            <a:r>
              <a:rPr lang="mn-MN" sz="2800" kern="1200" spc="-81" dirty="0">
                <a:solidFill>
                  <a:srgbClr val="08B89D"/>
                </a:solidFill>
                <a:latin typeface="Lato"/>
                <a:ea typeface="Lato"/>
                <a:cs typeface="Lato"/>
              </a:rPr>
              <a:t>оны </a:t>
            </a:r>
            <a:r>
              <a:rPr lang="mn-MN" sz="2800" kern="1200" spc="-81" dirty="0">
                <a:solidFill>
                  <a:srgbClr val="000000"/>
                </a:solidFill>
                <a:latin typeface="Lato"/>
                <a:ea typeface="Lato"/>
                <a:cs typeface="Lato"/>
              </a:rPr>
              <a:t>г</a:t>
            </a:r>
            <a:r>
              <a:rPr lang="mn-MN" sz="2800" kern="1200" spc="-81" dirty="0" err="1">
                <a:solidFill>
                  <a:srgbClr val="000000"/>
                </a:solidFill>
                <a:latin typeface="Lato"/>
                <a:ea typeface="Lato"/>
                <a:cs typeface="Lato"/>
              </a:rPr>
              <a:t>ишүүнчлэлтэй</a:t>
            </a:r>
            <a:r>
              <a:rPr lang="mn-MN" sz="2800" kern="1200" spc="-81" dirty="0">
                <a:solidFill>
                  <a:srgbClr val="000000"/>
                </a:solidFill>
                <a:latin typeface="Lato"/>
                <a:ea typeface="Lato"/>
                <a:cs typeface="Lato"/>
              </a:rPr>
              <a:t>.</a:t>
            </a:r>
          </a:p>
          <a:p>
            <a:pPr marL="12565" marR="4188" algn="l" defTabSz="1507846" rtl="0">
              <a:lnSpc>
                <a:spcPct val="105700"/>
              </a:lnSpc>
              <a:defRPr/>
            </a:pPr>
            <a:r>
              <a:rPr lang="mn-MN" sz="2800" kern="1200" spc="-81" dirty="0">
                <a:solidFill>
                  <a:srgbClr val="000000"/>
                </a:solidFill>
                <a:latin typeface="Lato"/>
                <a:ea typeface="Lato"/>
                <a:cs typeface="Lato"/>
              </a:rPr>
              <a:t>Нийт </a:t>
            </a:r>
            <a:r>
              <a:rPr lang="en-US" sz="2800" kern="1200" spc="-81" dirty="0">
                <a:solidFill>
                  <a:srgbClr val="08B89D"/>
                </a:solidFill>
                <a:latin typeface="Lato"/>
                <a:ea typeface="Lato"/>
                <a:cs typeface="Lato"/>
              </a:rPr>
              <a:t>57 </a:t>
            </a:r>
            <a:r>
              <a:rPr lang="mn-MN" sz="2800" kern="1200" spc="-81" dirty="0">
                <a:solidFill>
                  <a:srgbClr val="000000"/>
                </a:solidFill>
                <a:latin typeface="Lato"/>
                <a:ea typeface="Lato"/>
                <a:cs typeface="Lato"/>
              </a:rPr>
              <a:t>оронд үйл ажиллагаа явуулж байна.</a:t>
            </a:r>
            <a:endParaRPr lang="en-US" sz="2800" kern="1200" spc="-81" dirty="0">
              <a:solidFill>
                <a:srgbClr val="000000"/>
              </a:solidFill>
              <a:latin typeface="Lato"/>
              <a:ea typeface="Lato"/>
              <a:cs typeface="Lato"/>
            </a:endParaRPr>
          </a:p>
        </p:txBody>
      </p:sp>
      <p:pic>
        <p:nvPicPr>
          <p:cNvPr id="26" name="Picture 25">
            <a:extLst>
              <a:ext uri="{FF2B5EF4-FFF2-40B4-BE49-F238E27FC236}">
                <a16:creationId xmlns:a16="http://schemas.microsoft.com/office/drawing/2014/main" id="{2480E70A-7E66-F1D9-D8F4-D1A507923430}"/>
              </a:ext>
            </a:extLst>
          </p:cNvPr>
          <p:cNvPicPr>
            <a:picLocks noChangeAspect="1"/>
          </p:cNvPicPr>
          <p:nvPr/>
        </p:nvPicPr>
        <p:blipFill>
          <a:blip r:embed="rId5"/>
          <a:stretch>
            <a:fillRect/>
          </a:stretch>
        </p:blipFill>
        <p:spPr>
          <a:xfrm>
            <a:off x="152400" y="8628483"/>
            <a:ext cx="19030338" cy="2838402"/>
          </a:xfrm>
          <a:prstGeom prst="rect">
            <a:avLst/>
          </a:prstGeom>
        </p:spPr>
      </p:pic>
    </p:spTree>
    <p:extLst>
      <p:ext uri="{BB962C8B-B14F-4D97-AF65-F5344CB8AC3E}">
        <p14:creationId xmlns:p14="http://schemas.microsoft.com/office/powerpoint/2010/main" val="178848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B7FA9-AD68-C600-8070-85A1E8770A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DF320F-5D99-1F0C-6326-98EC1B80AEBC}"/>
              </a:ext>
            </a:extLst>
          </p:cNvPr>
          <p:cNvSpPr/>
          <p:nvPr/>
        </p:nvSpPr>
        <p:spPr>
          <a:xfrm>
            <a:off x="1412" y="1429"/>
            <a:ext cx="20102688" cy="1130792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A987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9" name="object 9">
            <a:extLst>
              <a:ext uri="{FF2B5EF4-FFF2-40B4-BE49-F238E27FC236}">
                <a16:creationId xmlns:a16="http://schemas.microsoft.com/office/drawing/2014/main" id="{D7A4E655-FD63-D5FE-77DF-53C55EB53A88}"/>
              </a:ext>
            </a:extLst>
          </p:cNvPr>
          <p:cNvSpPr/>
          <p:nvPr/>
        </p:nvSpPr>
        <p:spPr>
          <a:xfrm flipV="1">
            <a:off x="607546" y="1287853"/>
            <a:ext cx="11466802" cy="145608"/>
          </a:xfrm>
          <a:custGeom>
            <a:avLst/>
            <a:gdLst/>
            <a:ahLst/>
            <a:cxnLst/>
            <a:rect l="l" t="t" r="r" b="b"/>
            <a:pathLst>
              <a:path w="11291570">
                <a:moveTo>
                  <a:pt x="11291499" y="0"/>
                </a:moveTo>
                <a:lnTo>
                  <a:pt x="0" y="0"/>
                </a:lnTo>
              </a:path>
            </a:pathLst>
          </a:custGeom>
          <a:ln w="94237">
            <a:solidFill>
              <a:srgbClr val="EBB34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10" name="object 10">
            <a:extLst>
              <a:ext uri="{FF2B5EF4-FFF2-40B4-BE49-F238E27FC236}">
                <a16:creationId xmlns:a16="http://schemas.microsoft.com/office/drawing/2014/main" id="{0EFFB406-4892-47FF-594A-276FF9B028DD}"/>
              </a:ext>
            </a:extLst>
          </p:cNvPr>
          <p:cNvSpPr txBox="1">
            <a:spLocks noGrp="1"/>
          </p:cNvSpPr>
          <p:nvPr>
            <p:ph type="title"/>
          </p:nvPr>
        </p:nvSpPr>
        <p:spPr>
          <a:xfrm>
            <a:off x="536754" y="395731"/>
            <a:ext cx="18503288" cy="918199"/>
          </a:xfrm>
          <a:prstGeom prst="rect">
            <a:avLst/>
          </a:prstGeom>
        </p:spPr>
        <p:txBody>
          <a:bodyPr vert="horz" wrap="square" lIns="0" tIns="17144" rIns="0" bIns="0" rtlCol="0" anchor="ctr">
            <a:spAutoFit/>
          </a:bodyPr>
          <a:lstStyle/>
          <a:p>
            <a:pPr marL="12565">
              <a:spcBef>
                <a:spcPts val="135"/>
              </a:spcBef>
            </a:pPr>
            <a:r>
              <a:rPr lang="es-MX" sz="5854" b="1" dirty="0">
                <a:latin typeface="Lato"/>
                <a:ea typeface="Lato"/>
                <a:cs typeface="Lato"/>
              </a:rPr>
              <a:t> </a:t>
            </a:r>
            <a:r>
              <a:rPr sz="5854" b="1" dirty="0">
                <a:latin typeface="Lato"/>
                <a:ea typeface="Lato"/>
                <a:cs typeface="Lato"/>
              </a:rPr>
              <a:t>ДДНХИ-</a:t>
            </a:r>
            <a:r>
              <a:rPr sz="5854" b="1" dirty="0" err="1">
                <a:latin typeface="Lato"/>
                <a:ea typeface="Lato"/>
                <a:cs typeface="Lato"/>
              </a:rPr>
              <a:t>ийн</a:t>
            </a:r>
            <a:r>
              <a:rPr sz="5854" b="1" dirty="0">
                <a:latin typeface="Lato"/>
                <a:ea typeface="Lato"/>
                <a:cs typeface="Lato"/>
              </a:rPr>
              <a:t> </a:t>
            </a:r>
            <a:r>
              <a:rPr sz="5854" b="1" dirty="0" err="1">
                <a:latin typeface="Lato"/>
                <a:ea typeface="Lato"/>
                <a:cs typeface="Lato"/>
              </a:rPr>
              <a:t>дэлхийн</a:t>
            </a:r>
            <a:r>
              <a:rPr sz="5854" b="1" dirty="0">
                <a:latin typeface="Lato"/>
                <a:ea typeface="Lato"/>
                <a:cs typeface="Lato"/>
              </a:rPr>
              <a:t> </a:t>
            </a:r>
            <a:r>
              <a:rPr sz="5854" b="1" dirty="0" err="1">
                <a:latin typeface="Lato"/>
                <a:ea typeface="Lato"/>
                <a:cs typeface="Lato"/>
              </a:rPr>
              <a:t>ололт</a:t>
            </a:r>
            <a:r>
              <a:rPr sz="5854" b="1" dirty="0">
                <a:latin typeface="Lato"/>
                <a:ea typeface="Lato"/>
                <a:cs typeface="Lato"/>
              </a:rPr>
              <a:t> </a:t>
            </a:r>
            <a:r>
              <a:rPr lang="es-MX" sz="5854" b="1" dirty="0">
                <a:latin typeface="Lato"/>
                <a:ea typeface="Lato"/>
                <a:cs typeface="Lato"/>
              </a:rPr>
              <a:t>(2015 - 2025)</a:t>
            </a:r>
            <a:endParaRPr lang="es-MX" sz="5854" dirty="0">
              <a:latin typeface="Lato Light"/>
              <a:ea typeface="Lato"/>
              <a:cs typeface="Lato"/>
            </a:endParaRPr>
          </a:p>
        </p:txBody>
      </p:sp>
      <p:grpSp>
        <p:nvGrpSpPr>
          <p:cNvPr id="256" name="Group 255">
            <a:extLst>
              <a:ext uri="{FF2B5EF4-FFF2-40B4-BE49-F238E27FC236}">
                <a16:creationId xmlns:a16="http://schemas.microsoft.com/office/drawing/2014/main" id="{86FA0269-A3AB-82BF-FDF6-0AB55841F77A}"/>
              </a:ext>
            </a:extLst>
          </p:cNvPr>
          <p:cNvGrpSpPr/>
          <p:nvPr/>
        </p:nvGrpSpPr>
        <p:grpSpPr>
          <a:xfrm>
            <a:off x="16620551" y="377326"/>
            <a:ext cx="2634697" cy="984816"/>
            <a:chOff x="16621011" y="376954"/>
            <a:chExt cx="2634882" cy="984885"/>
          </a:xfrm>
        </p:grpSpPr>
        <p:sp>
          <p:nvSpPr>
            <p:cNvPr id="11" name="object 11">
              <a:extLst>
                <a:ext uri="{FF2B5EF4-FFF2-40B4-BE49-F238E27FC236}">
                  <a16:creationId xmlns:a16="http://schemas.microsoft.com/office/drawing/2014/main" id="{53980151-E82C-D590-D869-AE39D4EB8E9E}"/>
                </a:ext>
              </a:extLst>
            </p:cNvPr>
            <p:cNvSpPr/>
            <p:nvPr/>
          </p:nvSpPr>
          <p:spPr>
            <a:xfrm>
              <a:off x="17572149" y="754898"/>
              <a:ext cx="492125" cy="521970"/>
            </a:xfrm>
            <a:custGeom>
              <a:avLst/>
              <a:gdLst/>
              <a:ahLst/>
              <a:cxnLst/>
              <a:rect l="l" t="t" r="r" b="b"/>
              <a:pathLst>
                <a:path w="492125" h="521969">
                  <a:moveTo>
                    <a:pt x="249144" y="0"/>
                  </a:moveTo>
                  <a:lnTo>
                    <a:pt x="204225" y="4200"/>
                  </a:lnTo>
                  <a:lnTo>
                    <a:pt x="162003" y="16308"/>
                  </a:lnTo>
                  <a:lnTo>
                    <a:pt x="123168" y="35583"/>
                  </a:lnTo>
                  <a:lnTo>
                    <a:pt x="88412" y="61285"/>
                  </a:lnTo>
                  <a:lnTo>
                    <a:pt x="58426" y="92675"/>
                  </a:lnTo>
                  <a:lnTo>
                    <a:pt x="33901" y="129012"/>
                  </a:lnTo>
                  <a:lnTo>
                    <a:pt x="15528" y="169556"/>
                  </a:lnTo>
                  <a:lnTo>
                    <a:pt x="3997" y="213567"/>
                  </a:lnTo>
                  <a:lnTo>
                    <a:pt x="0" y="260306"/>
                  </a:lnTo>
                  <a:lnTo>
                    <a:pt x="3997" y="307250"/>
                  </a:lnTo>
                  <a:lnTo>
                    <a:pt x="15528" y="351438"/>
                  </a:lnTo>
                  <a:lnTo>
                    <a:pt x="33901" y="392132"/>
                  </a:lnTo>
                  <a:lnTo>
                    <a:pt x="58426" y="428592"/>
                  </a:lnTo>
                  <a:lnTo>
                    <a:pt x="88412" y="460081"/>
                  </a:lnTo>
                  <a:lnTo>
                    <a:pt x="123168" y="485858"/>
                  </a:lnTo>
                  <a:lnTo>
                    <a:pt x="162003" y="505185"/>
                  </a:lnTo>
                  <a:lnTo>
                    <a:pt x="204225" y="517323"/>
                  </a:lnTo>
                  <a:lnTo>
                    <a:pt x="249144" y="521533"/>
                  </a:lnTo>
                  <a:lnTo>
                    <a:pt x="295393" y="517856"/>
                  </a:lnTo>
                  <a:lnTo>
                    <a:pt x="337863" y="507088"/>
                  </a:lnTo>
                  <a:lnTo>
                    <a:pt x="376110" y="489623"/>
                  </a:lnTo>
                  <a:lnTo>
                    <a:pt x="409690" y="465858"/>
                  </a:lnTo>
                  <a:lnTo>
                    <a:pt x="438159" y="436187"/>
                  </a:lnTo>
                  <a:lnTo>
                    <a:pt x="461074" y="401005"/>
                  </a:lnTo>
                  <a:lnTo>
                    <a:pt x="477992" y="360708"/>
                  </a:lnTo>
                  <a:lnTo>
                    <a:pt x="488467" y="315690"/>
                  </a:lnTo>
                  <a:lnTo>
                    <a:pt x="492058" y="266347"/>
                  </a:lnTo>
                  <a:lnTo>
                    <a:pt x="492058" y="240317"/>
                  </a:lnTo>
                  <a:lnTo>
                    <a:pt x="252599" y="240317"/>
                  </a:lnTo>
                  <a:lnTo>
                    <a:pt x="252599" y="299352"/>
                  </a:lnTo>
                  <a:lnTo>
                    <a:pt x="429107" y="299352"/>
                  </a:lnTo>
                  <a:lnTo>
                    <a:pt x="419845" y="343711"/>
                  </a:lnTo>
                  <a:lnTo>
                    <a:pt x="401577" y="382951"/>
                  </a:lnTo>
                  <a:lnTo>
                    <a:pt x="374838" y="415759"/>
                  </a:lnTo>
                  <a:lnTo>
                    <a:pt x="340162" y="440820"/>
                  </a:lnTo>
                  <a:lnTo>
                    <a:pt x="298086" y="456821"/>
                  </a:lnTo>
                  <a:lnTo>
                    <a:pt x="249144" y="462446"/>
                  </a:lnTo>
                  <a:lnTo>
                    <a:pt x="205924" y="457051"/>
                  </a:lnTo>
                  <a:lnTo>
                    <a:pt x="166254" y="441712"/>
                  </a:lnTo>
                  <a:lnTo>
                    <a:pt x="131266" y="417699"/>
                  </a:lnTo>
                  <a:lnTo>
                    <a:pt x="102087" y="386282"/>
                  </a:lnTo>
                  <a:lnTo>
                    <a:pt x="79846" y="348731"/>
                  </a:lnTo>
                  <a:lnTo>
                    <a:pt x="65674" y="306316"/>
                  </a:lnTo>
                  <a:lnTo>
                    <a:pt x="60699" y="260306"/>
                  </a:lnTo>
                  <a:lnTo>
                    <a:pt x="65674" y="214704"/>
                  </a:lnTo>
                  <a:lnTo>
                    <a:pt x="79846" y="172560"/>
                  </a:lnTo>
                  <a:lnTo>
                    <a:pt x="102087" y="135171"/>
                  </a:lnTo>
                  <a:lnTo>
                    <a:pt x="131266" y="103834"/>
                  </a:lnTo>
                  <a:lnTo>
                    <a:pt x="166254" y="79844"/>
                  </a:lnTo>
                  <a:lnTo>
                    <a:pt x="205924" y="64500"/>
                  </a:lnTo>
                  <a:lnTo>
                    <a:pt x="249144" y="59097"/>
                  </a:lnTo>
                  <a:lnTo>
                    <a:pt x="301985" y="66577"/>
                  </a:lnTo>
                  <a:lnTo>
                    <a:pt x="348438" y="88007"/>
                  </a:lnTo>
                  <a:lnTo>
                    <a:pt x="386848" y="121877"/>
                  </a:lnTo>
                  <a:lnTo>
                    <a:pt x="415558" y="166675"/>
                  </a:lnTo>
                  <a:lnTo>
                    <a:pt x="480372" y="166675"/>
                  </a:lnTo>
                  <a:lnTo>
                    <a:pt x="456624" y="116005"/>
                  </a:lnTo>
                  <a:lnTo>
                    <a:pt x="425178" y="74408"/>
                  </a:lnTo>
                  <a:lnTo>
                    <a:pt x="387371" y="41947"/>
                  </a:lnTo>
                  <a:lnTo>
                    <a:pt x="344539" y="18684"/>
                  </a:lnTo>
                  <a:lnTo>
                    <a:pt x="298018" y="4681"/>
                  </a:lnTo>
                  <a:lnTo>
                    <a:pt x="24914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12" name="object 12">
              <a:extLst>
                <a:ext uri="{FF2B5EF4-FFF2-40B4-BE49-F238E27FC236}">
                  <a16:creationId xmlns:a16="http://schemas.microsoft.com/office/drawing/2014/main" id="{ADCFC26D-AFBD-5D31-EB75-FECE57460330}"/>
                </a:ext>
              </a:extLst>
            </p:cNvPr>
            <p:cNvSpPr/>
            <p:nvPr/>
          </p:nvSpPr>
          <p:spPr>
            <a:xfrm>
              <a:off x="18113064" y="754898"/>
              <a:ext cx="492125" cy="521970"/>
            </a:xfrm>
            <a:custGeom>
              <a:avLst/>
              <a:gdLst/>
              <a:ahLst/>
              <a:cxnLst/>
              <a:rect l="l" t="t" r="r" b="b"/>
              <a:pathLst>
                <a:path w="492125" h="521969">
                  <a:moveTo>
                    <a:pt x="249144" y="0"/>
                  </a:moveTo>
                  <a:lnTo>
                    <a:pt x="204222" y="4200"/>
                  </a:lnTo>
                  <a:lnTo>
                    <a:pt x="161998" y="16308"/>
                  </a:lnTo>
                  <a:lnTo>
                    <a:pt x="123163" y="35583"/>
                  </a:lnTo>
                  <a:lnTo>
                    <a:pt x="88408" y="61285"/>
                  </a:lnTo>
                  <a:lnTo>
                    <a:pt x="58423" y="92675"/>
                  </a:lnTo>
                  <a:lnTo>
                    <a:pt x="33899" y="129012"/>
                  </a:lnTo>
                  <a:lnTo>
                    <a:pt x="15526" y="169556"/>
                  </a:lnTo>
                  <a:lnTo>
                    <a:pt x="3996" y="213567"/>
                  </a:lnTo>
                  <a:lnTo>
                    <a:pt x="0" y="260306"/>
                  </a:lnTo>
                  <a:lnTo>
                    <a:pt x="3996" y="307250"/>
                  </a:lnTo>
                  <a:lnTo>
                    <a:pt x="15526" y="351438"/>
                  </a:lnTo>
                  <a:lnTo>
                    <a:pt x="33899" y="392132"/>
                  </a:lnTo>
                  <a:lnTo>
                    <a:pt x="58423" y="428592"/>
                  </a:lnTo>
                  <a:lnTo>
                    <a:pt x="88408" y="460081"/>
                  </a:lnTo>
                  <a:lnTo>
                    <a:pt x="123163" y="485858"/>
                  </a:lnTo>
                  <a:lnTo>
                    <a:pt x="161998" y="505185"/>
                  </a:lnTo>
                  <a:lnTo>
                    <a:pt x="204222" y="517323"/>
                  </a:lnTo>
                  <a:lnTo>
                    <a:pt x="249144" y="521533"/>
                  </a:lnTo>
                  <a:lnTo>
                    <a:pt x="295391" y="517856"/>
                  </a:lnTo>
                  <a:lnTo>
                    <a:pt x="337859" y="507088"/>
                  </a:lnTo>
                  <a:lnTo>
                    <a:pt x="376106" y="489623"/>
                  </a:lnTo>
                  <a:lnTo>
                    <a:pt x="409686" y="465858"/>
                  </a:lnTo>
                  <a:lnTo>
                    <a:pt x="438156" y="436187"/>
                  </a:lnTo>
                  <a:lnTo>
                    <a:pt x="461072" y="401005"/>
                  </a:lnTo>
                  <a:lnTo>
                    <a:pt x="477990" y="360708"/>
                  </a:lnTo>
                  <a:lnTo>
                    <a:pt x="488467" y="315690"/>
                  </a:lnTo>
                  <a:lnTo>
                    <a:pt x="492058" y="266347"/>
                  </a:lnTo>
                  <a:lnTo>
                    <a:pt x="492058" y="240317"/>
                  </a:lnTo>
                  <a:lnTo>
                    <a:pt x="252599" y="240317"/>
                  </a:lnTo>
                  <a:lnTo>
                    <a:pt x="252599" y="299352"/>
                  </a:lnTo>
                  <a:lnTo>
                    <a:pt x="429107" y="299352"/>
                  </a:lnTo>
                  <a:lnTo>
                    <a:pt x="419845" y="343711"/>
                  </a:lnTo>
                  <a:lnTo>
                    <a:pt x="401577" y="382951"/>
                  </a:lnTo>
                  <a:lnTo>
                    <a:pt x="374838" y="415759"/>
                  </a:lnTo>
                  <a:lnTo>
                    <a:pt x="340162" y="440820"/>
                  </a:lnTo>
                  <a:lnTo>
                    <a:pt x="298086" y="456821"/>
                  </a:lnTo>
                  <a:lnTo>
                    <a:pt x="249144" y="462446"/>
                  </a:lnTo>
                  <a:lnTo>
                    <a:pt x="205924" y="457051"/>
                  </a:lnTo>
                  <a:lnTo>
                    <a:pt x="166254" y="441712"/>
                  </a:lnTo>
                  <a:lnTo>
                    <a:pt x="131266" y="417699"/>
                  </a:lnTo>
                  <a:lnTo>
                    <a:pt x="102087" y="386282"/>
                  </a:lnTo>
                  <a:lnTo>
                    <a:pt x="79846" y="348731"/>
                  </a:lnTo>
                  <a:lnTo>
                    <a:pt x="65674" y="306316"/>
                  </a:lnTo>
                  <a:lnTo>
                    <a:pt x="60699" y="260306"/>
                  </a:lnTo>
                  <a:lnTo>
                    <a:pt x="65674" y="214704"/>
                  </a:lnTo>
                  <a:lnTo>
                    <a:pt x="79846" y="172560"/>
                  </a:lnTo>
                  <a:lnTo>
                    <a:pt x="102087" y="135171"/>
                  </a:lnTo>
                  <a:lnTo>
                    <a:pt x="131266" y="103834"/>
                  </a:lnTo>
                  <a:lnTo>
                    <a:pt x="166254" y="79844"/>
                  </a:lnTo>
                  <a:lnTo>
                    <a:pt x="205924" y="64500"/>
                  </a:lnTo>
                  <a:lnTo>
                    <a:pt x="249144" y="59097"/>
                  </a:lnTo>
                  <a:lnTo>
                    <a:pt x="301985" y="66577"/>
                  </a:lnTo>
                  <a:lnTo>
                    <a:pt x="348438" y="88007"/>
                  </a:lnTo>
                  <a:lnTo>
                    <a:pt x="386848" y="121877"/>
                  </a:lnTo>
                  <a:lnTo>
                    <a:pt x="415558" y="166675"/>
                  </a:lnTo>
                  <a:lnTo>
                    <a:pt x="480372" y="166675"/>
                  </a:lnTo>
                  <a:lnTo>
                    <a:pt x="456624" y="116005"/>
                  </a:lnTo>
                  <a:lnTo>
                    <a:pt x="425178" y="74408"/>
                  </a:lnTo>
                  <a:lnTo>
                    <a:pt x="387371" y="41947"/>
                  </a:lnTo>
                  <a:lnTo>
                    <a:pt x="344539" y="18684"/>
                  </a:lnTo>
                  <a:lnTo>
                    <a:pt x="298018" y="4681"/>
                  </a:lnTo>
                  <a:lnTo>
                    <a:pt x="24914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13" name="object 13">
              <a:extLst>
                <a:ext uri="{FF2B5EF4-FFF2-40B4-BE49-F238E27FC236}">
                  <a16:creationId xmlns:a16="http://schemas.microsoft.com/office/drawing/2014/main" id="{61B0F63D-1E9B-0AB2-7ABC-0AA910C9210A}"/>
                </a:ext>
              </a:extLst>
            </p:cNvPr>
            <p:cNvSpPr/>
            <p:nvPr/>
          </p:nvSpPr>
          <p:spPr>
            <a:xfrm>
              <a:off x="18651215" y="754898"/>
              <a:ext cx="492125" cy="521970"/>
            </a:xfrm>
            <a:custGeom>
              <a:avLst/>
              <a:gdLst/>
              <a:ahLst/>
              <a:cxnLst/>
              <a:rect l="l" t="t" r="r" b="b"/>
              <a:pathLst>
                <a:path w="492125" h="521969">
                  <a:moveTo>
                    <a:pt x="249144" y="0"/>
                  </a:moveTo>
                  <a:lnTo>
                    <a:pt x="204222" y="4200"/>
                  </a:lnTo>
                  <a:lnTo>
                    <a:pt x="161998" y="16308"/>
                  </a:lnTo>
                  <a:lnTo>
                    <a:pt x="123163" y="35583"/>
                  </a:lnTo>
                  <a:lnTo>
                    <a:pt x="88408" y="61285"/>
                  </a:lnTo>
                  <a:lnTo>
                    <a:pt x="58423" y="92675"/>
                  </a:lnTo>
                  <a:lnTo>
                    <a:pt x="33899" y="129012"/>
                  </a:lnTo>
                  <a:lnTo>
                    <a:pt x="15526" y="169556"/>
                  </a:lnTo>
                  <a:lnTo>
                    <a:pt x="3996" y="213567"/>
                  </a:lnTo>
                  <a:lnTo>
                    <a:pt x="0" y="260306"/>
                  </a:lnTo>
                  <a:lnTo>
                    <a:pt x="3996" y="307250"/>
                  </a:lnTo>
                  <a:lnTo>
                    <a:pt x="15526" y="351438"/>
                  </a:lnTo>
                  <a:lnTo>
                    <a:pt x="33899" y="392132"/>
                  </a:lnTo>
                  <a:lnTo>
                    <a:pt x="58423" y="428592"/>
                  </a:lnTo>
                  <a:lnTo>
                    <a:pt x="88408" y="460081"/>
                  </a:lnTo>
                  <a:lnTo>
                    <a:pt x="123163" y="485858"/>
                  </a:lnTo>
                  <a:lnTo>
                    <a:pt x="161998" y="505185"/>
                  </a:lnTo>
                  <a:lnTo>
                    <a:pt x="204222" y="517323"/>
                  </a:lnTo>
                  <a:lnTo>
                    <a:pt x="249144" y="521533"/>
                  </a:lnTo>
                  <a:lnTo>
                    <a:pt x="295391" y="517856"/>
                  </a:lnTo>
                  <a:lnTo>
                    <a:pt x="337859" y="507088"/>
                  </a:lnTo>
                  <a:lnTo>
                    <a:pt x="376106" y="489623"/>
                  </a:lnTo>
                  <a:lnTo>
                    <a:pt x="409686" y="465858"/>
                  </a:lnTo>
                  <a:lnTo>
                    <a:pt x="438156" y="436187"/>
                  </a:lnTo>
                  <a:lnTo>
                    <a:pt x="461072" y="401005"/>
                  </a:lnTo>
                  <a:lnTo>
                    <a:pt x="477990" y="360708"/>
                  </a:lnTo>
                  <a:lnTo>
                    <a:pt x="488467" y="315690"/>
                  </a:lnTo>
                  <a:lnTo>
                    <a:pt x="492058" y="266347"/>
                  </a:lnTo>
                  <a:lnTo>
                    <a:pt x="492058" y="240317"/>
                  </a:lnTo>
                  <a:lnTo>
                    <a:pt x="252599" y="240317"/>
                  </a:lnTo>
                  <a:lnTo>
                    <a:pt x="252599" y="299352"/>
                  </a:lnTo>
                  <a:lnTo>
                    <a:pt x="429107" y="299352"/>
                  </a:lnTo>
                  <a:lnTo>
                    <a:pt x="419845" y="343711"/>
                  </a:lnTo>
                  <a:lnTo>
                    <a:pt x="401577" y="382951"/>
                  </a:lnTo>
                  <a:lnTo>
                    <a:pt x="374838" y="415759"/>
                  </a:lnTo>
                  <a:lnTo>
                    <a:pt x="340162" y="440820"/>
                  </a:lnTo>
                  <a:lnTo>
                    <a:pt x="298086" y="456821"/>
                  </a:lnTo>
                  <a:lnTo>
                    <a:pt x="249144" y="462446"/>
                  </a:lnTo>
                  <a:lnTo>
                    <a:pt x="205924" y="457051"/>
                  </a:lnTo>
                  <a:lnTo>
                    <a:pt x="166254" y="441712"/>
                  </a:lnTo>
                  <a:lnTo>
                    <a:pt x="131266" y="417699"/>
                  </a:lnTo>
                  <a:lnTo>
                    <a:pt x="102087" y="386282"/>
                  </a:lnTo>
                  <a:lnTo>
                    <a:pt x="79846" y="348731"/>
                  </a:lnTo>
                  <a:lnTo>
                    <a:pt x="65674" y="306316"/>
                  </a:lnTo>
                  <a:lnTo>
                    <a:pt x="60699" y="260306"/>
                  </a:lnTo>
                  <a:lnTo>
                    <a:pt x="65674" y="214704"/>
                  </a:lnTo>
                  <a:lnTo>
                    <a:pt x="79846" y="172560"/>
                  </a:lnTo>
                  <a:lnTo>
                    <a:pt x="102087" y="135171"/>
                  </a:lnTo>
                  <a:lnTo>
                    <a:pt x="131266" y="103834"/>
                  </a:lnTo>
                  <a:lnTo>
                    <a:pt x="166254" y="79844"/>
                  </a:lnTo>
                  <a:lnTo>
                    <a:pt x="205924" y="64500"/>
                  </a:lnTo>
                  <a:lnTo>
                    <a:pt x="249144" y="59097"/>
                  </a:lnTo>
                  <a:lnTo>
                    <a:pt x="301985" y="66577"/>
                  </a:lnTo>
                  <a:lnTo>
                    <a:pt x="348438" y="88007"/>
                  </a:lnTo>
                  <a:lnTo>
                    <a:pt x="386848" y="121877"/>
                  </a:lnTo>
                  <a:lnTo>
                    <a:pt x="415558" y="166675"/>
                  </a:lnTo>
                  <a:lnTo>
                    <a:pt x="480372" y="166675"/>
                  </a:lnTo>
                  <a:lnTo>
                    <a:pt x="456624" y="116005"/>
                  </a:lnTo>
                  <a:lnTo>
                    <a:pt x="425178" y="74408"/>
                  </a:lnTo>
                  <a:lnTo>
                    <a:pt x="387371" y="41947"/>
                  </a:lnTo>
                  <a:lnTo>
                    <a:pt x="344539" y="18684"/>
                  </a:lnTo>
                  <a:lnTo>
                    <a:pt x="298018" y="4681"/>
                  </a:lnTo>
                  <a:lnTo>
                    <a:pt x="24914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14" name="object 14">
              <a:extLst>
                <a:ext uri="{FF2B5EF4-FFF2-40B4-BE49-F238E27FC236}">
                  <a16:creationId xmlns:a16="http://schemas.microsoft.com/office/drawing/2014/main" id="{1F85BB28-BB7B-4D93-FBB6-F94F48D05339}"/>
                </a:ext>
              </a:extLst>
            </p:cNvPr>
            <p:cNvSpPr/>
            <p:nvPr/>
          </p:nvSpPr>
          <p:spPr>
            <a:xfrm>
              <a:off x="19194933" y="769055"/>
              <a:ext cx="60960" cy="497840"/>
            </a:xfrm>
            <a:custGeom>
              <a:avLst/>
              <a:gdLst/>
              <a:ahLst/>
              <a:cxnLst/>
              <a:rect l="l" t="t" r="r" b="b"/>
              <a:pathLst>
                <a:path w="60959" h="497840">
                  <a:moveTo>
                    <a:pt x="60846" y="0"/>
                  </a:moveTo>
                  <a:lnTo>
                    <a:pt x="0" y="0"/>
                  </a:lnTo>
                  <a:lnTo>
                    <a:pt x="0" y="497419"/>
                  </a:lnTo>
                  <a:lnTo>
                    <a:pt x="60846" y="497419"/>
                  </a:lnTo>
                  <a:lnTo>
                    <a:pt x="60846"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15" name="object 15">
              <a:extLst>
                <a:ext uri="{FF2B5EF4-FFF2-40B4-BE49-F238E27FC236}">
                  <a16:creationId xmlns:a16="http://schemas.microsoft.com/office/drawing/2014/main" id="{8BC7A187-F741-1C98-23B5-45F33502C4A3}"/>
                </a:ext>
              </a:extLst>
            </p:cNvPr>
            <p:cNvSpPr/>
            <p:nvPr/>
          </p:nvSpPr>
          <p:spPr>
            <a:xfrm>
              <a:off x="16621011" y="376954"/>
              <a:ext cx="861060" cy="984885"/>
            </a:xfrm>
            <a:custGeom>
              <a:avLst/>
              <a:gdLst/>
              <a:ahLst/>
              <a:cxnLst/>
              <a:rect l="l" t="t" r="r" b="b"/>
              <a:pathLst>
                <a:path w="861059" h="984885">
                  <a:moveTo>
                    <a:pt x="144246" y="321995"/>
                  </a:moveTo>
                  <a:lnTo>
                    <a:pt x="0" y="238772"/>
                  </a:lnTo>
                  <a:lnTo>
                    <a:pt x="0" y="720610"/>
                  </a:lnTo>
                  <a:lnTo>
                    <a:pt x="144246" y="637451"/>
                  </a:lnTo>
                  <a:lnTo>
                    <a:pt x="144246" y="321995"/>
                  </a:lnTo>
                  <a:close/>
                </a:path>
                <a:path w="861059" h="984885">
                  <a:moveTo>
                    <a:pt x="413524" y="0"/>
                  </a:moveTo>
                  <a:lnTo>
                    <a:pt x="32080" y="220294"/>
                  </a:lnTo>
                  <a:lnTo>
                    <a:pt x="169214" y="299402"/>
                  </a:lnTo>
                  <a:lnTo>
                    <a:pt x="413524" y="158369"/>
                  </a:lnTo>
                  <a:lnTo>
                    <a:pt x="413524" y="0"/>
                  </a:lnTo>
                  <a:close/>
                </a:path>
                <a:path w="861059" h="984885">
                  <a:moveTo>
                    <a:pt x="841832" y="746747"/>
                  </a:moveTo>
                  <a:lnTo>
                    <a:pt x="701624" y="665746"/>
                  </a:lnTo>
                  <a:lnTo>
                    <a:pt x="464299" y="802830"/>
                  </a:lnTo>
                  <a:lnTo>
                    <a:pt x="464299" y="964742"/>
                  </a:lnTo>
                  <a:lnTo>
                    <a:pt x="841832" y="746747"/>
                  </a:lnTo>
                  <a:close/>
                </a:path>
                <a:path w="861059" h="984885">
                  <a:moveTo>
                    <a:pt x="860907" y="276034"/>
                  </a:moveTo>
                  <a:lnTo>
                    <a:pt x="464299" y="505040"/>
                  </a:lnTo>
                  <a:lnTo>
                    <a:pt x="464299" y="765759"/>
                  </a:lnTo>
                  <a:lnTo>
                    <a:pt x="683577" y="639127"/>
                  </a:lnTo>
                  <a:lnTo>
                    <a:pt x="683577" y="528053"/>
                  </a:lnTo>
                  <a:lnTo>
                    <a:pt x="574548" y="591045"/>
                  </a:lnTo>
                  <a:lnTo>
                    <a:pt x="574548" y="554024"/>
                  </a:lnTo>
                  <a:lnTo>
                    <a:pt x="717372" y="471462"/>
                  </a:lnTo>
                  <a:lnTo>
                    <a:pt x="717372" y="637908"/>
                  </a:lnTo>
                  <a:lnTo>
                    <a:pt x="860907" y="720623"/>
                  </a:lnTo>
                  <a:lnTo>
                    <a:pt x="860907" y="276034"/>
                  </a:lnTo>
                  <a:close/>
                </a:path>
                <a:path w="861059" h="984885">
                  <a:moveTo>
                    <a:pt x="860907" y="238785"/>
                  </a:moveTo>
                  <a:lnTo>
                    <a:pt x="447395" y="0"/>
                  </a:lnTo>
                  <a:lnTo>
                    <a:pt x="447395" y="158369"/>
                  </a:lnTo>
                  <a:lnTo>
                    <a:pt x="675246" y="289928"/>
                  </a:lnTo>
                  <a:lnTo>
                    <a:pt x="643178" y="308495"/>
                  </a:lnTo>
                  <a:lnTo>
                    <a:pt x="430428" y="185699"/>
                  </a:lnTo>
                  <a:lnTo>
                    <a:pt x="201295" y="317906"/>
                  </a:lnTo>
                  <a:lnTo>
                    <a:pt x="381965" y="422325"/>
                  </a:lnTo>
                  <a:lnTo>
                    <a:pt x="492912" y="358178"/>
                  </a:lnTo>
                  <a:lnTo>
                    <a:pt x="409625" y="310032"/>
                  </a:lnTo>
                  <a:lnTo>
                    <a:pt x="441693" y="291528"/>
                  </a:lnTo>
                  <a:lnTo>
                    <a:pt x="557136" y="358178"/>
                  </a:lnTo>
                  <a:lnTo>
                    <a:pt x="381965" y="459232"/>
                  </a:lnTo>
                  <a:lnTo>
                    <a:pt x="178054" y="341591"/>
                  </a:lnTo>
                  <a:lnTo>
                    <a:pt x="178054" y="638162"/>
                  </a:lnTo>
                  <a:lnTo>
                    <a:pt x="348094" y="736307"/>
                  </a:lnTo>
                  <a:lnTo>
                    <a:pt x="348094" y="602691"/>
                  </a:lnTo>
                  <a:lnTo>
                    <a:pt x="266598" y="555625"/>
                  </a:lnTo>
                  <a:lnTo>
                    <a:pt x="266598" y="518617"/>
                  </a:lnTo>
                  <a:lnTo>
                    <a:pt x="381965" y="585139"/>
                  </a:lnTo>
                  <a:lnTo>
                    <a:pt x="381965" y="792962"/>
                  </a:lnTo>
                  <a:lnTo>
                    <a:pt x="160515" y="665111"/>
                  </a:lnTo>
                  <a:lnTo>
                    <a:pt x="19024" y="746747"/>
                  </a:lnTo>
                  <a:lnTo>
                    <a:pt x="430428" y="984262"/>
                  </a:lnTo>
                  <a:lnTo>
                    <a:pt x="430428" y="487540"/>
                  </a:lnTo>
                  <a:lnTo>
                    <a:pt x="860907" y="238937"/>
                  </a:lnTo>
                  <a:lnTo>
                    <a:pt x="860907" y="23878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grpSp>
      <p:sp>
        <p:nvSpPr>
          <p:cNvPr id="254" name="object 254">
            <a:extLst>
              <a:ext uri="{FF2B5EF4-FFF2-40B4-BE49-F238E27FC236}">
                <a16:creationId xmlns:a16="http://schemas.microsoft.com/office/drawing/2014/main" id="{EC408DFE-6C44-5129-4D05-988E9530E527}"/>
              </a:ext>
            </a:extLst>
          </p:cNvPr>
          <p:cNvSpPr/>
          <p:nvPr/>
        </p:nvSpPr>
        <p:spPr>
          <a:xfrm>
            <a:off x="706" y="397"/>
            <a:ext cx="20102688" cy="0"/>
          </a:xfrm>
          <a:custGeom>
            <a:avLst/>
            <a:gdLst/>
            <a:ahLst/>
            <a:cxnLst/>
            <a:rect l="l" t="t" r="r" b="b"/>
            <a:pathLst>
              <a:path w="20104100">
                <a:moveTo>
                  <a:pt x="0" y="0"/>
                </a:moveTo>
                <a:lnTo>
                  <a:pt x="20104099" y="0"/>
                </a:lnTo>
                <a:lnTo>
                  <a:pt x="0" y="0"/>
                </a:lnTo>
                <a:close/>
              </a:path>
            </a:pathLst>
          </a:custGeom>
          <a:solidFill>
            <a:srgbClr val="60606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255" name="object 255">
            <a:extLst>
              <a:ext uri="{FF2B5EF4-FFF2-40B4-BE49-F238E27FC236}">
                <a16:creationId xmlns:a16="http://schemas.microsoft.com/office/drawing/2014/main" id="{3F5369A3-9CB2-335D-10DA-BDF3C9135619}"/>
              </a:ext>
            </a:extLst>
          </p:cNvPr>
          <p:cNvSpPr/>
          <p:nvPr/>
        </p:nvSpPr>
        <p:spPr>
          <a:xfrm>
            <a:off x="707" y="11308160"/>
            <a:ext cx="20103323" cy="0"/>
          </a:xfrm>
          <a:custGeom>
            <a:avLst/>
            <a:gdLst/>
            <a:ahLst/>
            <a:cxnLst/>
            <a:rect l="l" t="t" r="r" b="b"/>
            <a:pathLst>
              <a:path w="20104735">
                <a:moveTo>
                  <a:pt x="20104110" y="0"/>
                </a:moveTo>
                <a:lnTo>
                  <a:pt x="0" y="0"/>
                </a:lnTo>
              </a:path>
            </a:pathLst>
          </a:custGeom>
          <a:solidFill>
            <a:srgbClr val="60606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1" b="0" i="0" u="none" strike="noStrike" kern="0" cap="none" spc="0" normalizeH="0" baseline="0" noProof="0">
              <a:ln>
                <a:noFill/>
              </a:ln>
              <a:solidFill>
                <a:sysClr val="windowText" lastClr="000000"/>
              </a:solidFill>
              <a:effectLst/>
              <a:uLnTx/>
              <a:uFillTx/>
            </a:endParaRPr>
          </a:p>
        </p:txBody>
      </p:sp>
      <p:sp>
        <p:nvSpPr>
          <p:cNvPr id="189" name="Rectángulo: esquinas redondeadas 188">
            <a:extLst>
              <a:ext uri="{FF2B5EF4-FFF2-40B4-BE49-F238E27FC236}">
                <a16:creationId xmlns:a16="http://schemas.microsoft.com/office/drawing/2014/main" id="{40DB69CF-4728-BAE1-2359-C5B611626902}"/>
              </a:ext>
            </a:extLst>
          </p:cNvPr>
          <p:cNvSpPr/>
          <p:nvPr/>
        </p:nvSpPr>
        <p:spPr>
          <a:xfrm>
            <a:off x="6330983" y="2428668"/>
            <a:ext cx="6401370" cy="2775870"/>
          </a:xfrm>
          <a:prstGeom prst="roundRect">
            <a:avLst>
              <a:gd name="adj" fmla="val 0"/>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0" name="object 148">
            <a:extLst>
              <a:ext uri="{FF2B5EF4-FFF2-40B4-BE49-F238E27FC236}">
                <a16:creationId xmlns:a16="http://schemas.microsoft.com/office/drawing/2014/main" id="{FB42A1DD-7980-A55F-1D70-DF22C61D6CBF}"/>
              </a:ext>
            </a:extLst>
          </p:cNvPr>
          <p:cNvSpPr txBox="1"/>
          <p:nvPr/>
        </p:nvSpPr>
        <p:spPr>
          <a:xfrm>
            <a:off x="1254387" y="2250233"/>
            <a:ext cx="4562125" cy="3051411"/>
          </a:xfrm>
          <a:prstGeom prst="rect">
            <a:avLst/>
          </a:prstGeom>
        </p:spPr>
        <p:txBody>
          <a:bodyPr vert="horz" wrap="square" lIns="0" tIns="14603" rIns="0" bIns="0" rtlCol="0" anchor="t">
            <a:spAutoFit/>
          </a:bodyPr>
          <a:lstStyle/>
          <a:p>
            <a:pPr marL="37696" marR="0" lvl="0" indent="0" defTabSz="914400" eaLnBrk="1" fontAlgn="auto" latinLnBrk="0" hangingPunct="1">
              <a:lnSpc>
                <a:spcPct val="100000"/>
              </a:lnSpc>
              <a:spcBef>
                <a:spcPts val="115"/>
              </a:spcBef>
              <a:spcAft>
                <a:spcPts val="0"/>
              </a:spcAft>
              <a:buClrTx/>
              <a:buSzTx/>
              <a:buFontTx/>
              <a:buNone/>
              <a:tabLst/>
              <a:defRPr/>
            </a:pPr>
            <a:r>
              <a:rPr kumimoji="0" lang="en-US" sz="9234" b="1" i="0" u="none" strike="noStrike" kern="0" cap="none" spc="-247" normalizeH="0" baseline="-6235" noProof="0" dirty="0">
                <a:ln>
                  <a:noFill/>
                </a:ln>
                <a:solidFill>
                  <a:srgbClr val="FFFFFF"/>
                </a:solidFill>
                <a:effectLst/>
                <a:uLnTx/>
                <a:uFillTx/>
                <a:latin typeface="Lato Black"/>
                <a:ea typeface="Lato Black"/>
                <a:cs typeface="Lato-Black"/>
              </a:rPr>
              <a:t>15 </a:t>
            </a:r>
            <a:r>
              <a:rPr lang="mn-MN" sz="5400" b="1" spc="-247" baseline="-6235" dirty="0">
                <a:solidFill>
                  <a:srgbClr val="FFFFFF"/>
                </a:solidFill>
                <a:latin typeface="Lato Black"/>
                <a:ea typeface="Lato Black"/>
                <a:cs typeface="Lato-Black"/>
              </a:rPr>
              <a:t>тэрбум ам.доллар</a:t>
            </a:r>
            <a:endParaRPr kumimoji="0" lang="en-US" sz="5400" b="1" i="0" u="none" strike="noStrike" kern="0" cap="none" spc="-247" normalizeH="0" baseline="-6235" noProof="0" dirty="0">
              <a:ln>
                <a:noFill/>
              </a:ln>
              <a:solidFill>
                <a:srgbClr val="FFFFFF"/>
              </a:solidFill>
              <a:effectLst/>
              <a:uLnTx/>
              <a:uFillTx/>
              <a:latin typeface="Lato Black"/>
              <a:ea typeface="Lato Black"/>
              <a:cs typeface="Lato-Black"/>
            </a:endParaRPr>
          </a:p>
          <a:p>
            <a:pPr marL="37696" marR="0" lvl="0" indent="0" defTabSz="914400" eaLnBrk="1" fontAlgn="auto" latinLnBrk="0" hangingPunct="1">
              <a:lnSpc>
                <a:spcPct val="100000"/>
              </a:lnSpc>
              <a:spcBef>
                <a:spcPts val="115"/>
              </a:spcBef>
              <a:spcAft>
                <a:spcPts val="0"/>
              </a:spcAft>
              <a:buClrTx/>
              <a:buSzTx/>
              <a:buFontTx/>
              <a:buNone/>
              <a:tabLst/>
              <a:defRPr/>
            </a:pPr>
            <a:r>
              <a:rPr kumimoji="0" lang="mn-MN" sz="3298" b="0" i="0" u="none" strike="noStrike" kern="0" cap="none" spc="0" normalizeH="0" baseline="0" noProof="0" dirty="0">
                <a:ln>
                  <a:noFill/>
                </a:ln>
                <a:solidFill>
                  <a:srgbClr val="FFFFFF"/>
                </a:solidFill>
                <a:effectLst/>
                <a:uLnTx/>
                <a:uFillTx/>
                <a:latin typeface="Lato Light"/>
                <a:ea typeface="Lato Light"/>
                <a:cs typeface="Arial"/>
              </a:rPr>
              <a:t>Ногоон хөрөнгө оруулалт, уур амьсгалын санхүүжилт</a:t>
            </a:r>
            <a:endParaRPr kumimoji="0" lang="en-US" sz="2309" b="0" i="0" u="none" strike="noStrike" kern="0" cap="none" spc="0" normalizeH="0" baseline="0" noProof="0" dirty="0">
              <a:ln>
                <a:noFill/>
              </a:ln>
              <a:solidFill>
                <a:sysClr val="windowText" lastClr="000000"/>
              </a:solidFill>
              <a:effectLst/>
              <a:uLnTx/>
              <a:uFillTx/>
              <a:latin typeface="Lato Light"/>
              <a:ea typeface="Lato Light"/>
              <a:cs typeface="Arial"/>
            </a:endParaRPr>
          </a:p>
        </p:txBody>
      </p:sp>
      <p:pic>
        <p:nvPicPr>
          <p:cNvPr id="194" name="Gráfico 193">
            <a:extLst>
              <a:ext uri="{FF2B5EF4-FFF2-40B4-BE49-F238E27FC236}">
                <a16:creationId xmlns:a16="http://schemas.microsoft.com/office/drawing/2014/main" id="{351CF927-5B0A-AC4B-736D-1E867A654CD0}"/>
              </a:ext>
            </a:extLst>
          </p:cNvPr>
          <p:cNvPicPr>
            <a:picLocks noChangeAspect="1"/>
          </p:cNvPicPr>
          <p:nvPr/>
        </p:nvPicPr>
        <p:blipFill>
          <a:blip>
            <a:extLst>
              <a:ext uri="{96DAC541-7B7A-43D3-8B79-37D633B846F1}">
                <asvg:svgBlip xmlns:asvg="http://schemas.microsoft.com/office/drawing/2016/SVG/main" r:embed="rId2"/>
              </a:ext>
            </a:extLst>
          </a:blip>
          <a:srcRect r="8293" b="2439"/>
          <a:stretch/>
        </p:blipFill>
        <p:spPr>
          <a:xfrm>
            <a:off x="4489091" y="2601816"/>
            <a:ext cx="1484936" cy="1889482"/>
          </a:xfrm>
          <a:prstGeom prst="rect">
            <a:avLst/>
          </a:prstGeom>
        </p:spPr>
      </p:pic>
      <p:sp>
        <p:nvSpPr>
          <p:cNvPr id="195" name="Rectángulo: esquinas redondeadas 194">
            <a:extLst>
              <a:ext uri="{FF2B5EF4-FFF2-40B4-BE49-F238E27FC236}">
                <a16:creationId xmlns:a16="http://schemas.microsoft.com/office/drawing/2014/main" id="{C1173632-ECF5-A679-8E79-F1CF8A4AB4A5}"/>
              </a:ext>
            </a:extLst>
          </p:cNvPr>
          <p:cNvSpPr/>
          <p:nvPr/>
        </p:nvSpPr>
        <p:spPr>
          <a:xfrm>
            <a:off x="6330983" y="5356625"/>
            <a:ext cx="6401370" cy="2235409"/>
          </a:xfrm>
          <a:prstGeom prst="roundRect">
            <a:avLst>
              <a:gd name="adj" fmla="val 0"/>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6" name="object 148">
            <a:extLst>
              <a:ext uri="{FF2B5EF4-FFF2-40B4-BE49-F238E27FC236}">
                <a16:creationId xmlns:a16="http://schemas.microsoft.com/office/drawing/2014/main" id="{C7FEFDA6-B7FC-1909-3FC9-B115C7DEC230}"/>
              </a:ext>
            </a:extLst>
          </p:cNvPr>
          <p:cNvSpPr txBox="1"/>
          <p:nvPr/>
        </p:nvSpPr>
        <p:spPr>
          <a:xfrm>
            <a:off x="8305364" y="5094965"/>
            <a:ext cx="4471785" cy="2057613"/>
          </a:xfrm>
          <a:prstGeom prst="rect">
            <a:avLst/>
          </a:prstGeom>
        </p:spPr>
        <p:txBody>
          <a:bodyPr vert="horz" wrap="square" lIns="0" tIns="14603" rIns="0" bIns="0" rtlCol="0" anchor="t">
            <a:spAutoFit/>
          </a:bodyPr>
          <a:lstStyle/>
          <a:p>
            <a:pPr marL="37696" marR="0" lvl="0" indent="0" defTabSz="914400" eaLnBrk="1" fontAlgn="auto" latinLnBrk="0" hangingPunct="1">
              <a:lnSpc>
                <a:spcPct val="100000"/>
              </a:lnSpc>
              <a:spcBef>
                <a:spcPts val="115"/>
              </a:spcBef>
              <a:spcAft>
                <a:spcPts val="0"/>
              </a:spcAft>
              <a:buClrTx/>
              <a:buSzTx/>
              <a:buFontTx/>
              <a:buNone/>
              <a:tabLst/>
              <a:defRPr/>
            </a:pPr>
            <a:r>
              <a:rPr kumimoji="0" lang="es-MX" sz="9894" b="1" i="0" u="none" strike="noStrike" kern="0" cap="none" spc="-547" normalizeH="0" baseline="-6235" noProof="0" dirty="0">
                <a:ln>
                  <a:noFill/>
                </a:ln>
                <a:solidFill>
                  <a:srgbClr val="FFFFFF"/>
                </a:solidFill>
                <a:effectLst/>
                <a:uLnTx/>
                <a:uFillTx/>
                <a:latin typeface="Lato Black"/>
                <a:ea typeface="Lato Black"/>
                <a:cs typeface="Lato-Black"/>
              </a:rPr>
              <a:t>518 </a:t>
            </a:r>
            <a:r>
              <a:rPr kumimoji="0" lang="mn-MN" sz="9894" b="1" i="0" u="none" strike="noStrike" kern="0" cap="none" spc="-547" normalizeH="0" baseline="-6235" noProof="0" dirty="0">
                <a:ln>
                  <a:noFill/>
                </a:ln>
                <a:solidFill>
                  <a:srgbClr val="FFFFFF"/>
                </a:solidFill>
                <a:effectLst/>
                <a:uLnTx/>
                <a:uFillTx/>
                <a:latin typeface="Lato Black"/>
                <a:ea typeface="Lato Black"/>
                <a:cs typeface="Lato-Black"/>
              </a:rPr>
              <a:t>сая</a:t>
            </a:r>
            <a:r>
              <a:rPr kumimoji="0" lang="es-MX" sz="9894" b="1" i="0" u="none" strike="noStrike" kern="0" cap="none" spc="-547" normalizeH="0" baseline="-6235" noProof="0" dirty="0">
                <a:ln>
                  <a:noFill/>
                </a:ln>
                <a:solidFill>
                  <a:srgbClr val="FFFFFF"/>
                </a:solidFill>
                <a:effectLst/>
                <a:uLnTx/>
                <a:uFillTx/>
                <a:latin typeface="Lato Black"/>
                <a:ea typeface="Lato Black"/>
                <a:cs typeface="Lato-Black"/>
              </a:rPr>
              <a:t> </a:t>
            </a:r>
          </a:p>
          <a:p>
            <a:pPr marL="37696" marR="0" lvl="0" indent="0" defTabSz="914400" eaLnBrk="1" fontAlgn="auto" latinLnBrk="0" hangingPunct="1">
              <a:lnSpc>
                <a:spcPct val="100000"/>
              </a:lnSpc>
              <a:spcBef>
                <a:spcPts val="115"/>
              </a:spcBef>
              <a:spcAft>
                <a:spcPts val="0"/>
              </a:spcAft>
              <a:buClrTx/>
              <a:buSzTx/>
              <a:buFontTx/>
              <a:buNone/>
              <a:tabLst/>
              <a:defRPr/>
            </a:pPr>
            <a:r>
              <a:rPr kumimoji="0" lang="mn-MN" sz="3298" b="0" i="0" u="none" strike="noStrike" kern="0" cap="none" spc="0" normalizeH="0" baseline="0" noProof="0" dirty="0">
                <a:ln>
                  <a:noFill/>
                </a:ln>
                <a:solidFill>
                  <a:srgbClr val="FFFFFF"/>
                </a:solidFill>
                <a:effectLst/>
                <a:uLnTx/>
                <a:uFillTx/>
                <a:latin typeface="Lato Light"/>
                <a:ea typeface="Lato Light"/>
                <a:cs typeface="Arial"/>
              </a:rPr>
              <a:t>Тонн хүлэмжийн хий бууруулав.</a:t>
            </a:r>
            <a:endParaRPr kumimoji="0" sz="2150" b="0" i="0" u="none" strike="noStrike" kern="0" cap="none" spc="0" normalizeH="0" baseline="0" noProof="0" dirty="0">
              <a:ln>
                <a:noFill/>
              </a:ln>
              <a:solidFill>
                <a:sysClr val="windowText" lastClr="000000"/>
              </a:solidFill>
              <a:effectLst/>
              <a:uLnTx/>
              <a:uFillTx/>
              <a:latin typeface="Lato Light"/>
              <a:ea typeface="Lato Light"/>
              <a:cs typeface="Arial"/>
            </a:endParaRPr>
          </a:p>
        </p:txBody>
      </p:sp>
      <p:pic>
        <p:nvPicPr>
          <p:cNvPr id="199" name="Gráfico 198">
            <a:extLst>
              <a:ext uri="{FF2B5EF4-FFF2-40B4-BE49-F238E27FC236}">
                <a16:creationId xmlns:a16="http://schemas.microsoft.com/office/drawing/2014/main" id="{FF7A2042-FB30-F785-1AFA-BA1D90C97909}"/>
              </a:ext>
            </a:extLst>
          </p:cNvPr>
          <p:cNvPicPr>
            <a:picLocks noChangeAspect="1"/>
          </p:cNvPicPr>
          <p:nvPr/>
        </p:nvPicPr>
        <p:blipFill>
          <a:blip>
            <a:extLst>
              <a:ext uri="{96DAC541-7B7A-43D3-8B79-37D633B846F1}">
                <asvg:svgBlip xmlns:asvg="http://schemas.microsoft.com/office/drawing/2016/SVG/main" r:embed="rId3"/>
              </a:ext>
            </a:extLst>
          </a:blip>
          <a:srcRect l="11642" t="-1676" r="-2250"/>
          <a:stretch/>
        </p:blipFill>
        <p:spPr>
          <a:xfrm>
            <a:off x="6537998" y="5705600"/>
            <a:ext cx="1766020" cy="1657459"/>
          </a:xfrm>
          <a:prstGeom prst="rect">
            <a:avLst/>
          </a:prstGeom>
        </p:spPr>
      </p:pic>
      <p:sp>
        <p:nvSpPr>
          <p:cNvPr id="200" name="Rectángulo: esquinas redondeadas 199">
            <a:extLst>
              <a:ext uri="{FF2B5EF4-FFF2-40B4-BE49-F238E27FC236}">
                <a16:creationId xmlns:a16="http://schemas.microsoft.com/office/drawing/2014/main" id="{E206010B-6B48-46EB-61D5-8462D5E7A850}"/>
              </a:ext>
            </a:extLst>
          </p:cNvPr>
          <p:cNvSpPr/>
          <p:nvPr/>
        </p:nvSpPr>
        <p:spPr>
          <a:xfrm>
            <a:off x="6328950" y="7738637"/>
            <a:ext cx="6401370" cy="2464025"/>
          </a:xfrm>
          <a:prstGeom prst="roundRect">
            <a:avLst>
              <a:gd name="adj" fmla="val 0"/>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01" name="object 148">
            <a:extLst>
              <a:ext uri="{FF2B5EF4-FFF2-40B4-BE49-F238E27FC236}">
                <a16:creationId xmlns:a16="http://schemas.microsoft.com/office/drawing/2014/main" id="{7D8E6BFA-4A2B-8023-95C9-6F0D1A26C963}"/>
              </a:ext>
            </a:extLst>
          </p:cNvPr>
          <p:cNvSpPr txBox="1"/>
          <p:nvPr/>
        </p:nvSpPr>
        <p:spPr>
          <a:xfrm>
            <a:off x="6467854" y="7582099"/>
            <a:ext cx="4471785" cy="2565124"/>
          </a:xfrm>
          <a:prstGeom prst="rect">
            <a:avLst/>
          </a:prstGeom>
        </p:spPr>
        <p:txBody>
          <a:bodyPr vert="horz" wrap="square" lIns="0" tIns="14603" rIns="0" bIns="0" rtlCol="0">
            <a:spAutoFit/>
          </a:bodyPr>
          <a:lstStyle/>
          <a:p>
            <a:pPr marL="38098" marR="0" lvl="0" indent="0" defTabSz="914400" eaLnBrk="1" fontAlgn="auto" latinLnBrk="0" hangingPunct="1">
              <a:lnSpc>
                <a:spcPct val="100000"/>
              </a:lnSpc>
              <a:spcBef>
                <a:spcPts val="115"/>
              </a:spcBef>
              <a:spcAft>
                <a:spcPts val="0"/>
              </a:spcAft>
              <a:buClrTx/>
              <a:buSzTx/>
              <a:buFontTx/>
              <a:buNone/>
              <a:tabLst/>
              <a:defRPr/>
            </a:pPr>
            <a:r>
              <a:rPr kumimoji="0" lang="es-MX" sz="9894" b="1" i="0" u="none" strike="noStrike" kern="0" cap="none" spc="-547" normalizeH="0" baseline="-6235" noProof="0" dirty="0">
                <a:ln>
                  <a:noFill/>
                </a:ln>
                <a:solidFill>
                  <a:srgbClr val="FFFFFF"/>
                </a:solidFill>
                <a:effectLst/>
                <a:uLnTx/>
                <a:uFillTx/>
                <a:latin typeface="Lato Black" panose="020F0A02020204030203" pitchFamily="34" charset="0"/>
                <a:cs typeface="Lato-Black"/>
              </a:rPr>
              <a:t>20 </a:t>
            </a:r>
            <a:r>
              <a:rPr kumimoji="0" lang="mn-MN" sz="9894" b="1" i="0" u="none" strike="noStrike" kern="0" cap="none" spc="-547" normalizeH="0" baseline="-6235" noProof="0" dirty="0">
                <a:ln>
                  <a:noFill/>
                </a:ln>
                <a:solidFill>
                  <a:srgbClr val="FFFFFF"/>
                </a:solidFill>
                <a:effectLst/>
                <a:uLnTx/>
                <a:uFillTx/>
                <a:latin typeface="Lato Black" panose="020F0A02020204030203" pitchFamily="34" charset="0"/>
                <a:cs typeface="Lato-Black"/>
              </a:rPr>
              <a:t>сая</a:t>
            </a:r>
            <a:r>
              <a:rPr kumimoji="0" lang="es-MX" sz="9894" b="1" i="0" u="none" strike="noStrike" kern="0" cap="none" spc="-547" normalizeH="0" baseline="-6235" noProof="0" dirty="0">
                <a:ln>
                  <a:noFill/>
                </a:ln>
                <a:solidFill>
                  <a:srgbClr val="FFFFFF"/>
                </a:solidFill>
                <a:effectLst/>
                <a:uLnTx/>
                <a:uFillTx/>
                <a:latin typeface="Lato Black" panose="020F0A02020204030203" pitchFamily="34" charset="0"/>
                <a:cs typeface="Lato-Black"/>
              </a:rPr>
              <a:t> </a:t>
            </a:r>
            <a:r>
              <a:rPr kumimoji="0" lang="mn-MN" sz="9894" b="1" i="0" u="none" strike="noStrike" kern="0" cap="none" spc="-547" normalizeH="0" baseline="-6235" noProof="0" dirty="0">
                <a:ln>
                  <a:noFill/>
                </a:ln>
                <a:solidFill>
                  <a:srgbClr val="FFFFFF"/>
                </a:solidFill>
                <a:effectLst/>
                <a:uLnTx/>
                <a:uFillTx/>
                <a:latin typeface="Lato Black" panose="020F0A02020204030203" pitchFamily="34" charset="0"/>
                <a:cs typeface="Lato-Black"/>
              </a:rPr>
              <a:t>га</a:t>
            </a:r>
            <a:endParaRPr kumimoji="0" lang="es-MX" sz="9894" b="1" i="0" u="none" strike="noStrike" kern="0" cap="none" spc="-547" normalizeH="0" baseline="-6235" noProof="0" dirty="0">
              <a:ln>
                <a:noFill/>
              </a:ln>
              <a:solidFill>
                <a:srgbClr val="FFFFFF"/>
              </a:solidFill>
              <a:effectLst/>
              <a:uLnTx/>
              <a:uFillTx/>
              <a:latin typeface="Lato Black" panose="020F0A02020204030203" pitchFamily="34" charset="0"/>
              <a:cs typeface="Lato-Black"/>
            </a:endParaRPr>
          </a:p>
          <a:p>
            <a:pPr marL="38098" marR="0" lvl="0" indent="0" defTabSz="914400" eaLnBrk="1" fontAlgn="auto" latinLnBrk="0" hangingPunct="1">
              <a:lnSpc>
                <a:spcPct val="100000"/>
              </a:lnSpc>
              <a:spcBef>
                <a:spcPts val="115"/>
              </a:spcBef>
              <a:spcAft>
                <a:spcPts val="0"/>
              </a:spcAft>
              <a:buClrTx/>
              <a:buSzTx/>
              <a:buFontTx/>
              <a:buNone/>
              <a:tabLst/>
              <a:defRPr/>
            </a:pPr>
            <a:r>
              <a:rPr kumimoji="0" lang="mn-MN" sz="3298" b="0" i="0" u="none" strike="noStrike" kern="0" cap="none" spc="0" normalizeH="0" baseline="0" noProof="0" dirty="0">
                <a:ln>
                  <a:noFill/>
                </a:ln>
                <a:solidFill>
                  <a:srgbClr val="FFFFFF"/>
                </a:solidFill>
                <a:effectLst/>
                <a:uLnTx/>
                <a:uFillTx/>
                <a:latin typeface="Lato Light" panose="020F0302020204030203" pitchFamily="34" charset="0"/>
                <a:cs typeface="Arial"/>
              </a:rPr>
              <a:t>Газар тогтвортой менежментэд хамрагдав.</a:t>
            </a:r>
            <a:endParaRPr kumimoji="0" sz="3298" b="0" i="0" u="none" strike="noStrike" kern="0" cap="none" spc="0" normalizeH="0" baseline="0" noProof="0" dirty="0">
              <a:ln>
                <a:noFill/>
              </a:ln>
              <a:solidFill>
                <a:srgbClr val="FFFFFF"/>
              </a:solidFill>
              <a:effectLst/>
              <a:uLnTx/>
              <a:uFillTx/>
              <a:latin typeface="Lato Light" panose="020F0302020204030203" pitchFamily="34" charset="0"/>
              <a:cs typeface="Arial"/>
            </a:endParaRPr>
          </a:p>
        </p:txBody>
      </p:sp>
      <p:pic>
        <p:nvPicPr>
          <p:cNvPr id="257" name="Gráfico 256">
            <a:extLst>
              <a:ext uri="{FF2B5EF4-FFF2-40B4-BE49-F238E27FC236}">
                <a16:creationId xmlns:a16="http://schemas.microsoft.com/office/drawing/2014/main" id="{2A99D3F8-B21E-B665-E604-7D0CDAFB6BB9}"/>
              </a:ext>
            </a:extLst>
          </p:cNvPr>
          <p:cNvPicPr>
            <a:picLocks noChangeAspect="1"/>
          </p:cNvPicPr>
          <p:nvPr/>
        </p:nvPicPr>
        <p:blipFill>
          <a:blip>
            <a:extLst>
              <a:ext uri="{96DAC541-7B7A-43D3-8B79-37D633B846F1}">
                <asvg:svgBlip xmlns:asvg="http://schemas.microsoft.com/office/drawing/2016/SVG/main" r:embed="rId4"/>
              </a:ext>
            </a:extLst>
          </a:blip>
          <a:srcRect b="8944"/>
          <a:stretch/>
        </p:blipFill>
        <p:spPr>
          <a:xfrm>
            <a:off x="10496460" y="8099462"/>
            <a:ext cx="2026116" cy="2103200"/>
          </a:xfrm>
          <a:prstGeom prst="rect">
            <a:avLst/>
          </a:prstGeom>
        </p:spPr>
      </p:pic>
      <p:sp>
        <p:nvSpPr>
          <p:cNvPr id="258" name="Rectángulo: esquinas superiores redondeadas 257">
            <a:extLst>
              <a:ext uri="{FF2B5EF4-FFF2-40B4-BE49-F238E27FC236}">
                <a16:creationId xmlns:a16="http://schemas.microsoft.com/office/drawing/2014/main" id="{62B5308C-68D1-B4CE-B4C2-E56EAC9924E1}"/>
              </a:ext>
            </a:extLst>
          </p:cNvPr>
          <p:cNvSpPr/>
          <p:nvPr/>
        </p:nvSpPr>
        <p:spPr>
          <a:xfrm rot="16200000">
            <a:off x="-309463" y="3691096"/>
            <a:ext cx="7785905" cy="5260809"/>
          </a:xfrm>
          <a:prstGeom prst="round2Same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64" name="Rectángulo: esquinas redondeadas 263">
            <a:extLst>
              <a:ext uri="{FF2B5EF4-FFF2-40B4-BE49-F238E27FC236}">
                <a16:creationId xmlns:a16="http://schemas.microsoft.com/office/drawing/2014/main" id="{1661FDD2-B948-1B45-8937-C13EA8A3E4ED}"/>
              </a:ext>
            </a:extLst>
          </p:cNvPr>
          <p:cNvSpPr/>
          <p:nvPr/>
        </p:nvSpPr>
        <p:spPr>
          <a:xfrm>
            <a:off x="12850432" y="2430515"/>
            <a:ext cx="6247057" cy="1870242"/>
          </a:xfrm>
          <a:prstGeom prst="roundRect">
            <a:avLst>
              <a:gd name="adj" fmla="val 0"/>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67" name="object 148">
            <a:extLst>
              <a:ext uri="{FF2B5EF4-FFF2-40B4-BE49-F238E27FC236}">
                <a16:creationId xmlns:a16="http://schemas.microsoft.com/office/drawing/2014/main" id="{D9674440-3A95-8C62-7483-1C3F5C055C5C}"/>
              </a:ext>
            </a:extLst>
          </p:cNvPr>
          <p:cNvSpPr txBox="1"/>
          <p:nvPr/>
        </p:nvSpPr>
        <p:spPr>
          <a:xfrm>
            <a:off x="13110858" y="2254438"/>
            <a:ext cx="4471785" cy="1753042"/>
          </a:xfrm>
          <a:prstGeom prst="rect">
            <a:avLst/>
          </a:prstGeom>
        </p:spPr>
        <p:txBody>
          <a:bodyPr vert="horz" wrap="square" lIns="0" tIns="14603" rIns="0" bIns="0" rtlCol="0">
            <a:spAutoFit/>
          </a:bodyPr>
          <a:lstStyle/>
          <a:p>
            <a:pPr marL="38098" marR="0" lvl="0" indent="0" defTabSz="914400" eaLnBrk="1" fontAlgn="auto" latinLnBrk="0" hangingPunct="1">
              <a:lnSpc>
                <a:spcPct val="100000"/>
              </a:lnSpc>
              <a:spcBef>
                <a:spcPts val="115"/>
              </a:spcBef>
              <a:spcAft>
                <a:spcPts val="0"/>
              </a:spcAft>
              <a:buClrTx/>
              <a:buSzTx/>
              <a:buFontTx/>
              <a:buNone/>
              <a:tabLst/>
              <a:defRPr/>
            </a:pPr>
            <a:r>
              <a:rPr kumimoji="0" lang="es-MX" sz="8905" b="1" i="0" u="none" strike="noStrike" kern="0" cap="none" spc="0" normalizeH="0" baseline="-6235" noProof="0" dirty="0">
                <a:ln>
                  <a:noFill/>
                </a:ln>
                <a:solidFill>
                  <a:srgbClr val="FFFFFF"/>
                </a:solidFill>
                <a:effectLst/>
                <a:uLnTx/>
                <a:uFillTx/>
                <a:latin typeface="Lato Black" panose="020F0A02020204030203" pitchFamily="34" charset="0"/>
                <a:cs typeface="Lato-Black"/>
              </a:rPr>
              <a:t>2.8 </a:t>
            </a:r>
            <a:r>
              <a:rPr lang="mn-MN" sz="8905" b="1" baseline="-6235" dirty="0">
                <a:solidFill>
                  <a:srgbClr val="FFFFFF"/>
                </a:solidFill>
                <a:latin typeface="Lato Black" panose="020F0A02020204030203" pitchFamily="34" charset="0"/>
                <a:cs typeface="Lato-Black"/>
              </a:rPr>
              <a:t>хүн</a:t>
            </a:r>
            <a:r>
              <a:rPr kumimoji="0" sz="4617" b="1" i="0" u="none" strike="noStrike" kern="0" cap="none" spc="0" normalizeH="0" baseline="-6235" noProof="0" dirty="0">
                <a:ln>
                  <a:noFill/>
                </a:ln>
                <a:solidFill>
                  <a:srgbClr val="FFFFFF"/>
                </a:solidFill>
                <a:effectLst/>
                <a:uLnTx/>
                <a:uFillTx/>
                <a:latin typeface="Lato Black" panose="020F0A02020204030203" pitchFamily="34" charset="0"/>
                <a:cs typeface="Lato-Black"/>
              </a:rPr>
              <a:t> </a:t>
            </a:r>
            <a:endParaRPr kumimoji="0" lang="es-MX" sz="4617" b="1" i="0" u="none" strike="noStrike" kern="0" cap="none" spc="0" normalizeH="0" baseline="-6235" noProof="0" dirty="0">
              <a:ln>
                <a:noFill/>
              </a:ln>
              <a:solidFill>
                <a:srgbClr val="FFFFFF"/>
              </a:solidFill>
              <a:effectLst/>
              <a:uLnTx/>
              <a:uFillTx/>
              <a:latin typeface="Lato Black" panose="020F0A02020204030203" pitchFamily="34" charset="0"/>
              <a:cs typeface="Lato-Black"/>
            </a:endParaRPr>
          </a:p>
          <a:p>
            <a:pPr marL="38098" marR="0" lvl="0" indent="0" defTabSz="914400" eaLnBrk="1" fontAlgn="auto" latinLnBrk="0" hangingPunct="1">
              <a:lnSpc>
                <a:spcPct val="100000"/>
              </a:lnSpc>
              <a:spcBef>
                <a:spcPts val="115"/>
              </a:spcBef>
              <a:spcAft>
                <a:spcPts val="0"/>
              </a:spcAft>
              <a:buClrTx/>
              <a:buSzTx/>
              <a:buFontTx/>
              <a:buNone/>
              <a:tabLst/>
              <a:defRPr/>
            </a:pPr>
            <a:r>
              <a:rPr lang="mn-MN" sz="2638" dirty="0">
                <a:solidFill>
                  <a:srgbClr val="FFFFFF"/>
                </a:solidFill>
                <a:latin typeface="Lato Light" panose="020F0302020204030203" pitchFamily="34" charset="0"/>
                <a:cs typeface="Arial"/>
              </a:rPr>
              <a:t>Хүн экосистемийн тогтвортой үйлчилгээ авав. </a:t>
            </a:r>
            <a:endParaRPr kumimoji="0" sz="1814" b="0" i="0" u="none" strike="noStrike" kern="0" cap="none" spc="0" normalizeH="0" baseline="0" noProof="0" dirty="0">
              <a:ln>
                <a:noFill/>
              </a:ln>
              <a:solidFill>
                <a:sysClr val="windowText" lastClr="000000"/>
              </a:solidFill>
              <a:effectLst/>
              <a:uLnTx/>
              <a:uFillTx/>
              <a:latin typeface="Lato Light" panose="020F0302020204030203" pitchFamily="34" charset="0"/>
              <a:cs typeface="Arial"/>
            </a:endParaRPr>
          </a:p>
        </p:txBody>
      </p:sp>
      <p:sp>
        <p:nvSpPr>
          <p:cNvPr id="271" name="Rectángulo: esquinas redondeadas 270">
            <a:extLst>
              <a:ext uri="{FF2B5EF4-FFF2-40B4-BE49-F238E27FC236}">
                <a16:creationId xmlns:a16="http://schemas.microsoft.com/office/drawing/2014/main" id="{6FB3D956-813C-7A89-02B2-D36F18FE599C}"/>
              </a:ext>
            </a:extLst>
          </p:cNvPr>
          <p:cNvSpPr/>
          <p:nvPr/>
        </p:nvSpPr>
        <p:spPr>
          <a:xfrm>
            <a:off x="12861895" y="4409390"/>
            <a:ext cx="6235594" cy="1870242"/>
          </a:xfrm>
          <a:prstGeom prst="roundRect">
            <a:avLst>
              <a:gd name="adj" fmla="val 0"/>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72" name="Rectángulo: esquinas redondeadas 271">
            <a:extLst>
              <a:ext uri="{FF2B5EF4-FFF2-40B4-BE49-F238E27FC236}">
                <a16:creationId xmlns:a16="http://schemas.microsoft.com/office/drawing/2014/main" id="{223B8B40-031A-C5EF-5E23-1600B1DC803D}"/>
              </a:ext>
            </a:extLst>
          </p:cNvPr>
          <p:cNvSpPr/>
          <p:nvPr/>
        </p:nvSpPr>
        <p:spPr>
          <a:xfrm>
            <a:off x="12869622" y="6386107"/>
            <a:ext cx="6247059" cy="2235407"/>
          </a:xfrm>
          <a:prstGeom prst="roundRect">
            <a:avLst>
              <a:gd name="adj" fmla="val 0"/>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73" name="Rectángulo: esquinas redondeadas 272">
            <a:extLst>
              <a:ext uri="{FF2B5EF4-FFF2-40B4-BE49-F238E27FC236}">
                <a16:creationId xmlns:a16="http://schemas.microsoft.com/office/drawing/2014/main" id="{D5B9CF6E-B1AB-7161-4721-BE396BE6FE55}"/>
              </a:ext>
            </a:extLst>
          </p:cNvPr>
          <p:cNvSpPr/>
          <p:nvPr/>
        </p:nvSpPr>
        <p:spPr>
          <a:xfrm>
            <a:off x="12876781" y="8748281"/>
            <a:ext cx="6239901" cy="1454381"/>
          </a:xfrm>
          <a:prstGeom prst="roundRect">
            <a:avLst>
              <a:gd name="adj" fmla="val 0"/>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279" name="Gráfico 278">
            <a:extLst>
              <a:ext uri="{FF2B5EF4-FFF2-40B4-BE49-F238E27FC236}">
                <a16:creationId xmlns:a16="http://schemas.microsoft.com/office/drawing/2014/main" id="{0E8E2674-F52C-64DA-378B-02CE950673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7071373" y="6803685"/>
            <a:ext cx="2034882" cy="1831394"/>
          </a:xfrm>
          <a:prstGeom prst="rect">
            <a:avLst/>
          </a:prstGeom>
        </p:spPr>
      </p:pic>
      <p:sp>
        <p:nvSpPr>
          <p:cNvPr id="280" name="object 148">
            <a:extLst>
              <a:ext uri="{FF2B5EF4-FFF2-40B4-BE49-F238E27FC236}">
                <a16:creationId xmlns:a16="http://schemas.microsoft.com/office/drawing/2014/main" id="{4F93D8C3-2DB7-0E0A-12C5-1436563A0CBD}"/>
              </a:ext>
            </a:extLst>
          </p:cNvPr>
          <p:cNvSpPr txBox="1"/>
          <p:nvPr/>
        </p:nvSpPr>
        <p:spPr>
          <a:xfrm>
            <a:off x="15531307" y="4307594"/>
            <a:ext cx="3212990" cy="1753042"/>
          </a:xfrm>
          <a:prstGeom prst="rect">
            <a:avLst/>
          </a:prstGeom>
        </p:spPr>
        <p:txBody>
          <a:bodyPr vert="horz" wrap="square" lIns="0" tIns="14603" rIns="0" bIns="0" rtlCol="0">
            <a:spAutoFit/>
          </a:bodyPr>
          <a:lstStyle/>
          <a:p>
            <a:pPr marL="38098" marR="0" lvl="0" indent="0" defTabSz="914400" eaLnBrk="1" fontAlgn="auto" latinLnBrk="0" hangingPunct="1">
              <a:lnSpc>
                <a:spcPct val="100000"/>
              </a:lnSpc>
              <a:spcBef>
                <a:spcPts val="115"/>
              </a:spcBef>
              <a:spcAft>
                <a:spcPts val="0"/>
              </a:spcAft>
              <a:buClrTx/>
              <a:buSzTx/>
              <a:buFontTx/>
              <a:buNone/>
              <a:tabLst/>
              <a:defRPr/>
            </a:pPr>
            <a:r>
              <a:rPr kumimoji="0" lang="es-MX" sz="8905" b="1" i="0" u="none" strike="noStrike" kern="0" cap="none" spc="0" normalizeH="0" baseline="-6235" noProof="0" dirty="0">
                <a:ln>
                  <a:noFill/>
                </a:ln>
                <a:solidFill>
                  <a:srgbClr val="FFFFFF"/>
                </a:solidFill>
                <a:effectLst/>
                <a:uLnTx/>
                <a:uFillTx/>
                <a:latin typeface="Lato Black" panose="020F0A02020204030203" pitchFamily="34" charset="0"/>
                <a:cs typeface="Lato-Black"/>
              </a:rPr>
              <a:t>950 </a:t>
            </a:r>
            <a:r>
              <a:rPr lang="mn-MN" sz="4000" b="1" baseline="-6235" dirty="0">
                <a:solidFill>
                  <a:srgbClr val="FFFFFF"/>
                </a:solidFill>
                <a:latin typeface="Lato Black" panose="020F0A02020204030203" pitchFamily="34" charset="0"/>
                <a:cs typeface="Lato-Black"/>
              </a:rPr>
              <a:t>мянган</a:t>
            </a:r>
            <a:endParaRPr kumimoji="0" lang="es-MX" sz="4000" b="1" i="0" u="none" strike="noStrike" kern="0" cap="none" spc="0" normalizeH="0" baseline="-6235" noProof="0" dirty="0">
              <a:ln>
                <a:noFill/>
              </a:ln>
              <a:solidFill>
                <a:srgbClr val="FFFFFF"/>
              </a:solidFill>
              <a:effectLst/>
              <a:uLnTx/>
              <a:uFillTx/>
              <a:latin typeface="Lato Black" panose="020F0A02020204030203" pitchFamily="34" charset="0"/>
              <a:cs typeface="Lato-Black"/>
            </a:endParaRPr>
          </a:p>
          <a:p>
            <a:pPr marL="38098" marR="0" lvl="0" indent="0" defTabSz="914400" eaLnBrk="1" fontAlgn="auto" latinLnBrk="0" hangingPunct="1">
              <a:lnSpc>
                <a:spcPct val="100000"/>
              </a:lnSpc>
              <a:spcBef>
                <a:spcPts val="115"/>
              </a:spcBef>
              <a:spcAft>
                <a:spcPts val="0"/>
              </a:spcAft>
              <a:buClrTx/>
              <a:buSzTx/>
              <a:buFontTx/>
              <a:buNone/>
              <a:tabLst/>
              <a:defRPr/>
            </a:pPr>
            <a:r>
              <a:rPr lang="mn-MN" sz="2638" dirty="0">
                <a:solidFill>
                  <a:srgbClr val="FFFFFF"/>
                </a:solidFill>
                <a:latin typeface="Lato Light" panose="020F0302020204030203" pitchFamily="34" charset="0"/>
                <a:cs typeface="Arial"/>
              </a:rPr>
              <a:t>х</a:t>
            </a:r>
            <a:r>
              <a:rPr kumimoji="0" lang="mn-MN" sz="2638" b="0" i="0" u="none" strike="noStrike" kern="0" cap="none" spc="0" normalizeH="0" baseline="0" noProof="0" dirty="0" err="1">
                <a:ln>
                  <a:noFill/>
                </a:ln>
                <a:solidFill>
                  <a:srgbClr val="FFFFFF"/>
                </a:solidFill>
                <a:effectLst/>
                <a:uLnTx/>
                <a:uFillTx/>
                <a:latin typeface="Lato Light" panose="020F0302020204030203" pitchFamily="34" charset="0"/>
                <a:cs typeface="Arial"/>
              </a:rPr>
              <a:t>үн</a:t>
            </a:r>
            <a:r>
              <a:rPr kumimoji="0" lang="mn-MN" sz="2638" b="0" i="0" u="none" strike="noStrike" kern="0" cap="none" spc="0" normalizeH="0" baseline="0" noProof="0" dirty="0">
                <a:ln>
                  <a:noFill/>
                </a:ln>
                <a:solidFill>
                  <a:srgbClr val="FFFFFF"/>
                </a:solidFill>
                <a:effectLst/>
                <a:uLnTx/>
                <a:uFillTx/>
                <a:latin typeface="Lato Light" panose="020F0302020204030203" pitchFamily="34" charset="0"/>
                <a:cs typeface="Arial"/>
              </a:rPr>
              <a:t> ногоон ЭХ-д холбогдов.</a:t>
            </a:r>
            <a:endParaRPr kumimoji="0" sz="1814" b="0" i="0" u="none" strike="noStrike" kern="0" cap="none" spc="0" normalizeH="0" baseline="0" noProof="0" dirty="0">
              <a:ln>
                <a:noFill/>
              </a:ln>
              <a:solidFill>
                <a:sysClr val="windowText" lastClr="000000"/>
              </a:solidFill>
              <a:effectLst/>
              <a:uLnTx/>
              <a:uFillTx/>
              <a:latin typeface="Lato Light" panose="020F0302020204030203" pitchFamily="34" charset="0"/>
              <a:cs typeface="Arial"/>
            </a:endParaRPr>
          </a:p>
        </p:txBody>
      </p:sp>
      <p:pic>
        <p:nvPicPr>
          <p:cNvPr id="282" name="Gráfico 281">
            <a:extLst>
              <a:ext uri="{FF2B5EF4-FFF2-40B4-BE49-F238E27FC236}">
                <a16:creationId xmlns:a16="http://schemas.microsoft.com/office/drawing/2014/main" id="{6ACB3CD0-8E6D-B2A8-B9DA-5319AC0F5CED}"/>
              </a:ext>
            </a:extLst>
          </p:cNvPr>
          <p:cNvPicPr>
            <a:picLocks noChangeAspect="1"/>
          </p:cNvPicPr>
          <p:nvPr/>
        </p:nvPicPr>
        <p:blipFill>
          <a:blip>
            <a:extLst>
              <a:ext uri="{96DAC541-7B7A-43D3-8B79-37D633B846F1}">
                <asvg:svgBlip xmlns:asvg="http://schemas.microsoft.com/office/drawing/2016/SVG/main" r:embed="rId6"/>
              </a:ext>
            </a:extLst>
          </a:blip>
          <a:srcRect b="23874"/>
          <a:stretch/>
        </p:blipFill>
        <p:spPr>
          <a:xfrm>
            <a:off x="13006540" y="4524379"/>
            <a:ext cx="2260592" cy="1720897"/>
          </a:xfrm>
          <a:prstGeom prst="rect">
            <a:avLst/>
          </a:prstGeom>
        </p:spPr>
      </p:pic>
      <p:sp>
        <p:nvSpPr>
          <p:cNvPr id="284" name="object 148">
            <a:extLst>
              <a:ext uri="{FF2B5EF4-FFF2-40B4-BE49-F238E27FC236}">
                <a16:creationId xmlns:a16="http://schemas.microsoft.com/office/drawing/2014/main" id="{A70F0F2B-E4F6-5453-EEE2-F6F1116F5A6F}"/>
              </a:ext>
            </a:extLst>
          </p:cNvPr>
          <p:cNvSpPr txBox="1"/>
          <p:nvPr/>
        </p:nvSpPr>
        <p:spPr>
          <a:xfrm>
            <a:off x="13159132" y="6282249"/>
            <a:ext cx="3918406" cy="1753042"/>
          </a:xfrm>
          <a:prstGeom prst="rect">
            <a:avLst/>
          </a:prstGeom>
        </p:spPr>
        <p:txBody>
          <a:bodyPr vert="horz" wrap="square" lIns="0" tIns="14603" rIns="0" bIns="0" rtlCol="0">
            <a:spAutoFit/>
          </a:bodyPr>
          <a:lstStyle/>
          <a:p>
            <a:pPr marL="38098" marR="0" lvl="0" indent="0" defTabSz="914400" eaLnBrk="1" fontAlgn="auto" latinLnBrk="0" hangingPunct="1">
              <a:lnSpc>
                <a:spcPct val="100000"/>
              </a:lnSpc>
              <a:spcBef>
                <a:spcPts val="115"/>
              </a:spcBef>
              <a:spcAft>
                <a:spcPts val="0"/>
              </a:spcAft>
              <a:buClrTx/>
              <a:buSzTx/>
              <a:buFontTx/>
              <a:buNone/>
              <a:tabLst/>
              <a:defRPr/>
            </a:pPr>
            <a:r>
              <a:rPr kumimoji="0" lang="es-MX" sz="8905" b="1" i="0" u="none" strike="noStrike" kern="0" cap="none" spc="0" normalizeH="0" baseline="-6235" noProof="0" dirty="0">
                <a:ln>
                  <a:noFill/>
                </a:ln>
                <a:solidFill>
                  <a:srgbClr val="FFFFFF"/>
                </a:solidFill>
                <a:effectLst/>
                <a:uLnTx/>
                <a:uFillTx/>
                <a:latin typeface="Lato Black" panose="020F0A02020204030203" pitchFamily="34" charset="0"/>
                <a:cs typeface="Lato-Black"/>
              </a:rPr>
              <a:t>2.8 </a:t>
            </a:r>
            <a:r>
              <a:rPr kumimoji="0" lang="es-MX" sz="8905" b="1" i="0" u="none" strike="noStrike" kern="0" cap="none" spc="0" normalizeH="0" baseline="-6235" noProof="0" dirty="0" err="1">
                <a:ln>
                  <a:noFill/>
                </a:ln>
                <a:solidFill>
                  <a:srgbClr val="FFFFFF"/>
                </a:solidFill>
                <a:effectLst/>
                <a:uLnTx/>
                <a:uFillTx/>
                <a:latin typeface="Lato Black" panose="020F0A02020204030203" pitchFamily="34" charset="0"/>
                <a:cs typeface="Lato-Black"/>
              </a:rPr>
              <a:t>million</a:t>
            </a:r>
            <a:endParaRPr kumimoji="0" lang="es-MX" sz="4617" b="1" i="0" u="none" strike="noStrike" kern="0" cap="none" spc="0" normalizeH="0" baseline="-6235" noProof="0" dirty="0">
              <a:ln>
                <a:noFill/>
              </a:ln>
              <a:solidFill>
                <a:srgbClr val="FFFFFF"/>
              </a:solidFill>
              <a:effectLst/>
              <a:uLnTx/>
              <a:uFillTx/>
              <a:latin typeface="Lato Black" panose="020F0A02020204030203" pitchFamily="34" charset="0"/>
              <a:cs typeface="Lato-Black"/>
            </a:endParaRPr>
          </a:p>
          <a:p>
            <a:pPr marL="38098" marR="0" lvl="0" indent="0" defTabSz="914400" eaLnBrk="1" fontAlgn="auto" latinLnBrk="0" hangingPunct="1">
              <a:lnSpc>
                <a:spcPct val="100000"/>
              </a:lnSpc>
              <a:spcBef>
                <a:spcPts val="115"/>
              </a:spcBef>
              <a:spcAft>
                <a:spcPts val="0"/>
              </a:spcAft>
              <a:buClrTx/>
              <a:buSzTx/>
              <a:buFontTx/>
              <a:buNone/>
              <a:tabLst/>
              <a:defRPr/>
            </a:pPr>
            <a:r>
              <a:rPr kumimoji="0" lang="mn-MN" sz="2638" b="0" i="0" u="none" strike="noStrike" kern="0" cap="none" spc="0" normalizeH="0" baseline="0" noProof="0" dirty="0">
                <a:ln>
                  <a:noFill/>
                </a:ln>
                <a:solidFill>
                  <a:srgbClr val="FFFFFF"/>
                </a:solidFill>
                <a:effectLst/>
                <a:uLnTx/>
                <a:uFillTx/>
                <a:latin typeface="Lato Light" panose="020F0302020204030203" pitchFamily="34" charset="0"/>
                <a:cs typeface="Arial"/>
              </a:rPr>
              <a:t>Ногоон ажлын байр                  бий болгов.</a:t>
            </a:r>
            <a:endParaRPr kumimoji="0" sz="1814" b="0" i="0" u="none" strike="noStrike" kern="0" cap="none" spc="0" normalizeH="0" baseline="0" noProof="0" dirty="0">
              <a:ln>
                <a:noFill/>
              </a:ln>
              <a:solidFill>
                <a:sysClr val="windowText" lastClr="000000"/>
              </a:solidFill>
              <a:effectLst/>
              <a:uLnTx/>
              <a:uFillTx/>
              <a:latin typeface="Lato Light" panose="020F0302020204030203" pitchFamily="34" charset="0"/>
              <a:cs typeface="Arial"/>
            </a:endParaRPr>
          </a:p>
        </p:txBody>
      </p:sp>
      <p:pic>
        <p:nvPicPr>
          <p:cNvPr id="290" name="Gráfico 289">
            <a:extLst>
              <a:ext uri="{FF2B5EF4-FFF2-40B4-BE49-F238E27FC236}">
                <a16:creationId xmlns:a16="http://schemas.microsoft.com/office/drawing/2014/main" id="{119F4533-3AFE-5DA9-1F4E-310F5E38C8E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253462" y="2430406"/>
            <a:ext cx="1844027" cy="1746972"/>
          </a:xfrm>
          <a:prstGeom prst="rect">
            <a:avLst/>
          </a:prstGeom>
        </p:spPr>
      </p:pic>
      <p:sp>
        <p:nvSpPr>
          <p:cNvPr id="291" name="object 148">
            <a:extLst>
              <a:ext uri="{FF2B5EF4-FFF2-40B4-BE49-F238E27FC236}">
                <a16:creationId xmlns:a16="http://schemas.microsoft.com/office/drawing/2014/main" id="{9FB81004-1D6F-98B6-81F8-7C909B80BB1A}"/>
              </a:ext>
            </a:extLst>
          </p:cNvPr>
          <p:cNvSpPr txBox="1"/>
          <p:nvPr/>
        </p:nvSpPr>
        <p:spPr>
          <a:xfrm>
            <a:off x="15465960" y="8366969"/>
            <a:ext cx="3918406" cy="1753298"/>
          </a:xfrm>
          <a:prstGeom prst="rect">
            <a:avLst/>
          </a:prstGeom>
        </p:spPr>
        <p:txBody>
          <a:bodyPr vert="horz" wrap="square" lIns="0" tIns="14603" rIns="0" bIns="0" rtlCol="0" anchor="t">
            <a:spAutoFit/>
          </a:bodyPr>
          <a:lstStyle/>
          <a:p>
            <a:pPr marL="37696" marR="0" lvl="0" indent="0" defTabSz="914400" eaLnBrk="1" fontAlgn="auto" latinLnBrk="0" hangingPunct="1">
              <a:lnSpc>
                <a:spcPct val="100000"/>
              </a:lnSpc>
              <a:spcBef>
                <a:spcPts val="115"/>
              </a:spcBef>
              <a:spcAft>
                <a:spcPts val="0"/>
              </a:spcAft>
              <a:buClrTx/>
              <a:buSzTx/>
              <a:buFontTx/>
              <a:buNone/>
              <a:tabLst/>
              <a:defRPr/>
            </a:pPr>
            <a:r>
              <a:rPr kumimoji="0" lang="es-MX" sz="8905" b="1" i="0" u="none" strike="noStrike" kern="0" cap="none" spc="0" normalizeH="0" baseline="-6235" noProof="0" dirty="0">
                <a:ln>
                  <a:noFill/>
                </a:ln>
                <a:solidFill>
                  <a:srgbClr val="FFFFFF"/>
                </a:solidFill>
                <a:effectLst/>
                <a:uLnTx/>
                <a:uFillTx/>
                <a:latin typeface="Lato Black"/>
                <a:ea typeface="Lato Black"/>
                <a:cs typeface="Lato-Black"/>
              </a:rPr>
              <a:t>+ 3,500</a:t>
            </a:r>
            <a:endParaRPr kumimoji="0" lang="es-ES" sz="1800" b="0" i="0" u="none" strike="noStrike" kern="0" cap="none" spc="0" normalizeH="0" baseline="0" noProof="0" dirty="0">
              <a:ln>
                <a:noFill/>
              </a:ln>
              <a:solidFill>
                <a:sysClr val="windowText" lastClr="000000"/>
              </a:solidFill>
              <a:effectLst/>
              <a:uLnTx/>
              <a:uFillTx/>
              <a:latin typeface="Lato Black"/>
              <a:ea typeface="Lato Black"/>
            </a:endParaRPr>
          </a:p>
          <a:p>
            <a:pPr marL="37696" marR="0" lvl="0" indent="0" defTabSz="914400" eaLnBrk="1" fontAlgn="auto" latinLnBrk="0" hangingPunct="1">
              <a:lnSpc>
                <a:spcPct val="100000"/>
              </a:lnSpc>
              <a:spcBef>
                <a:spcPts val="115"/>
              </a:spcBef>
              <a:spcAft>
                <a:spcPts val="0"/>
              </a:spcAft>
              <a:buClrTx/>
              <a:buSzTx/>
              <a:buFontTx/>
              <a:buNone/>
              <a:tabLst/>
              <a:defRPr/>
            </a:pPr>
            <a:r>
              <a:rPr kumimoji="0" lang="mn-MN" sz="2309" b="0" i="0" u="none" strike="noStrike" kern="0" cap="none" spc="0" normalizeH="0" baseline="0" noProof="0" dirty="0">
                <a:ln>
                  <a:noFill/>
                </a:ln>
                <a:solidFill>
                  <a:srgbClr val="FFFFFF"/>
                </a:solidFill>
                <a:effectLst/>
                <a:uLnTx/>
                <a:uFillTx/>
                <a:latin typeface="Lato Light"/>
                <a:ea typeface="Lato Light"/>
                <a:cs typeface="Lato Light"/>
              </a:rPr>
              <a:t>Сургалт, семинар зохиов.</a:t>
            </a:r>
            <a:endParaRPr kumimoji="0" lang="en-US" sz="1731" b="0" i="0" u="none" strike="noStrike" kern="0" cap="none" spc="0" normalizeH="0" baseline="0" noProof="0" dirty="0">
              <a:ln>
                <a:noFill/>
              </a:ln>
              <a:solidFill>
                <a:sysClr val="windowText" lastClr="000000"/>
              </a:solidFill>
              <a:effectLst/>
              <a:uLnTx/>
              <a:uFillTx/>
              <a:latin typeface="Lato Light"/>
              <a:ea typeface="Lato Light"/>
              <a:cs typeface="Arial"/>
            </a:endParaRPr>
          </a:p>
        </p:txBody>
      </p:sp>
      <p:pic>
        <p:nvPicPr>
          <p:cNvPr id="305" name="Gráfico 304">
            <a:extLst>
              <a:ext uri="{FF2B5EF4-FFF2-40B4-BE49-F238E27FC236}">
                <a16:creationId xmlns:a16="http://schemas.microsoft.com/office/drawing/2014/main" id="{B0D7EE09-FEA4-9CFC-4EE9-F5021F781DF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3776684" y="8963627"/>
            <a:ext cx="1250827" cy="1250827"/>
          </a:xfrm>
          <a:prstGeom prst="rect">
            <a:avLst/>
          </a:prstGeom>
        </p:spPr>
      </p:pic>
      <p:cxnSp>
        <p:nvCxnSpPr>
          <p:cNvPr id="7" name="Straight Connector 6">
            <a:extLst>
              <a:ext uri="{FF2B5EF4-FFF2-40B4-BE49-F238E27FC236}">
                <a16:creationId xmlns:a16="http://schemas.microsoft.com/office/drawing/2014/main" id="{44F42A35-637B-DDA0-8384-763CDA9A3B10}"/>
              </a:ext>
            </a:extLst>
          </p:cNvPr>
          <p:cNvCxnSpPr>
            <a:cxnSpLocks/>
          </p:cNvCxnSpPr>
          <p:nvPr/>
        </p:nvCxnSpPr>
        <p:spPr>
          <a:xfrm>
            <a:off x="951742" y="5616516"/>
            <a:ext cx="52621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9BFD8AE-C653-FC9C-5676-A4CD0862505F}"/>
              </a:ext>
            </a:extLst>
          </p:cNvPr>
          <p:cNvSpPr/>
          <p:nvPr/>
        </p:nvSpPr>
        <p:spPr>
          <a:xfrm>
            <a:off x="890231" y="5650003"/>
            <a:ext cx="5362221" cy="123472"/>
          </a:xfrm>
          <a:prstGeom prst="rect">
            <a:avLst/>
          </a:prstGeom>
          <a:solidFill>
            <a:srgbClr val="0A98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20" name="Straight Connector 19">
            <a:extLst>
              <a:ext uri="{FF2B5EF4-FFF2-40B4-BE49-F238E27FC236}">
                <a16:creationId xmlns:a16="http://schemas.microsoft.com/office/drawing/2014/main" id="{CF424865-3CF4-606A-4FD3-3002330D0FE2}"/>
              </a:ext>
            </a:extLst>
          </p:cNvPr>
          <p:cNvCxnSpPr>
            <a:cxnSpLocks/>
          </p:cNvCxnSpPr>
          <p:nvPr/>
        </p:nvCxnSpPr>
        <p:spPr>
          <a:xfrm>
            <a:off x="943605" y="5762850"/>
            <a:ext cx="52621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148">
            <a:extLst>
              <a:ext uri="{FF2B5EF4-FFF2-40B4-BE49-F238E27FC236}">
                <a16:creationId xmlns:a16="http://schemas.microsoft.com/office/drawing/2014/main" id="{24D828B1-63BF-5EA5-40F5-2D70C844CB41}"/>
              </a:ext>
            </a:extLst>
          </p:cNvPr>
          <p:cNvSpPr txBox="1"/>
          <p:nvPr/>
        </p:nvSpPr>
        <p:spPr>
          <a:xfrm>
            <a:off x="961551" y="5522415"/>
            <a:ext cx="5101694" cy="2022668"/>
          </a:xfrm>
          <a:prstGeom prst="rect">
            <a:avLst/>
          </a:prstGeom>
        </p:spPr>
        <p:txBody>
          <a:bodyPr vert="horz" wrap="square" lIns="0" tIns="14603" rIns="0" bIns="0" rtlCol="0" anchor="t">
            <a:spAutoFit/>
          </a:bodyPr>
          <a:lstStyle/>
          <a:p>
            <a:pPr marL="37465" marR="0" lvl="0" indent="0" defTabSz="914400" eaLnBrk="1" fontAlgn="auto" latinLnBrk="0" hangingPunct="1">
              <a:lnSpc>
                <a:spcPct val="100000"/>
              </a:lnSpc>
              <a:spcBef>
                <a:spcPts val="115"/>
              </a:spcBef>
              <a:spcAft>
                <a:spcPts val="0"/>
              </a:spcAft>
              <a:buClrTx/>
              <a:buSzTx/>
              <a:buFontTx/>
              <a:buNone/>
              <a:tabLst/>
              <a:defRPr/>
            </a:pPr>
            <a:r>
              <a:rPr kumimoji="0" lang="en-US" sz="7250" b="1" i="0" u="none" strike="noStrike" kern="0" cap="none" spc="-247" normalizeH="0" baseline="-6235" noProof="0" dirty="0">
                <a:ln>
                  <a:noFill/>
                </a:ln>
                <a:solidFill>
                  <a:srgbClr val="FFFFFF"/>
                </a:solidFill>
                <a:effectLst/>
                <a:uLnTx/>
                <a:uFillTx/>
                <a:latin typeface="Lato Black"/>
                <a:ea typeface="Lato Black"/>
                <a:cs typeface="Lato-Black"/>
              </a:rPr>
              <a:t>374 </a:t>
            </a:r>
            <a:r>
              <a:rPr kumimoji="0" lang="mn-MN" sz="7250" b="1" i="0" u="none" strike="noStrike" kern="0" cap="none" spc="-247" normalizeH="0" baseline="-6235" noProof="0" dirty="0">
                <a:ln>
                  <a:noFill/>
                </a:ln>
                <a:solidFill>
                  <a:srgbClr val="FFFFFF"/>
                </a:solidFill>
                <a:effectLst/>
                <a:uLnTx/>
                <a:uFillTx/>
                <a:latin typeface="Lato Black"/>
                <a:ea typeface="Lato Black"/>
                <a:cs typeface="Lato-Black"/>
              </a:rPr>
              <a:t>хөгжлийн бодлого</a:t>
            </a:r>
            <a:endParaRPr kumimoji="0" lang="en-US" sz="4600" b="1" i="0" u="none" strike="noStrike" kern="0" cap="none" spc="-247" normalizeH="0" baseline="-6235" noProof="0" dirty="0">
              <a:ln>
                <a:noFill/>
              </a:ln>
              <a:solidFill>
                <a:srgbClr val="FFFFFF"/>
              </a:solidFill>
              <a:effectLst/>
              <a:uLnTx/>
              <a:uFillTx/>
              <a:latin typeface="Lato Black"/>
              <a:ea typeface="Lato Black"/>
              <a:cs typeface="Lato-Black"/>
            </a:endParaRPr>
          </a:p>
          <a:p>
            <a:pPr marL="37465" marR="0" lvl="0" indent="0" defTabSz="914400" eaLnBrk="1" fontAlgn="auto" latinLnBrk="0" hangingPunct="1">
              <a:lnSpc>
                <a:spcPct val="100000"/>
              </a:lnSpc>
              <a:spcBef>
                <a:spcPts val="115"/>
              </a:spcBef>
              <a:spcAft>
                <a:spcPts val="0"/>
              </a:spcAft>
              <a:buClrTx/>
              <a:buSzTx/>
              <a:buFontTx/>
              <a:buNone/>
              <a:tabLst/>
              <a:defRPr/>
            </a:pPr>
            <a:r>
              <a:rPr lang="mn-MN" sz="3298" dirty="0">
                <a:solidFill>
                  <a:srgbClr val="FFFFFF"/>
                </a:solidFill>
                <a:latin typeface="Lato Light"/>
                <a:ea typeface="Lato Light"/>
                <a:cs typeface="Arial"/>
              </a:rPr>
              <a:t>б</a:t>
            </a:r>
            <a:r>
              <a:rPr kumimoji="0" lang="mn-MN" sz="3298" b="0" i="0" u="none" strike="noStrike" kern="0" cap="none" spc="0" normalizeH="0" baseline="0" noProof="0" dirty="0" err="1">
                <a:ln>
                  <a:noFill/>
                </a:ln>
                <a:solidFill>
                  <a:srgbClr val="FFFFFF"/>
                </a:solidFill>
                <a:effectLst/>
                <a:uLnTx/>
                <a:uFillTx/>
                <a:latin typeface="Lato Light"/>
                <a:ea typeface="Lato Light"/>
                <a:cs typeface="Arial"/>
              </a:rPr>
              <a:t>оловсруулав</a:t>
            </a:r>
            <a:r>
              <a:rPr kumimoji="0" lang="mn-MN" sz="3298" b="0" i="0" u="none" strike="noStrike" kern="0" cap="none" spc="0" normalizeH="0" baseline="0" noProof="0" dirty="0">
                <a:ln>
                  <a:noFill/>
                </a:ln>
                <a:solidFill>
                  <a:srgbClr val="FFFFFF"/>
                </a:solidFill>
                <a:effectLst/>
                <a:uLnTx/>
                <a:uFillTx/>
                <a:latin typeface="Lato Light"/>
                <a:ea typeface="Lato Light"/>
                <a:cs typeface="Arial"/>
              </a:rPr>
              <a:t>.</a:t>
            </a:r>
            <a:endParaRPr kumimoji="0" lang="en-US" sz="2309" b="0" i="0" u="none" strike="noStrike" kern="0" cap="none" spc="0" normalizeH="0" baseline="0" noProof="0" dirty="0">
              <a:ln>
                <a:noFill/>
              </a:ln>
              <a:solidFill>
                <a:sysClr val="windowText" lastClr="000000"/>
              </a:solidFill>
              <a:effectLst/>
              <a:uLnTx/>
              <a:uFillTx/>
              <a:latin typeface="Lato Light"/>
              <a:ea typeface="Lato Light"/>
              <a:cs typeface="Arial"/>
            </a:endParaRPr>
          </a:p>
        </p:txBody>
      </p:sp>
      <p:pic>
        <p:nvPicPr>
          <p:cNvPr id="30" name="Graphic 29">
            <a:extLst>
              <a:ext uri="{FF2B5EF4-FFF2-40B4-BE49-F238E27FC236}">
                <a16:creationId xmlns:a16="http://schemas.microsoft.com/office/drawing/2014/main" id="{B48CF2EB-FD8D-FCAD-26C8-294B70D51FF0}"/>
              </a:ext>
            </a:extLst>
          </p:cNvPr>
          <p:cNvPicPr>
            <a:picLocks noChangeAspect="1"/>
          </p:cNvPicPr>
          <p:nvPr/>
        </p:nvPicPr>
        <p:blipFill>
          <a:blip>
            <a:extLst>
              <a:ext uri="{96DAC541-7B7A-43D3-8B79-37D633B846F1}">
                <asvg:svgBlip xmlns:asvg="http://schemas.microsoft.com/office/drawing/2016/SVG/main" r:embed="rId9"/>
              </a:ext>
            </a:extLst>
          </a:blip>
          <a:srcRect t="5148"/>
          <a:stretch>
            <a:fillRect/>
          </a:stretch>
        </p:blipFill>
        <p:spPr>
          <a:xfrm>
            <a:off x="5151739" y="6938688"/>
            <a:ext cx="1062246" cy="909056"/>
          </a:xfrm>
          <a:prstGeom prst="rect">
            <a:avLst/>
          </a:prstGeom>
        </p:spPr>
      </p:pic>
      <p:cxnSp>
        <p:nvCxnSpPr>
          <p:cNvPr id="31" name="Straight Connector 30">
            <a:extLst>
              <a:ext uri="{FF2B5EF4-FFF2-40B4-BE49-F238E27FC236}">
                <a16:creationId xmlns:a16="http://schemas.microsoft.com/office/drawing/2014/main" id="{6BBBC6CD-70CB-96C3-0B28-698C8A939E12}"/>
              </a:ext>
            </a:extLst>
          </p:cNvPr>
          <p:cNvCxnSpPr>
            <a:cxnSpLocks/>
          </p:cNvCxnSpPr>
          <p:nvPr/>
        </p:nvCxnSpPr>
        <p:spPr>
          <a:xfrm>
            <a:off x="946152" y="7925296"/>
            <a:ext cx="52621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0A94CC1A-5560-42A0-0FFE-570A90B5E318}"/>
              </a:ext>
            </a:extLst>
          </p:cNvPr>
          <p:cNvSpPr/>
          <p:nvPr/>
        </p:nvSpPr>
        <p:spPr>
          <a:xfrm>
            <a:off x="884642" y="7939697"/>
            <a:ext cx="5362221" cy="123472"/>
          </a:xfrm>
          <a:prstGeom prst="rect">
            <a:avLst/>
          </a:prstGeom>
          <a:solidFill>
            <a:srgbClr val="0A98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33" name="Straight Connector 32">
            <a:extLst>
              <a:ext uri="{FF2B5EF4-FFF2-40B4-BE49-F238E27FC236}">
                <a16:creationId xmlns:a16="http://schemas.microsoft.com/office/drawing/2014/main" id="{3B3CC718-1EAD-73B4-8A0C-23BF10B92DA8}"/>
              </a:ext>
            </a:extLst>
          </p:cNvPr>
          <p:cNvCxnSpPr>
            <a:cxnSpLocks/>
          </p:cNvCxnSpPr>
          <p:nvPr/>
        </p:nvCxnSpPr>
        <p:spPr>
          <a:xfrm>
            <a:off x="940359" y="8063168"/>
            <a:ext cx="52621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object 148">
            <a:extLst>
              <a:ext uri="{FF2B5EF4-FFF2-40B4-BE49-F238E27FC236}">
                <a16:creationId xmlns:a16="http://schemas.microsoft.com/office/drawing/2014/main" id="{44CE8788-DEE0-B10B-2ECE-F841B59925ED}"/>
              </a:ext>
            </a:extLst>
          </p:cNvPr>
          <p:cNvSpPr txBox="1"/>
          <p:nvPr/>
        </p:nvSpPr>
        <p:spPr>
          <a:xfrm>
            <a:off x="6468548" y="2171859"/>
            <a:ext cx="4802601" cy="2565124"/>
          </a:xfrm>
          <a:prstGeom prst="rect">
            <a:avLst/>
          </a:prstGeom>
        </p:spPr>
        <p:txBody>
          <a:bodyPr vert="horz" wrap="square" lIns="0" tIns="14603" rIns="0" bIns="0" rtlCol="0" anchor="t">
            <a:spAutoFit/>
          </a:bodyPr>
          <a:lstStyle/>
          <a:p>
            <a:pPr marL="37696" marR="0" lvl="0" indent="0" defTabSz="914400" eaLnBrk="1" fontAlgn="auto" latinLnBrk="0" hangingPunct="1">
              <a:lnSpc>
                <a:spcPct val="100000"/>
              </a:lnSpc>
              <a:spcBef>
                <a:spcPts val="115"/>
              </a:spcBef>
              <a:spcAft>
                <a:spcPts val="0"/>
              </a:spcAft>
              <a:buClrTx/>
              <a:buSzTx/>
              <a:buFontTx/>
              <a:buNone/>
              <a:tabLst/>
              <a:defRPr/>
            </a:pPr>
            <a:r>
              <a:rPr kumimoji="0" lang="es-MX" sz="9894" b="1" i="0" u="none" strike="noStrike" kern="0" cap="none" spc="-547" normalizeH="0" baseline="-6235" noProof="0" dirty="0">
                <a:ln>
                  <a:noFill/>
                </a:ln>
                <a:solidFill>
                  <a:srgbClr val="FFFFFF"/>
                </a:solidFill>
                <a:effectLst/>
                <a:uLnTx/>
                <a:uFillTx/>
                <a:latin typeface="Lato Black"/>
                <a:ea typeface="Lato Black"/>
                <a:cs typeface="Lato-Black"/>
              </a:rPr>
              <a:t>12 </a:t>
            </a:r>
            <a:r>
              <a:rPr kumimoji="0" lang="mn-MN" sz="5400" b="1" i="0" u="none" strike="noStrike" kern="0" cap="none" spc="-547" normalizeH="0" baseline="-6235" noProof="0" dirty="0">
                <a:ln>
                  <a:noFill/>
                </a:ln>
                <a:solidFill>
                  <a:srgbClr val="FFFFFF"/>
                </a:solidFill>
                <a:effectLst/>
                <a:uLnTx/>
                <a:uFillTx/>
                <a:latin typeface="Lato Black"/>
                <a:ea typeface="Lato Black"/>
                <a:cs typeface="Lato-Black"/>
              </a:rPr>
              <a:t>сая  хүн</a:t>
            </a:r>
          </a:p>
          <a:p>
            <a:pPr marL="37696" marR="0" lvl="0" indent="0" defTabSz="914400" eaLnBrk="1" fontAlgn="auto" latinLnBrk="0" hangingPunct="1">
              <a:lnSpc>
                <a:spcPct val="100000"/>
              </a:lnSpc>
              <a:spcBef>
                <a:spcPts val="115"/>
              </a:spcBef>
              <a:spcAft>
                <a:spcPts val="0"/>
              </a:spcAft>
              <a:buClrTx/>
              <a:buSzTx/>
              <a:buFontTx/>
              <a:buNone/>
              <a:tabLst/>
              <a:defRPr/>
            </a:pPr>
            <a:r>
              <a:rPr kumimoji="0" lang="mn-MN" sz="3298" b="0" i="0" u="none" strike="noStrike" kern="0" cap="none" spc="0" normalizeH="0" baseline="0" noProof="0" dirty="0">
                <a:ln>
                  <a:noFill/>
                </a:ln>
                <a:solidFill>
                  <a:srgbClr val="FFFFFF"/>
                </a:solidFill>
                <a:effectLst/>
                <a:uLnTx/>
                <a:uFillTx/>
                <a:latin typeface="Lato Light"/>
                <a:ea typeface="Lato Light"/>
                <a:cs typeface="Arial"/>
              </a:rPr>
              <a:t>Тогтвортой тээврээр зорчих боломжийг бүрдүүлэв.</a:t>
            </a:r>
            <a:endParaRPr kumimoji="0" sz="2150" b="0" i="0" u="none" strike="noStrike" kern="0" cap="none" spc="0" normalizeH="0" baseline="0" noProof="0" dirty="0">
              <a:ln>
                <a:noFill/>
              </a:ln>
              <a:solidFill>
                <a:sysClr val="windowText" lastClr="000000"/>
              </a:solidFill>
              <a:effectLst/>
              <a:uLnTx/>
              <a:uFillTx/>
              <a:latin typeface="Lato Light"/>
              <a:ea typeface="Lato Light"/>
              <a:cs typeface="Arial"/>
            </a:endParaRPr>
          </a:p>
        </p:txBody>
      </p:sp>
      <p:pic>
        <p:nvPicPr>
          <p:cNvPr id="41" name="Graphic 40">
            <a:extLst>
              <a:ext uri="{FF2B5EF4-FFF2-40B4-BE49-F238E27FC236}">
                <a16:creationId xmlns:a16="http://schemas.microsoft.com/office/drawing/2014/main" id="{358D6FEA-9101-651A-6BE9-280DEE36F1B2}"/>
              </a:ext>
            </a:extLst>
          </p:cNvPr>
          <p:cNvPicPr>
            <a:picLocks noChangeAspect="1"/>
          </p:cNvPicPr>
          <p:nvPr/>
        </p:nvPicPr>
        <p:blipFill>
          <a:blip>
            <a:extLst>
              <a:ext uri="{96DAC541-7B7A-43D3-8B79-37D633B846F1}">
                <asvg:svgBlip xmlns:asvg="http://schemas.microsoft.com/office/drawing/2016/SVG/main" r:embed="rId10"/>
              </a:ext>
            </a:extLst>
          </a:blip>
          <a:srcRect b="4592"/>
          <a:stretch>
            <a:fillRect/>
          </a:stretch>
        </p:blipFill>
        <p:spPr>
          <a:xfrm>
            <a:off x="10544150" y="3240307"/>
            <a:ext cx="2047449" cy="1953435"/>
          </a:xfrm>
          <a:prstGeom prst="rect">
            <a:avLst/>
          </a:prstGeom>
        </p:spPr>
      </p:pic>
      <p:sp>
        <p:nvSpPr>
          <p:cNvPr id="42" name="object 148">
            <a:extLst>
              <a:ext uri="{FF2B5EF4-FFF2-40B4-BE49-F238E27FC236}">
                <a16:creationId xmlns:a16="http://schemas.microsoft.com/office/drawing/2014/main" id="{F79CEA1D-8DD4-4879-1A9C-BDB0CF011E18}"/>
              </a:ext>
            </a:extLst>
          </p:cNvPr>
          <p:cNvSpPr txBox="1"/>
          <p:nvPr/>
        </p:nvSpPr>
        <p:spPr>
          <a:xfrm>
            <a:off x="2258065" y="7886571"/>
            <a:ext cx="4075833" cy="1727779"/>
          </a:xfrm>
          <a:prstGeom prst="rect">
            <a:avLst/>
          </a:prstGeom>
        </p:spPr>
        <p:txBody>
          <a:bodyPr vert="horz" wrap="square" lIns="0" tIns="14603" rIns="0" bIns="0" rtlCol="0">
            <a:spAutoFit/>
          </a:bodyPr>
          <a:lstStyle/>
          <a:p>
            <a:pPr marL="38098" marR="0" lvl="0" indent="0" defTabSz="914400" eaLnBrk="1" fontAlgn="auto" latinLnBrk="0" hangingPunct="1">
              <a:lnSpc>
                <a:spcPct val="100000"/>
              </a:lnSpc>
              <a:spcBef>
                <a:spcPts val="115"/>
              </a:spcBef>
              <a:spcAft>
                <a:spcPts val="0"/>
              </a:spcAft>
              <a:buClrTx/>
              <a:buSzTx/>
              <a:buFontTx/>
              <a:buNone/>
              <a:tabLst/>
              <a:defRPr/>
            </a:pPr>
            <a:r>
              <a:rPr kumimoji="0" lang="es-MX" sz="8905" b="1" i="0" u="none" strike="noStrike" kern="0" cap="none" spc="0" normalizeH="0" baseline="-6235" noProof="0" dirty="0">
                <a:ln>
                  <a:noFill/>
                </a:ln>
                <a:solidFill>
                  <a:srgbClr val="FFFFFF"/>
                </a:solidFill>
                <a:effectLst/>
                <a:uLnTx/>
                <a:uFillTx/>
                <a:latin typeface="Lato Black" panose="020F0A02020204030203" pitchFamily="34" charset="0"/>
                <a:cs typeface="Lato-Black"/>
              </a:rPr>
              <a:t>52 </a:t>
            </a:r>
            <a:r>
              <a:rPr kumimoji="0" lang="mn-MN" sz="8905" b="1" i="0" u="none" strike="noStrike" kern="0" cap="none" spc="0" normalizeH="0" baseline="-6235" noProof="0" dirty="0">
                <a:ln>
                  <a:noFill/>
                </a:ln>
                <a:solidFill>
                  <a:srgbClr val="FFFFFF"/>
                </a:solidFill>
                <a:effectLst/>
                <a:uLnTx/>
                <a:uFillTx/>
                <a:latin typeface="Lato Black" panose="020F0A02020204030203" pitchFamily="34" charset="0"/>
                <a:cs typeface="Lato-Black"/>
              </a:rPr>
              <a:t>сая</a:t>
            </a:r>
            <a:r>
              <a:rPr kumimoji="0" sz="4617" b="1" i="0" u="none" strike="noStrike" kern="0" cap="none" spc="0" normalizeH="0" baseline="-6235" noProof="0" dirty="0">
                <a:ln>
                  <a:noFill/>
                </a:ln>
                <a:solidFill>
                  <a:srgbClr val="FFFFFF"/>
                </a:solidFill>
                <a:effectLst/>
                <a:uLnTx/>
                <a:uFillTx/>
                <a:latin typeface="Lato Black" panose="020F0A02020204030203" pitchFamily="34" charset="0"/>
                <a:cs typeface="Lato-Black"/>
              </a:rPr>
              <a:t> </a:t>
            </a:r>
            <a:endParaRPr kumimoji="0" lang="es-MX" sz="4617" b="1" i="0" u="none" strike="noStrike" kern="0" cap="none" spc="0" normalizeH="0" baseline="-6235" noProof="0" dirty="0">
              <a:ln>
                <a:noFill/>
              </a:ln>
              <a:solidFill>
                <a:srgbClr val="FFFFFF"/>
              </a:solidFill>
              <a:effectLst/>
              <a:uLnTx/>
              <a:uFillTx/>
              <a:latin typeface="Lato Black" panose="020F0A02020204030203" pitchFamily="34" charset="0"/>
              <a:cs typeface="Lato-Black"/>
            </a:endParaRPr>
          </a:p>
          <a:p>
            <a:pPr marL="38098" marR="0" lvl="0" indent="0" defTabSz="914400" eaLnBrk="1" fontAlgn="auto" latinLnBrk="0" hangingPunct="1">
              <a:lnSpc>
                <a:spcPct val="100000"/>
              </a:lnSpc>
              <a:spcBef>
                <a:spcPts val="115"/>
              </a:spcBef>
              <a:spcAft>
                <a:spcPts val="0"/>
              </a:spcAft>
              <a:buClrTx/>
              <a:buSzTx/>
              <a:buFontTx/>
              <a:buNone/>
              <a:tabLst/>
              <a:defRPr/>
            </a:pPr>
            <a:r>
              <a:rPr kumimoji="0" lang="mn-MN" sz="2556" b="0" i="0" u="none" strike="noStrike" kern="0" cap="none" spc="0" normalizeH="0" baseline="0" noProof="0" dirty="0">
                <a:ln>
                  <a:noFill/>
                </a:ln>
                <a:solidFill>
                  <a:srgbClr val="FFFFFF"/>
                </a:solidFill>
                <a:effectLst/>
                <a:uLnTx/>
                <a:uFillTx/>
                <a:latin typeface="Lato Light" panose="020F0302020204030203" pitchFamily="34" charset="0"/>
                <a:cs typeface="Arial"/>
              </a:rPr>
              <a:t>хүн </a:t>
            </a:r>
            <a:r>
              <a:rPr kumimoji="0" lang="mn-MN" sz="2556" b="0" i="0" u="none" strike="noStrike" kern="0" cap="none" spc="0" normalizeH="0" baseline="0" noProof="0" dirty="0" err="1">
                <a:ln>
                  <a:noFill/>
                </a:ln>
                <a:solidFill>
                  <a:srgbClr val="FFFFFF"/>
                </a:solidFill>
                <a:effectLst/>
                <a:uLnTx/>
                <a:uFillTx/>
                <a:latin typeface="Lato Light" panose="020F0302020204030203" pitchFamily="34" charset="0"/>
                <a:cs typeface="Arial"/>
              </a:rPr>
              <a:t>УАӨ</a:t>
            </a:r>
            <a:r>
              <a:rPr kumimoji="0" lang="mn-MN" sz="2556" b="0" i="0" u="none" strike="noStrike" kern="0" cap="none" spc="0" normalizeH="0" baseline="0" noProof="0" dirty="0">
                <a:ln>
                  <a:noFill/>
                </a:ln>
                <a:solidFill>
                  <a:srgbClr val="FFFFFF"/>
                </a:solidFill>
                <a:effectLst/>
                <a:uLnTx/>
                <a:uFillTx/>
                <a:latin typeface="Lato Light" panose="020F0302020204030203" pitchFamily="34" charset="0"/>
                <a:cs typeface="Arial"/>
              </a:rPr>
              <a:t>-д дасан зохицох чадавхтай болов.</a:t>
            </a:r>
            <a:endParaRPr kumimoji="0" lang="en-US" sz="2556" b="0" i="0" u="none" strike="noStrike" kern="0" cap="none" spc="0" normalizeH="0" baseline="0" noProof="0" dirty="0">
              <a:ln>
                <a:noFill/>
              </a:ln>
              <a:solidFill>
                <a:sysClr val="windowText" lastClr="000000"/>
              </a:solidFill>
              <a:effectLst/>
              <a:uLnTx/>
              <a:uFillTx/>
              <a:latin typeface="Lato Light" panose="020F0302020204030203" pitchFamily="34" charset="0"/>
              <a:cs typeface="Arial"/>
            </a:endParaRPr>
          </a:p>
        </p:txBody>
      </p:sp>
      <p:pic>
        <p:nvPicPr>
          <p:cNvPr id="44" name="Graphic 43">
            <a:extLst>
              <a:ext uri="{FF2B5EF4-FFF2-40B4-BE49-F238E27FC236}">
                <a16:creationId xmlns:a16="http://schemas.microsoft.com/office/drawing/2014/main" id="{394B6EA8-40AA-4D8F-CCE1-E574F982F8C9}"/>
              </a:ext>
            </a:extLst>
          </p:cNvPr>
          <p:cNvPicPr>
            <a:picLocks noChangeAspect="1"/>
          </p:cNvPicPr>
          <p:nvPr/>
        </p:nvPicPr>
        <p:blipFill>
          <a:blip>
            <a:extLst>
              <a:ext uri="{96DAC541-7B7A-43D3-8B79-37D633B846F1}">
                <asvg:svgBlip xmlns:asvg="http://schemas.microsoft.com/office/drawing/2016/SVG/main" r:embed="rId11"/>
              </a:ext>
            </a:extLst>
          </a:blip>
          <a:srcRect l="29331"/>
          <a:stretch>
            <a:fillRect/>
          </a:stretch>
        </p:blipFill>
        <p:spPr>
          <a:xfrm>
            <a:off x="967591" y="8229020"/>
            <a:ext cx="839005" cy="1306292"/>
          </a:xfrm>
          <a:prstGeom prst="rect">
            <a:avLst/>
          </a:prstGeom>
        </p:spPr>
      </p:pic>
    </p:spTree>
    <p:extLst>
      <p:ext uri="{BB962C8B-B14F-4D97-AF65-F5344CB8AC3E}">
        <p14:creationId xmlns:p14="http://schemas.microsoft.com/office/powerpoint/2010/main" val="3744815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a:extLst>
              <a:ext uri="{FF2B5EF4-FFF2-40B4-BE49-F238E27FC236}">
                <a16:creationId xmlns:a16="http://schemas.microsoft.com/office/drawing/2014/main" id="{5F4F9520-1CA1-3030-72D3-1BD1FAD5E3A5}"/>
              </a:ext>
            </a:extLst>
          </p:cNvPr>
          <p:cNvSpPr>
            <a:spLocks noGrp="1"/>
          </p:cNvSpPr>
          <p:nvPr>
            <p:ph type="sldNum" sz="quarter" idx="12"/>
          </p:nvPr>
        </p:nvSpPr>
        <p:spPr/>
        <p:txBody>
          <a:bodyPr>
            <a:normAutofit fontScale="25000" lnSpcReduction="20000"/>
          </a:bodyPr>
          <a:lstStyle/>
          <a:p>
            <a:pPr marL="0" marR="0" lvl="0" indent="0" algn="r" defTabSz="1507800" rtl="0" eaLnBrk="1" fontAlgn="auto" latinLnBrk="0" hangingPunct="1">
              <a:lnSpc>
                <a:spcPct val="100000"/>
              </a:lnSpc>
              <a:spcBef>
                <a:spcPts val="0"/>
              </a:spcBef>
              <a:spcAft>
                <a:spcPts val="0"/>
              </a:spcAft>
              <a:buClrTx/>
              <a:buSzTx/>
              <a:buFontTx/>
              <a:buNone/>
              <a:tabLst/>
              <a:defRPr/>
            </a:pPr>
            <a:fld id="{BE62685F-D6AE-4013-951C-ACD27A1A6664}" type="slidenum">
              <a:rPr kumimoji="0" lang="en-US"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sym typeface="Arial"/>
              </a:rPr>
              <a:pPr marL="0" marR="0" lvl="0" indent="0" algn="r" defTabSz="1507800" rtl="0" eaLnBrk="1" fontAlgn="auto" latinLnBrk="0" hangingPunct="1">
                <a:lnSpc>
                  <a:spcPct val="100000"/>
                </a:lnSpc>
                <a:spcBef>
                  <a:spcPts val="0"/>
                </a:spcBef>
                <a:spcAft>
                  <a:spcPts val="0"/>
                </a:spcAft>
                <a:buClrTx/>
                <a:buSzTx/>
                <a:buFontTx/>
                <a:buNone/>
                <a:tabLst/>
                <a:defRPr/>
              </a:pPr>
              <a:t>4</a:t>
            </a:fld>
            <a:endParaRPr kumimoji="0" lang="en-US"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sym typeface="Arial"/>
            </a:endParaRPr>
          </a:p>
        </p:txBody>
      </p:sp>
      <p:graphicFrame>
        <p:nvGraphicFramePr>
          <p:cNvPr id="5" name="표 4">
            <a:extLst>
              <a:ext uri="{FF2B5EF4-FFF2-40B4-BE49-F238E27FC236}">
                <a16:creationId xmlns:a16="http://schemas.microsoft.com/office/drawing/2014/main" id="{88A35BC4-794D-7865-5445-38BC6D0FD2D5}"/>
              </a:ext>
            </a:extLst>
          </p:cNvPr>
          <p:cNvGraphicFramePr>
            <a:graphicFrameLocks/>
          </p:cNvGraphicFramePr>
          <p:nvPr>
            <p:extLst>
              <p:ext uri="{D42A27DB-BD31-4B8C-83A1-F6EECF244321}">
                <p14:modId xmlns:p14="http://schemas.microsoft.com/office/powerpoint/2010/main" val="2350531812"/>
              </p:ext>
            </p:extLst>
          </p:nvPr>
        </p:nvGraphicFramePr>
        <p:xfrm>
          <a:off x="844372" y="1764534"/>
          <a:ext cx="18406262" cy="665575"/>
        </p:xfrm>
        <a:graphic>
          <a:graphicData uri="http://schemas.openxmlformats.org/drawingml/2006/table">
            <a:tbl>
              <a:tblPr firstRow="1" bandRow="1">
                <a:tableStyleId>{5C22544A-7EE6-4342-B048-85BDC9FD1C3A}</a:tableStyleId>
              </a:tblPr>
              <a:tblGrid>
                <a:gridCol w="18406262">
                  <a:extLst>
                    <a:ext uri="{9D8B030D-6E8A-4147-A177-3AD203B41FA5}">
                      <a16:colId xmlns:a16="http://schemas.microsoft.com/office/drawing/2014/main" val="745221406"/>
                    </a:ext>
                  </a:extLst>
                </a:gridCol>
              </a:tblGrid>
              <a:tr h="661901">
                <a:tc>
                  <a:txBody>
                    <a:bodyPr/>
                    <a:lstStyle/>
                    <a:p>
                      <a:pPr>
                        <a:lnSpc>
                          <a:spcPct val="120000"/>
                        </a:lnSpc>
                      </a:pPr>
                      <a:r>
                        <a:rPr lang="mn-MN" sz="3100" dirty="0" err="1">
                          <a:solidFill>
                            <a:srgbClr val="323F4F"/>
                          </a:solidFill>
                          <a:latin typeface="Arial"/>
                          <a:ea typeface="Verdana"/>
                          <a:cs typeface="Arial"/>
                        </a:rPr>
                        <a:t>УАӨ</a:t>
                      </a:r>
                      <a:r>
                        <a:rPr lang="mn-MN" sz="3100" dirty="0">
                          <a:solidFill>
                            <a:srgbClr val="323F4F"/>
                          </a:solidFill>
                          <a:latin typeface="Arial"/>
                          <a:ea typeface="Verdana"/>
                          <a:cs typeface="Arial"/>
                        </a:rPr>
                        <a:t>-Н АРГА ХЭМЖЭЭ          ЦЭВЭР ЭРЧИМ ХҮЧ                             ТОГТВОРТОЙ САНХҮҮЖИЛТ</a:t>
                      </a:r>
                      <a:endParaRPr lang="en-GB" sz="3100" dirty="0">
                        <a:solidFill>
                          <a:srgbClr val="323F4F"/>
                        </a:solidFill>
                        <a:latin typeface="Arial"/>
                        <a:ea typeface="Verdana"/>
                        <a:cs typeface="Arial"/>
                      </a:endParaRPr>
                    </a:p>
                  </a:txBody>
                  <a:tcPr marL="150781" marR="150781" marT="75390" marB="75390">
                    <a:solidFill>
                      <a:srgbClr val="74C2AF"/>
                    </a:solidFill>
                  </a:tcPr>
                </a:tc>
                <a:extLst>
                  <a:ext uri="{0D108BD9-81ED-4DB2-BD59-A6C34878D82A}">
                    <a16:rowId xmlns:a16="http://schemas.microsoft.com/office/drawing/2014/main" val="2350277540"/>
                  </a:ext>
                </a:extLst>
              </a:tr>
            </a:tbl>
          </a:graphicData>
        </a:graphic>
      </p:graphicFrame>
      <p:sp>
        <p:nvSpPr>
          <p:cNvPr id="19" name="Title 1">
            <a:extLst>
              <a:ext uri="{FF2B5EF4-FFF2-40B4-BE49-F238E27FC236}">
                <a16:creationId xmlns:a16="http://schemas.microsoft.com/office/drawing/2014/main" id="{8AF7D930-803A-F504-EEA3-562A5A17B673}"/>
              </a:ext>
            </a:extLst>
          </p:cNvPr>
          <p:cNvSpPr txBox="1">
            <a:spLocks/>
          </p:cNvSpPr>
          <p:nvPr/>
        </p:nvSpPr>
        <p:spPr>
          <a:xfrm>
            <a:off x="343917" y="564398"/>
            <a:ext cx="16229468" cy="627835"/>
          </a:xfrm>
          <a:prstGeom prst="rect">
            <a:avLst/>
          </a:prstGeom>
        </p:spPr>
        <p:txBody>
          <a:bodyPr lIns="201041" tIns="100521" rIns="201041" bIns="100521" anchor="t">
            <a:noAutofit/>
          </a:bodyPr>
          <a:lstStyle>
            <a:lvl1pPr algn="l" defTabSz="914400" rtl="0" eaLnBrk="1" latinLnBrk="0" hangingPunct="1">
              <a:lnSpc>
                <a:spcPct val="90000"/>
              </a:lnSpc>
              <a:spcBef>
                <a:spcPct val="0"/>
              </a:spcBef>
              <a:buNone/>
              <a:defRPr sz="4400" kern="1200">
                <a:solidFill>
                  <a:srgbClr val="09B89D"/>
                </a:solidFill>
                <a:latin typeface="Lato" panose="020F0502020204030203" pitchFamily="34" charset="0"/>
                <a:ea typeface="+mj-ea"/>
                <a:cs typeface="+mj-cs"/>
              </a:defRPr>
            </a:lvl1pPr>
          </a:lstStyle>
          <a:p>
            <a:pPr marL="0" marR="0" lvl="0" indent="0" algn="l" defTabSz="1507800" rtl="0" eaLnBrk="1" fontAlgn="auto" latinLnBrk="0" hangingPunct="1">
              <a:lnSpc>
                <a:spcPct val="90000"/>
              </a:lnSpc>
              <a:spcBef>
                <a:spcPct val="0"/>
              </a:spcBef>
              <a:spcAft>
                <a:spcPts val="0"/>
              </a:spcAft>
              <a:buClrTx/>
              <a:buSzTx/>
              <a:buFontTx/>
              <a:buNone/>
              <a:tabLst/>
              <a:defRPr/>
            </a:pPr>
            <a:r>
              <a:rPr kumimoji="0" lang="en-CA" sz="4617" b="1" i="0" u="none" strike="noStrike" kern="1200" cap="none" spc="0" normalizeH="0" baseline="0" noProof="0" dirty="0">
                <a:ln>
                  <a:noFill/>
                </a:ln>
                <a:solidFill>
                  <a:srgbClr val="0A7964"/>
                </a:solidFill>
                <a:effectLst/>
                <a:uLnTx/>
                <a:uFillTx/>
                <a:latin typeface="Lato"/>
                <a:ea typeface="Lato"/>
                <a:cs typeface="Lato"/>
                <a:sym typeface="Arial"/>
              </a:rPr>
              <a:t>  </a:t>
            </a:r>
            <a:r>
              <a:rPr kumimoji="0" lang="mn-MN" sz="4617" b="1" i="0" u="none" strike="noStrike" kern="1200" cap="none" spc="0" normalizeH="0" baseline="0" noProof="0" dirty="0">
                <a:ln>
                  <a:noFill/>
                </a:ln>
                <a:solidFill>
                  <a:srgbClr val="0A7964"/>
                </a:solidFill>
                <a:effectLst/>
                <a:uLnTx/>
                <a:uFillTx/>
                <a:latin typeface="Lato"/>
                <a:ea typeface="Lato"/>
                <a:cs typeface="Lato"/>
                <a:sym typeface="Arial"/>
              </a:rPr>
              <a:t>МОНГОЛ ДАХЬ ХӨТӨЛБӨР</a:t>
            </a:r>
            <a:endParaRPr kumimoji="0" lang="en-CA" sz="4617" b="1" i="0" u="none" strike="noStrike" kern="1200" cap="none" spc="0" normalizeH="0" baseline="0" noProof="0" dirty="0">
              <a:ln>
                <a:noFill/>
              </a:ln>
              <a:solidFill>
                <a:srgbClr val="0A7964"/>
              </a:solidFill>
              <a:effectLst/>
              <a:uLnTx/>
              <a:uFillTx/>
              <a:latin typeface="Lato"/>
              <a:ea typeface="Lato"/>
              <a:cs typeface="Lato"/>
              <a:sym typeface="Arial"/>
            </a:endParaRPr>
          </a:p>
        </p:txBody>
      </p:sp>
      <p:pic>
        <p:nvPicPr>
          <p:cNvPr id="9" name="Content Placeholder 8">
            <a:extLst>
              <a:ext uri="{FF2B5EF4-FFF2-40B4-BE49-F238E27FC236}">
                <a16:creationId xmlns:a16="http://schemas.microsoft.com/office/drawing/2014/main" id="{B47AE93B-F72F-1DC6-5900-B4C4CFCA838E}"/>
              </a:ext>
            </a:extLst>
          </p:cNvPr>
          <p:cNvPicPr>
            <a:picLocks noGrp="1" noChangeAspect="1"/>
          </p:cNvPicPr>
          <p:nvPr>
            <p:ph idx="1"/>
          </p:nvPr>
        </p:nvPicPr>
        <p:blipFill>
          <a:blip r:embed="rId3"/>
          <a:stretch>
            <a:fillRect/>
          </a:stretch>
        </p:blipFill>
        <p:spPr>
          <a:xfrm>
            <a:off x="16964219" y="428202"/>
            <a:ext cx="2266964" cy="1195840"/>
          </a:xfrm>
          <a:prstGeom prst="rect">
            <a:avLst/>
          </a:prstGeom>
        </p:spPr>
      </p:pic>
      <p:sp>
        <p:nvSpPr>
          <p:cNvPr id="13" name="TextBox 12">
            <a:extLst>
              <a:ext uri="{FF2B5EF4-FFF2-40B4-BE49-F238E27FC236}">
                <a16:creationId xmlns:a16="http://schemas.microsoft.com/office/drawing/2014/main" id="{BE6DC77F-AC86-E14B-CD8D-207344A101B4}"/>
              </a:ext>
            </a:extLst>
          </p:cNvPr>
          <p:cNvSpPr txBox="1"/>
          <p:nvPr/>
        </p:nvSpPr>
        <p:spPr>
          <a:xfrm>
            <a:off x="11967933" y="5728770"/>
            <a:ext cx="7850676" cy="3970318"/>
          </a:xfrm>
          <a:prstGeom prst="rect">
            <a:avLst/>
          </a:prstGeom>
          <a:noFill/>
        </p:spPr>
        <p:txBody>
          <a:bodyPr wrap="square" lIns="91440" tIns="45720" rIns="91440" bIns="45720" rtlCol="0" anchor="t">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mn-MN" sz="2800" b="0" i="1" u="none" strike="noStrike" kern="1200" cap="none" spc="0" normalizeH="0" baseline="0" noProof="0" dirty="0" err="1">
                <a:ln>
                  <a:noFill/>
                </a:ln>
                <a:solidFill>
                  <a:srgbClr val="17AAE1">
                    <a:lumMod val="75000"/>
                  </a:srgbClr>
                </a:solidFill>
                <a:effectLst/>
                <a:uLnTx/>
                <a:uFillTx/>
                <a:latin typeface="Lato"/>
                <a:ea typeface="Lato"/>
                <a:cs typeface="Lato"/>
              </a:rPr>
              <a:t>ДДНХИ</a:t>
            </a:r>
            <a:r>
              <a:rPr kumimoji="0" lang="mn-MN" sz="2800" b="0" i="1" u="none" strike="noStrike" kern="1200" cap="none" spc="0" normalizeH="0" baseline="0" noProof="0" dirty="0">
                <a:ln>
                  <a:noFill/>
                </a:ln>
                <a:solidFill>
                  <a:srgbClr val="17AAE1">
                    <a:lumMod val="75000"/>
                  </a:srgbClr>
                </a:solidFill>
                <a:effectLst/>
                <a:uLnTx/>
                <a:uFillTx/>
                <a:latin typeface="Lato"/>
                <a:ea typeface="Lato"/>
                <a:cs typeface="Lato"/>
              </a:rPr>
              <a:t> нь тогтвортой санхүүжилт, нүүрстөрөгчийн зах зээлийн бэлэн байдал, </a:t>
            </a:r>
            <a:r>
              <a:rPr lang="mn-MN" sz="2800" i="1" kern="1200" dirty="0">
                <a:solidFill>
                  <a:srgbClr val="17AAE1">
                    <a:lumMod val="75000"/>
                  </a:srgbClr>
                </a:solidFill>
                <a:latin typeface="Lato"/>
                <a:ea typeface="Lato"/>
                <a:cs typeface="Lato"/>
              </a:rPr>
              <a:t>цэвэр дулаан хангамж, ойн чиглэлд түлхүү анхааран ажиллаж байна.</a:t>
            </a:r>
            <a:endParaRPr kumimoji="0" lang="en-US" sz="2800" b="0" i="0" u="none" strike="noStrike" kern="0" cap="none" spc="0" normalizeH="0" baseline="0" noProof="0" dirty="0">
              <a:ln>
                <a:noFill/>
              </a:ln>
              <a:solidFill>
                <a:sysClr val="windowText" lastClr="000000"/>
              </a:solidFill>
              <a:effectLst/>
              <a:uLnTx/>
              <a:uFillTx/>
              <a:latin typeface="Lato"/>
              <a:ea typeface="Lato"/>
              <a:cs typeface="Lato"/>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7AAE1">
                  <a:lumMod val="75000"/>
                </a:srgbClr>
              </a:solidFill>
              <a:effectLst/>
              <a:uLnTx/>
              <a:uFillTx/>
              <a:latin typeface="Lato"/>
              <a:ea typeface="Lato"/>
              <a:cs typeface="Lato"/>
            </a:endParaRPr>
          </a:p>
          <a:p>
            <a:pPr marL="342900" marR="0" lvl="0" indent="-342900" algn="l" defTabSz="457200" eaLnBrk="1" fontAlgn="auto" latinLnBrk="0" hangingPunct="1">
              <a:lnSpc>
                <a:spcPct val="100000"/>
              </a:lnSpc>
              <a:spcBef>
                <a:spcPts val="0"/>
              </a:spcBef>
              <a:spcAft>
                <a:spcPts val="0"/>
              </a:spcAft>
              <a:buClrTx/>
              <a:buSzTx/>
              <a:buFont typeface="Wingdings"/>
              <a:buChar char="v"/>
              <a:tabLst/>
              <a:defRPr/>
            </a:pPr>
            <a:r>
              <a:rPr kumimoji="0" lang="mn-MN" sz="2800" b="0" i="0" u="none" strike="noStrike" kern="1200" cap="none" spc="0" normalizeH="0" baseline="0" noProof="0" dirty="0" err="1">
                <a:ln>
                  <a:noFill/>
                </a:ln>
                <a:solidFill>
                  <a:srgbClr val="17AAE1">
                    <a:lumMod val="75000"/>
                  </a:srgbClr>
                </a:solidFill>
                <a:effectLst/>
                <a:uLnTx/>
                <a:uFillTx/>
                <a:latin typeface="Lato"/>
                <a:ea typeface="Lato"/>
                <a:cs typeface="Lato"/>
              </a:rPr>
              <a:t>ЕХ</a:t>
            </a:r>
            <a:r>
              <a:rPr kumimoji="0" lang="mn-MN" sz="2800" b="0" i="0" u="none" strike="noStrike" kern="1200" cap="none" spc="0" normalizeH="0" baseline="0" noProof="0" dirty="0">
                <a:ln>
                  <a:noFill/>
                </a:ln>
                <a:solidFill>
                  <a:srgbClr val="17AAE1">
                    <a:lumMod val="75000"/>
                  </a:srgbClr>
                </a:solidFill>
                <a:effectLst/>
                <a:uLnTx/>
                <a:uFillTx/>
                <a:latin typeface="Lato"/>
                <a:ea typeface="Lato"/>
                <a:cs typeface="Lato"/>
              </a:rPr>
              <a:t>-ны Ойн санхүүжилт төсөл</a:t>
            </a:r>
            <a:endParaRPr kumimoji="0" lang="en-US" sz="2800" b="0" i="0" u="none" strike="noStrike" kern="1200" cap="none" spc="0" normalizeH="0" baseline="0" noProof="0" dirty="0">
              <a:ln>
                <a:noFill/>
              </a:ln>
              <a:solidFill>
                <a:srgbClr val="17AAE1">
                  <a:lumMod val="75000"/>
                </a:srgbClr>
              </a:solidFill>
              <a:effectLst/>
              <a:uLnTx/>
              <a:uFillTx/>
              <a:latin typeface="Lato"/>
              <a:ea typeface="Lato"/>
              <a:cs typeface="Lato"/>
            </a:endParaRPr>
          </a:p>
          <a:p>
            <a:pPr marL="342900" marR="0" lvl="0" indent="-342900" algn="l" defTabSz="457200" eaLnBrk="1" fontAlgn="auto" latinLnBrk="0" hangingPunct="1">
              <a:lnSpc>
                <a:spcPct val="100000"/>
              </a:lnSpc>
              <a:spcBef>
                <a:spcPts val="0"/>
              </a:spcBef>
              <a:spcAft>
                <a:spcPts val="0"/>
              </a:spcAft>
              <a:buClrTx/>
              <a:buSzTx/>
              <a:buFont typeface="Wingdings"/>
              <a:buChar char="v"/>
              <a:tabLst/>
              <a:defRPr/>
            </a:pPr>
            <a:r>
              <a:rPr lang="mn-MN" sz="2800" kern="1200" dirty="0">
                <a:solidFill>
                  <a:srgbClr val="117FA9"/>
                </a:solidFill>
                <a:latin typeface="Lato"/>
                <a:ea typeface="Lato"/>
                <a:cs typeface="Lato"/>
              </a:rPr>
              <a:t>Ногоон тогтвортой санхүүжилтийг дэмжих</a:t>
            </a:r>
            <a:endParaRPr kumimoji="0" lang="en-US" sz="2800" b="0" i="0" u="none" strike="noStrike" kern="1200" cap="none" spc="0" normalizeH="0" baseline="0" noProof="0" dirty="0">
              <a:ln>
                <a:noFill/>
              </a:ln>
              <a:solidFill>
                <a:srgbClr val="117FA9"/>
              </a:solidFill>
              <a:effectLst/>
              <a:uLnTx/>
              <a:uFillTx/>
              <a:latin typeface="Lato"/>
              <a:ea typeface="Lato"/>
              <a:cs typeface="Lato"/>
            </a:endParaRPr>
          </a:p>
          <a:p>
            <a:pPr marL="342900" marR="0" lvl="0" indent="-342900" algn="l" defTabSz="457200" eaLnBrk="1" fontAlgn="auto" latinLnBrk="0" hangingPunct="1">
              <a:lnSpc>
                <a:spcPct val="100000"/>
              </a:lnSpc>
              <a:spcBef>
                <a:spcPts val="0"/>
              </a:spcBef>
              <a:spcAft>
                <a:spcPts val="0"/>
              </a:spcAft>
              <a:buClrTx/>
              <a:buSzTx/>
              <a:buFont typeface="Wingdings"/>
              <a:buChar char="v"/>
              <a:tabLst/>
              <a:defRPr/>
            </a:pPr>
            <a:r>
              <a:rPr kumimoji="0" lang="en-US" sz="2800" b="0" i="0" u="none" strike="noStrike" kern="1200" cap="none" spc="0" normalizeH="0" baseline="0" noProof="0" dirty="0">
                <a:ln>
                  <a:noFill/>
                </a:ln>
                <a:solidFill>
                  <a:srgbClr val="117FA9"/>
                </a:solidFill>
                <a:effectLst/>
                <a:uLnTx/>
                <a:uFillTx/>
                <a:latin typeface="Lato"/>
                <a:ea typeface="Lato"/>
                <a:cs typeface="Lato"/>
              </a:rPr>
              <a:t>NDC 3.0</a:t>
            </a:r>
            <a:r>
              <a:rPr kumimoji="0" lang="mn-MN" sz="2800" b="0" i="0" u="none" strike="noStrike" kern="1200" cap="none" spc="0" normalizeH="0" baseline="0" noProof="0" dirty="0">
                <a:ln>
                  <a:noFill/>
                </a:ln>
                <a:solidFill>
                  <a:srgbClr val="117FA9"/>
                </a:solidFill>
                <a:effectLst/>
                <a:uLnTx/>
                <a:uFillTx/>
                <a:latin typeface="Lato"/>
                <a:ea typeface="Lato"/>
                <a:cs typeface="Lato"/>
              </a:rPr>
              <a:t>-г эцэслэн боловсруулах</a:t>
            </a:r>
            <a:endParaRPr kumimoji="0" lang="en-US" sz="2800" b="0" i="0" u="none" strike="noStrike" kern="1200" cap="none" spc="0" normalizeH="0" baseline="0" noProof="0" dirty="0">
              <a:ln>
                <a:noFill/>
              </a:ln>
              <a:solidFill>
                <a:srgbClr val="117FA9"/>
              </a:solidFill>
              <a:effectLst/>
              <a:uLnTx/>
              <a:uFillTx/>
              <a:latin typeface="Lato"/>
              <a:ea typeface="Lato"/>
              <a:cs typeface="Lato"/>
            </a:endParaRPr>
          </a:p>
          <a:p>
            <a:pPr marL="342900" marR="0" lvl="0" indent="-342900" algn="l" defTabSz="457200" eaLnBrk="1" fontAlgn="auto" latinLnBrk="0" hangingPunct="1">
              <a:lnSpc>
                <a:spcPct val="100000"/>
              </a:lnSpc>
              <a:spcBef>
                <a:spcPts val="0"/>
              </a:spcBef>
              <a:spcAft>
                <a:spcPts val="0"/>
              </a:spcAft>
              <a:buClrTx/>
              <a:buSzTx/>
              <a:buFont typeface="Wingdings"/>
              <a:buChar char="v"/>
              <a:tabLst/>
              <a:defRPr/>
            </a:pPr>
            <a:r>
              <a:rPr lang="mn-MN" sz="2800" kern="1200" dirty="0">
                <a:solidFill>
                  <a:srgbClr val="117FA9"/>
                </a:solidFill>
                <a:latin typeface="Lato"/>
                <a:ea typeface="Lato"/>
                <a:cs typeface="Lato"/>
              </a:rPr>
              <a:t>Н</a:t>
            </a:r>
            <a:r>
              <a:rPr kumimoji="0" lang="mn-MN" sz="2800" b="0" i="0" u="none" strike="noStrike" kern="1200" cap="none" spc="0" normalizeH="0" baseline="0" noProof="0" dirty="0" err="1">
                <a:ln>
                  <a:noFill/>
                </a:ln>
                <a:solidFill>
                  <a:srgbClr val="117FA9"/>
                </a:solidFill>
                <a:effectLst/>
                <a:uLnTx/>
                <a:uFillTx/>
                <a:latin typeface="Lato"/>
                <a:ea typeface="Lato"/>
                <a:cs typeface="Lato"/>
              </a:rPr>
              <a:t>үүрстөрөгчийн</a:t>
            </a:r>
            <a:r>
              <a:rPr kumimoji="0" lang="mn-MN" sz="2800" b="0" i="0" u="none" strike="noStrike" kern="1200" cap="none" spc="0" normalizeH="0" baseline="0" noProof="0" dirty="0">
                <a:ln>
                  <a:noFill/>
                </a:ln>
                <a:solidFill>
                  <a:srgbClr val="117FA9"/>
                </a:solidFill>
                <a:effectLst/>
                <a:uLnTx/>
                <a:uFillTx/>
                <a:latin typeface="Lato"/>
                <a:ea typeface="Lato"/>
                <a:cs typeface="Lato"/>
              </a:rPr>
              <a:t> зах зээлийн бэлэн байдал</a:t>
            </a:r>
            <a:endParaRPr kumimoji="0" lang="en-US" sz="2800" b="0" i="0" u="none" strike="noStrike" kern="1200" cap="none" spc="0" normalizeH="0" baseline="0" noProof="0" dirty="0">
              <a:ln>
                <a:noFill/>
              </a:ln>
              <a:solidFill>
                <a:srgbClr val="117FA9"/>
              </a:solidFill>
              <a:effectLst/>
              <a:uLnTx/>
              <a:uFillTx/>
              <a:latin typeface="Lato"/>
              <a:ea typeface="Lato"/>
              <a:cs typeface="Lato"/>
            </a:endParaRPr>
          </a:p>
        </p:txBody>
      </p:sp>
      <p:sp>
        <p:nvSpPr>
          <p:cNvPr id="6" name="TextBox 5">
            <a:extLst>
              <a:ext uri="{FF2B5EF4-FFF2-40B4-BE49-F238E27FC236}">
                <a16:creationId xmlns:a16="http://schemas.microsoft.com/office/drawing/2014/main" id="{B729E1FD-0ECA-FD65-C55D-D4F4B7100468}"/>
              </a:ext>
            </a:extLst>
          </p:cNvPr>
          <p:cNvSpPr txBox="1"/>
          <p:nvPr/>
        </p:nvSpPr>
        <p:spPr>
          <a:xfrm>
            <a:off x="565933" y="2579757"/>
            <a:ext cx="1896313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Lato"/>
                <a:ea typeface="Lato"/>
                <a:cs typeface="Lato"/>
              </a:rPr>
              <a:t> </a:t>
            </a:r>
            <a:r>
              <a:rPr kumimoji="0" lang="mn-MN" sz="2400" b="0" i="0" u="none" strike="noStrike" kern="0" cap="none" spc="0" normalizeH="0" baseline="0" noProof="0" dirty="0" err="1">
                <a:ln>
                  <a:noFill/>
                </a:ln>
                <a:solidFill>
                  <a:srgbClr val="000000"/>
                </a:solidFill>
                <a:effectLst/>
                <a:uLnTx/>
                <a:uFillTx/>
                <a:latin typeface="Lato"/>
                <a:ea typeface="Lato"/>
                <a:cs typeface="Lato"/>
              </a:rPr>
              <a:t>ДДНХИ</a:t>
            </a:r>
            <a:r>
              <a:rPr kumimoji="0" lang="mn-MN" sz="2400" b="0" i="0" u="none" strike="noStrike" kern="0" cap="none" spc="0" normalizeH="0" baseline="0" noProof="0" dirty="0">
                <a:ln>
                  <a:noFill/>
                </a:ln>
                <a:solidFill>
                  <a:srgbClr val="000000"/>
                </a:solidFill>
                <a:effectLst/>
                <a:uLnTx/>
                <a:uFillTx/>
                <a:latin typeface="Lato"/>
                <a:ea typeface="Lato"/>
                <a:cs typeface="Lato"/>
              </a:rPr>
              <a:t> нь 2014 оноос хойш Монгол Улсын Засгийн газартай хамтран эрчим хүч, уур амьсгалын үйл ажиллагаа, ногоон санхүүжилт болон нүүрстөрөгчийн зах зээлийн чиглэлээр эрэлтэд суурилсан, цаг үеэ олсон, өндөр чанартай техникийн болон зөвлөх үйлчилгээ үзүүлэн ажиллаж байна. </a:t>
            </a:r>
            <a:r>
              <a:rPr kumimoji="0" lang="en-US" sz="2400" b="0" i="0" u="none" strike="noStrike" kern="0" cap="none" spc="0" normalizeH="0" baseline="0" noProof="0" dirty="0">
                <a:ln>
                  <a:noFill/>
                </a:ln>
                <a:solidFill>
                  <a:srgbClr val="000000"/>
                </a:solidFill>
                <a:effectLst/>
                <a:uLnTx/>
                <a:uFillTx/>
                <a:latin typeface="Lato"/>
                <a:ea typeface="Lato"/>
                <a:cs typeface="Lato"/>
              </a:rPr>
              <a:t>Б</a:t>
            </a:r>
            <a:r>
              <a:rPr kumimoji="0" lang="mn-MN" sz="2400" b="0" i="0" u="none" strike="noStrike" kern="0" cap="none" spc="0" normalizeH="0" baseline="0" noProof="0" dirty="0">
                <a:ln>
                  <a:noFill/>
                </a:ln>
                <a:solidFill>
                  <a:srgbClr val="000000"/>
                </a:solidFill>
                <a:effectLst/>
                <a:uLnTx/>
                <a:uFillTx/>
                <a:latin typeface="Lato"/>
                <a:ea typeface="Lato"/>
                <a:cs typeface="Lato"/>
              </a:rPr>
              <a:t>ид Байгаль орчин, уур амьсгалын өөрчлөлтийн яам (</a:t>
            </a:r>
            <a:r>
              <a:rPr kumimoji="0" lang="mn-MN" sz="2400" b="0" i="0" u="none" strike="noStrike" kern="0" cap="none" spc="0" normalizeH="0" baseline="0" noProof="0" dirty="0" err="1">
                <a:ln>
                  <a:noFill/>
                </a:ln>
                <a:solidFill>
                  <a:srgbClr val="000000"/>
                </a:solidFill>
                <a:effectLst/>
                <a:uLnTx/>
                <a:uFillTx/>
                <a:latin typeface="Lato"/>
                <a:ea typeface="Lato"/>
                <a:cs typeface="Lato"/>
              </a:rPr>
              <a:t>БОУАӨЯ</a:t>
            </a:r>
            <a:r>
              <a:rPr kumimoji="0" lang="mn-MN" sz="2400" b="0" i="0" u="none" strike="noStrike" kern="0" cap="none" spc="0" normalizeH="0" baseline="0" noProof="0" dirty="0">
                <a:ln>
                  <a:noFill/>
                </a:ln>
                <a:solidFill>
                  <a:srgbClr val="000000"/>
                </a:solidFill>
                <a:effectLst/>
                <a:uLnTx/>
                <a:uFillTx/>
                <a:latin typeface="Lato"/>
                <a:ea typeface="Lato"/>
                <a:cs typeface="Lato"/>
              </a:rPr>
              <a:t>), Эдийн засаг, хөгжлийн яам (</a:t>
            </a:r>
            <a:r>
              <a:rPr kumimoji="0" lang="mn-MN" sz="2400" b="0" i="0" u="none" strike="noStrike" kern="0" cap="none" spc="0" normalizeH="0" baseline="0" noProof="0" dirty="0" err="1">
                <a:ln>
                  <a:noFill/>
                </a:ln>
                <a:solidFill>
                  <a:srgbClr val="000000"/>
                </a:solidFill>
                <a:effectLst/>
                <a:uLnTx/>
                <a:uFillTx/>
                <a:latin typeface="Lato"/>
                <a:ea typeface="Lato"/>
                <a:cs typeface="Lato"/>
              </a:rPr>
              <a:t>ЭЗХЯ</a:t>
            </a:r>
            <a:r>
              <a:rPr kumimoji="0" lang="mn-MN" sz="2400" b="0" i="0" u="none" strike="noStrike" kern="0" cap="none" spc="0" normalizeH="0" baseline="0" noProof="0" dirty="0">
                <a:ln>
                  <a:noFill/>
                </a:ln>
                <a:solidFill>
                  <a:srgbClr val="000000"/>
                </a:solidFill>
                <a:effectLst/>
                <a:uLnTx/>
                <a:uFillTx/>
                <a:latin typeface="Lato"/>
                <a:ea typeface="Lato"/>
                <a:cs typeface="Lato"/>
              </a:rPr>
              <a:t>), </a:t>
            </a:r>
            <a:r>
              <a:rPr lang="mn-MN" sz="2400" dirty="0">
                <a:solidFill>
                  <a:srgbClr val="000000"/>
                </a:solidFill>
                <a:latin typeface="Lato"/>
                <a:ea typeface="Lato"/>
                <a:cs typeface="Lato"/>
              </a:rPr>
              <a:t>Эрчим хүчний яам </a:t>
            </a:r>
            <a:r>
              <a:rPr lang="en-US" sz="2400" dirty="0">
                <a:solidFill>
                  <a:srgbClr val="000000"/>
                </a:solidFill>
                <a:latin typeface="Lato"/>
                <a:ea typeface="Lato"/>
                <a:cs typeface="Lato"/>
              </a:rPr>
              <a:t>(</a:t>
            </a:r>
            <a:r>
              <a:rPr lang="mn-MN" sz="2400" dirty="0">
                <a:solidFill>
                  <a:srgbClr val="000000"/>
                </a:solidFill>
                <a:latin typeface="Lato"/>
                <a:ea typeface="Lato"/>
                <a:cs typeface="Lato"/>
              </a:rPr>
              <a:t>ЭХЯ</a:t>
            </a:r>
            <a:r>
              <a:rPr lang="en-US" sz="2400" dirty="0">
                <a:solidFill>
                  <a:srgbClr val="000000"/>
                </a:solidFill>
                <a:latin typeface="Lato"/>
                <a:ea typeface="Lato"/>
                <a:cs typeface="Lato"/>
              </a:rPr>
              <a:t>)</a:t>
            </a:r>
            <a:r>
              <a:rPr lang="mn-MN" sz="2400" dirty="0">
                <a:solidFill>
                  <a:srgbClr val="000000"/>
                </a:solidFill>
                <a:latin typeface="Lato"/>
                <a:ea typeface="Lato"/>
                <a:cs typeface="Lato"/>
              </a:rPr>
              <a:t>, </a:t>
            </a:r>
            <a:r>
              <a:rPr kumimoji="0" lang="mn-MN" sz="2400" b="0" i="0" u="none" strike="noStrike" kern="0" cap="none" spc="0" normalizeH="0" baseline="0" noProof="0" dirty="0">
                <a:ln>
                  <a:noFill/>
                </a:ln>
                <a:solidFill>
                  <a:srgbClr val="000000"/>
                </a:solidFill>
                <a:effectLst/>
                <a:uLnTx/>
                <a:uFillTx/>
                <a:latin typeface="Lato"/>
                <a:ea typeface="Lato"/>
                <a:cs typeface="Lato"/>
              </a:rPr>
              <a:t>Эрүүл мэндийн яам (ЭМЯ)-тай нягт хамтран ажиллаж, техникийн туслалцаа, бодлого боловсруулах чиглэлээр дэмжлэг үзүүлэх, мөн ногоон төслүүдийн санхүүжилтийг дайчлах чиглэлээр хамтран ажилладаг.</a:t>
            </a:r>
            <a:endParaRPr kumimoji="0" lang="en-US" sz="2400" b="0" i="0" u="none" strike="noStrike" kern="0" cap="none" spc="0" normalizeH="0" baseline="0" noProof="0" dirty="0">
              <a:ln>
                <a:noFill/>
              </a:ln>
              <a:solidFill>
                <a:srgbClr val="000000"/>
              </a:solidFill>
              <a:effectLst/>
              <a:uLnTx/>
              <a:uFillTx/>
              <a:latin typeface="Lato"/>
              <a:ea typeface="Lato"/>
              <a:cs typeface="Lato"/>
            </a:endParaRPr>
          </a:p>
        </p:txBody>
      </p:sp>
      <p:pic>
        <p:nvPicPr>
          <p:cNvPr id="7" name="Picture 6" descr="A green and white sign with white text&#10;&#10;AI-generated content may be incorrect.">
            <a:extLst>
              <a:ext uri="{FF2B5EF4-FFF2-40B4-BE49-F238E27FC236}">
                <a16:creationId xmlns:a16="http://schemas.microsoft.com/office/drawing/2014/main" id="{FAE8E325-1D29-9FE2-1DAC-DDE82194BDD2}"/>
              </a:ext>
            </a:extLst>
          </p:cNvPr>
          <p:cNvPicPr>
            <a:picLocks noChangeAspect="1"/>
          </p:cNvPicPr>
          <p:nvPr/>
        </p:nvPicPr>
        <p:blipFill>
          <a:blip r:embed="rId4"/>
          <a:stretch>
            <a:fillRect/>
          </a:stretch>
        </p:blipFill>
        <p:spPr>
          <a:xfrm>
            <a:off x="296589" y="5171524"/>
            <a:ext cx="6300962" cy="5382004"/>
          </a:xfrm>
          <a:prstGeom prst="rect">
            <a:avLst/>
          </a:prstGeom>
        </p:spPr>
      </p:pic>
      <p:sp>
        <p:nvSpPr>
          <p:cNvPr id="18" name="TextBox 17">
            <a:extLst>
              <a:ext uri="{FF2B5EF4-FFF2-40B4-BE49-F238E27FC236}">
                <a16:creationId xmlns:a16="http://schemas.microsoft.com/office/drawing/2014/main" id="{71E18D1D-8134-B068-249E-8459A6E93888}"/>
              </a:ext>
            </a:extLst>
          </p:cNvPr>
          <p:cNvSpPr txBox="1"/>
          <p:nvPr/>
        </p:nvSpPr>
        <p:spPr>
          <a:xfrm>
            <a:off x="3420554" y="4472582"/>
            <a:ext cx="635399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mn-MN" sz="2800" b="1" i="0" u="none" strike="noStrike" kern="0" cap="none" spc="0" normalizeH="0" baseline="0" noProof="0" dirty="0">
                <a:ln>
                  <a:noFill/>
                </a:ln>
                <a:solidFill>
                  <a:srgbClr val="5B9BD5">
                    <a:lumMod val="76000"/>
                  </a:srgbClr>
                </a:solidFill>
                <a:effectLst/>
                <a:uLnTx/>
                <a:uFillTx/>
                <a:latin typeface="Lato"/>
                <a:ea typeface="Lato"/>
                <a:cs typeface="Lato"/>
              </a:rPr>
              <a:t>Гол амжилтууд</a:t>
            </a:r>
            <a:r>
              <a:rPr kumimoji="0" lang="en-US" sz="2800" b="1" i="0" u="none" strike="noStrike" kern="0" cap="none" spc="0" normalizeH="0" baseline="0" noProof="0" dirty="0">
                <a:ln>
                  <a:noFill/>
                </a:ln>
                <a:solidFill>
                  <a:srgbClr val="5B9BD5">
                    <a:lumMod val="76000"/>
                  </a:srgbClr>
                </a:solidFill>
                <a:effectLst/>
                <a:uLnTx/>
                <a:uFillTx/>
                <a:latin typeface="Lato"/>
                <a:ea typeface="Lato"/>
                <a:cs typeface="Lato"/>
              </a:rPr>
              <a:t>:</a:t>
            </a:r>
          </a:p>
        </p:txBody>
      </p:sp>
      <p:sp>
        <p:nvSpPr>
          <p:cNvPr id="2" name="Rectangle 1">
            <a:extLst>
              <a:ext uri="{FF2B5EF4-FFF2-40B4-BE49-F238E27FC236}">
                <a16:creationId xmlns:a16="http://schemas.microsoft.com/office/drawing/2014/main" id="{4884B5F8-F44A-4634-5C85-AC654DF15B17}"/>
              </a:ext>
            </a:extLst>
          </p:cNvPr>
          <p:cNvSpPr/>
          <p:nvPr/>
        </p:nvSpPr>
        <p:spPr>
          <a:xfrm>
            <a:off x="6704788" y="5336308"/>
            <a:ext cx="5057775" cy="1708879"/>
          </a:xfrm>
          <a:prstGeom prst="rect">
            <a:avLst/>
          </a:prstGeom>
          <a:solidFill>
            <a:srgbClr val="D4ECE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lang="mn-MN" sz="2800" b="1" dirty="0">
                <a:solidFill>
                  <a:srgbClr val="000000"/>
                </a:solidFill>
                <a:latin typeface="Lato" panose="020F0502020204030203" pitchFamily="34" charset="0"/>
                <a:ea typeface="Lato" panose="020F0502020204030203" pitchFamily="34" charset="0"/>
                <a:cs typeface="Lato" panose="020F0502020204030203" pitchFamily="34" charset="0"/>
              </a:rPr>
              <a:t>5</a:t>
            </a:r>
            <a:r>
              <a:rPr kumimoji="0" lang="en-US"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0</a:t>
            </a:r>
            <a:r>
              <a:rPr kumimoji="0" lang="mn-MN"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сая ам.доллар-</a:t>
            </a:r>
            <a:r>
              <a:rPr kumimoji="0" lang="mn-MN" sz="2800" b="1" i="0" u="none" strike="noStrike" kern="0" cap="none" spc="0" normalizeH="0" baseline="0" noProof="0" dirty="0" err="1">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УАНС</a:t>
            </a:r>
            <a:r>
              <a:rPr kumimoji="0" lang="en-US"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a:t>
            </a:r>
            <a:r>
              <a:rPr kumimoji="0" lang="mn-MN" sz="280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Монголын ногоон санхүүгийн </a:t>
            </a:r>
            <a:r>
              <a:rPr kumimoji="0" lang="mn-MN" sz="2800" b="0" i="1" u="none" strike="noStrike" kern="0" cap="none" spc="0" normalizeH="0" baseline="0" noProof="0" dirty="0" err="1">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корпораци</a:t>
            </a:r>
            <a:r>
              <a:rPr kumimoji="0" lang="mn-MN" sz="280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байгуулах </a:t>
            </a:r>
            <a:endParaRPr kumimoji="0" lang="en-US" sz="280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8" name="Rectangle 7">
            <a:extLst>
              <a:ext uri="{FF2B5EF4-FFF2-40B4-BE49-F238E27FC236}">
                <a16:creationId xmlns:a16="http://schemas.microsoft.com/office/drawing/2014/main" id="{55774FBA-DF14-9D86-76B5-2DA7F2607BE4}"/>
              </a:ext>
            </a:extLst>
          </p:cNvPr>
          <p:cNvSpPr/>
          <p:nvPr/>
        </p:nvSpPr>
        <p:spPr>
          <a:xfrm>
            <a:off x="6694814" y="7075541"/>
            <a:ext cx="5056652" cy="1708879"/>
          </a:xfrm>
          <a:prstGeom prst="rect">
            <a:avLst/>
          </a:prstGeom>
          <a:solidFill>
            <a:srgbClr val="D4ECE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18</a:t>
            </a:r>
            <a:r>
              <a:rPr kumimoji="0" lang="mn-MN"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сая евро-</a:t>
            </a:r>
            <a:r>
              <a:rPr kumimoji="0" lang="en-US"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MA</a:t>
            </a:r>
            <a:r>
              <a:rPr lang="mn-MN" sz="2800" b="1" dirty="0">
                <a:solidFill>
                  <a:srgbClr val="000000"/>
                </a:solidFill>
                <a:latin typeface="Lato" panose="020F0502020204030203" pitchFamily="34" charset="0"/>
                <a:ea typeface="Lato" panose="020F0502020204030203" pitchFamily="34" charset="0"/>
                <a:cs typeface="Lato" panose="020F0502020204030203" pitchFamily="34" charset="0"/>
              </a:rPr>
              <a:t>Ф</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a:t>
            </a:r>
            <a:r>
              <a:rPr kumimoji="0" lang="mn-MN" sz="280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Угсармал орон сууцны дулаан техникийн шинэчлэлд</a:t>
            </a:r>
            <a:endParaRPr kumimoji="0" lang="en-US" sz="280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0" name="Rectangle 9">
            <a:extLst>
              <a:ext uri="{FF2B5EF4-FFF2-40B4-BE49-F238E27FC236}">
                <a16:creationId xmlns:a16="http://schemas.microsoft.com/office/drawing/2014/main" id="{7BE058CF-A2CA-F28A-A5C2-30DC92E413D7}"/>
              </a:ext>
            </a:extLst>
          </p:cNvPr>
          <p:cNvSpPr/>
          <p:nvPr/>
        </p:nvSpPr>
        <p:spPr>
          <a:xfrm>
            <a:off x="6708627" y="8844649"/>
            <a:ext cx="5056652" cy="1708879"/>
          </a:xfrm>
          <a:prstGeom prst="rect">
            <a:avLst/>
          </a:prstGeom>
          <a:solidFill>
            <a:srgbClr val="D4ECE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0.7</a:t>
            </a:r>
            <a:r>
              <a:rPr kumimoji="0" lang="mn-MN"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сая ам.доллар-</a:t>
            </a:r>
            <a:r>
              <a:rPr kumimoji="0" lang="mn-MN" sz="2800" b="1" i="0" u="none" strike="noStrike" kern="0" cap="none" spc="0" normalizeH="0" baseline="0" noProof="0" dirty="0" err="1">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АХБ</a:t>
            </a:r>
            <a:endParaRPr kumimoji="0" lang="mn-MN"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a:t>
            </a:r>
            <a:r>
              <a:rPr kumimoji="0" lang="mn-MN" sz="280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Монголын анхны ногоон цэцэрлэг барих</a:t>
            </a:r>
            <a:endParaRPr kumimoji="0" lang="en-US" sz="2800" b="0" i="1"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2" name="TextBox 11">
            <a:extLst>
              <a:ext uri="{FF2B5EF4-FFF2-40B4-BE49-F238E27FC236}">
                <a16:creationId xmlns:a16="http://schemas.microsoft.com/office/drawing/2014/main" id="{D21FA99D-119F-3E49-6494-4ACC14801434}"/>
              </a:ext>
            </a:extLst>
          </p:cNvPr>
          <p:cNvSpPr txBox="1"/>
          <p:nvPr/>
        </p:nvSpPr>
        <p:spPr>
          <a:xfrm>
            <a:off x="11967933" y="4518749"/>
            <a:ext cx="78395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mn-MN" sz="2800" b="1" dirty="0">
                <a:solidFill>
                  <a:srgbClr val="5B9BD5">
                    <a:lumMod val="76000"/>
                  </a:srgbClr>
                </a:solidFill>
                <a:latin typeface="Lato"/>
                <a:ea typeface="Lato"/>
                <a:cs typeface="Lato"/>
              </a:rPr>
              <a:t>Хэрэгжиж буй болон хэрэгжүүлэх төслүүд</a:t>
            </a:r>
            <a:r>
              <a:rPr kumimoji="0" lang="en-US" sz="2800" b="1" i="0" u="none" strike="noStrike" kern="0" cap="none" spc="0" normalizeH="0" baseline="0" noProof="0" dirty="0">
                <a:ln>
                  <a:noFill/>
                </a:ln>
                <a:solidFill>
                  <a:srgbClr val="5B9BD5">
                    <a:lumMod val="76000"/>
                  </a:srgbClr>
                </a:solidFill>
                <a:effectLst/>
                <a:uLnTx/>
                <a:uFillTx/>
                <a:latin typeface="Lato"/>
                <a:ea typeface="Lato"/>
                <a:cs typeface="Lato"/>
              </a:rPr>
              <a:t>:</a:t>
            </a:r>
          </a:p>
        </p:txBody>
      </p:sp>
      <p:sp>
        <p:nvSpPr>
          <p:cNvPr id="3" name="Rectangle 2">
            <a:extLst>
              <a:ext uri="{FF2B5EF4-FFF2-40B4-BE49-F238E27FC236}">
                <a16:creationId xmlns:a16="http://schemas.microsoft.com/office/drawing/2014/main" id="{391AFE71-3158-219B-7372-B8D9AF584470}"/>
              </a:ext>
            </a:extLst>
          </p:cNvPr>
          <p:cNvSpPr/>
          <p:nvPr/>
        </p:nvSpPr>
        <p:spPr>
          <a:xfrm>
            <a:off x="343917" y="5336308"/>
            <a:ext cx="3076637" cy="254851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4000" dirty="0"/>
              <a:t>125 сая </a:t>
            </a:r>
            <a:r>
              <a:rPr lang="mn-MN" sz="2800" dirty="0"/>
              <a:t>ам.долларын хөрөнгө оруулалт, санхүүгийн зуучлал</a:t>
            </a:r>
            <a:endParaRPr lang="en-US" sz="2800" dirty="0"/>
          </a:p>
        </p:txBody>
      </p:sp>
      <p:sp>
        <p:nvSpPr>
          <p:cNvPr id="11" name="Rectangle 10">
            <a:extLst>
              <a:ext uri="{FF2B5EF4-FFF2-40B4-BE49-F238E27FC236}">
                <a16:creationId xmlns:a16="http://schemas.microsoft.com/office/drawing/2014/main" id="{9149A774-B999-4015-7C87-95D0C9E5CF2B}"/>
              </a:ext>
            </a:extLst>
          </p:cNvPr>
          <p:cNvSpPr/>
          <p:nvPr/>
        </p:nvSpPr>
        <p:spPr>
          <a:xfrm>
            <a:off x="3531015" y="5314008"/>
            <a:ext cx="3076637" cy="254851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a:t>
            </a:r>
            <a:r>
              <a:rPr lang="mn-MN" sz="4000" dirty="0"/>
              <a:t>3000 </a:t>
            </a:r>
            <a:endParaRPr lang="en-US" sz="4000" dirty="0"/>
          </a:p>
          <a:p>
            <a:pPr algn="ctr"/>
            <a:r>
              <a:rPr lang="mn-MN" sz="2800" dirty="0"/>
              <a:t>төрийн албан хаагч, хувь</a:t>
            </a:r>
            <a:r>
              <a:rPr lang="en-US" sz="2800" dirty="0"/>
              <a:t> </a:t>
            </a:r>
            <a:r>
              <a:rPr lang="mn-MN" sz="2800" dirty="0"/>
              <a:t>хүмүүсийн чадавх бэхжүүлэв.</a:t>
            </a:r>
            <a:endParaRPr lang="en-US" sz="2800" dirty="0"/>
          </a:p>
        </p:txBody>
      </p:sp>
      <p:sp>
        <p:nvSpPr>
          <p:cNvPr id="14" name="Rectangle 13">
            <a:extLst>
              <a:ext uri="{FF2B5EF4-FFF2-40B4-BE49-F238E27FC236}">
                <a16:creationId xmlns:a16="http://schemas.microsoft.com/office/drawing/2014/main" id="{8370A047-C31C-E0D8-C469-EB88A08D4872}"/>
              </a:ext>
            </a:extLst>
          </p:cNvPr>
          <p:cNvSpPr/>
          <p:nvPr/>
        </p:nvSpPr>
        <p:spPr>
          <a:xfrm>
            <a:off x="387958" y="7969600"/>
            <a:ext cx="3076637" cy="254851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+10</a:t>
            </a:r>
            <a:r>
              <a:rPr lang="mn-MN" sz="4000" dirty="0"/>
              <a:t> </a:t>
            </a:r>
            <a:r>
              <a:rPr lang="mn-MN" sz="2800" dirty="0"/>
              <a:t>бодлогын баримт бичиг</a:t>
            </a:r>
            <a:endParaRPr lang="en-US" sz="2800" dirty="0"/>
          </a:p>
        </p:txBody>
      </p:sp>
      <p:sp>
        <p:nvSpPr>
          <p:cNvPr id="15" name="Rectangle 14">
            <a:extLst>
              <a:ext uri="{FF2B5EF4-FFF2-40B4-BE49-F238E27FC236}">
                <a16:creationId xmlns:a16="http://schemas.microsoft.com/office/drawing/2014/main" id="{51847CAD-C04F-A64F-4F34-8494BB9C86F0}"/>
              </a:ext>
            </a:extLst>
          </p:cNvPr>
          <p:cNvSpPr/>
          <p:nvPr/>
        </p:nvSpPr>
        <p:spPr>
          <a:xfrm>
            <a:off x="3492754" y="7929980"/>
            <a:ext cx="3076637" cy="254851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4000" dirty="0"/>
              <a:t>1500 орчим </a:t>
            </a:r>
            <a:r>
              <a:rPr lang="mn-MN" sz="2800" dirty="0"/>
              <a:t>айлын ая тухтай орчин</a:t>
            </a:r>
            <a:endParaRPr lang="en-US" sz="2800" dirty="0"/>
          </a:p>
        </p:txBody>
      </p:sp>
    </p:spTree>
    <p:extLst>
      <p:ext uri="{BB962C8B-B14F-4D97-AF65-F5344CB8AC3E}">
        <p14:creationId xmlns:p14="http://schemas.microsoft.com/office/powerpoint/2010/main" val="1626775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25B0-265C-2A6B-5E01-94B68829A5B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EA40047-3575-699C-761D-E17BF6086891}"/>
              </a:ext>
            </a:extLst>
          </p:cNvPr>
          <p:cNvSpPr/>
          <p:nvPr/>
        </p:nvSpPr>
        <p:spPr>
          <a:xfrm>
            <a:off x="18175644" y="181399"/>
            <a:ext cx="1472565" cy="549910"/>
          </a:xfrm>
          <a:custGeom>
            <a:avLst/>
            <a:gdLst/>
            <a:ahLst/>
            <a:cxnLst/>
            <a:rect l="l" t="t" r="r" b="b"/>
            <a:pathLst>
              <a:path w="1472565" h="549910">
                <a:moveTo>
                  <a:pt x="80581" y="179908"/>
                </a:moveTo>
                <a:lnTo>
                  <a:pt x="0" y="133413"/>
                </a:lnTo>
                <a:lnTo>
                  <a:pt x="0" y="402615"/>
                </a:lnTo>
                <a:lnTo>
                  <a:pt x="80581" y="356146"/>
                </a:lnTo>
                <a:lnTo>
                  <a:pt x="80581" y="179908"/>
                </a:lnTo>
                <a:close/>
              </a:path>
              <a:path w="1472565" h="549910">
                <a:moveTo>
                  <a:pt x="231013" y="0"/>
                </a:moveTo>
                <a:lnTo>
                  <a:pt x="17907" y="123075"/>
                </a:lnTo>
                <a:lnTo>
                  <a:pt x="94526" y="167271"/>
                </a:lnTo>
                <a:lnTo>
                  <a:pt x="231013" y="88480"/>
                </a:lnTo>
                <a:lnTo>
                  <a:pt x="231013" y="0"/>
                </a:lnTo>
                <a:close/>
              </a:path>
              <a:path w="1472565" h="549910">
                <a:moveTo>
                  <a:pt x="470306" y="417207"/>
                </a:moveTo>
                <a:lnTo>
                  <a:pt x="391972" y="371957"/>
                </a:lnTo>
                <a:lnTo>
                  <a:pt x="259384" y="448538"/>
                </a:lnTo>
                <a:lnTo>
                  <a:pt x="259384" y="538988"/>
                </a:lnTo>
                <a:lnTo>
                  <a:pt x="470306" y="417207"/>
                </a:lnTo>
                <a:close/>
              </a:path>
              <a:path w="1472565" h="549910">
                <a:moveTo>
                  <a:pt x="480961" y="154216"/>
                </a:moveTo>
                <a:lnTo>
                  <a:pt x="259384" y="282168"/>
                </a:lnTo>
                <a:lnTo>
                  <a:pt x="259384" y="427824"/>
                </a:lnTo>
                <a:lnTo>
                  <a:pt x="381889" y="357073"/>
                </a:lnTo>
                <a:lnTo>
                  <a:pt x="381889" y="295033"/>
                </a:lnTo>
                <a:lnTo>
                  <a:pt x="320967" y="330212"/>
                </a:lnTo>
                <a:lnTo>
                  <a:pt x="320967" y="309537"/>
                </a:lnTo>
                <a:lnTo>
                  <a:pt x="400773" y="263410"/>
                </a:lnTo>
                <a:lnTo>
                  <a:pt x="400773" y="356387"/>
                </a:lnTo>
                <a:lnTo>
                  <a:pt x="480961" y="402615"/>
                </a:lnTo>
                <a:lnTo>
                  <a:pt x="480961" y="154216"/>
                </a:lnTo>
                <a:close/>
              </a:path>
              <a:path w="1472565" h="549910">
                <a:moveTo>
                  <a:pt x="480974" y="133413"/>
                </a:moveTo>
                <a:lnTo>
                  <a:pt x="249936" y="0"/>
                </a:lnTo>
                <a:lnTo>
                  <a:pt x="249936" y="88480"/>
                </a:lnTo>
                <a:lnTo>
                  <a:pt x="377228" y="161988"/>
                </a:lnTo>
                <a:lnTo>
                  <a:pt x="359321" y="172351"/>
                </a:lnTo>
                <a:lnTo>
                  <a:pt x="240461" y="103759"/>
                </a:lnTo>
                <a:lnTo>
                  <a:pt x="112445" y="177622"/>
                </a:lnTo>
                <a:lnTo>
                  <a:pt x="213385" y="235940"/>
                </a:lnTo>
                <a:lnTo>
                  <a:pt x="275374" y="200113"/>
                </a:lnTo>
                <a:lnTo>
                  <a:pt x="228841" y="173215"/>
                </a:lnTo>
                <a:lnTo>
                  <a:pt x="246761" y="162877"/>
                </a:lnTo>
                <a:lnTo>
                  <a:pt x="311251" y="200113"/>
                </a:lnTo>
                <a:lnTo>
                  <a:pt x="213385" y="256578"/>
                </a:lnTo>
                <a:lnTo>
                  <a:pt x="99466" y="190855"/>
                </a:lnTo>
                <a:lnTo>
                  <a:pt x="99466" y="356539"/>
                </a:lnTo>
                <a:lnTo>
                  <a:pt x="194462" y="411365"/>
                </a:lnTo>
                <a:lnTo>
                  <a:pt x="194462" y="336727"/>
                </a:lnTo>
                <a:lnTo>
                  <a:pt x="148932" y="310426"/>
                </a:lnTo>
                <a:lnTo>
                  <a:pt x="148932" y="289750"/>
                </a:lnTo>
                <a:lnTo>
                  <a:pt x="213385" y="326923"/>
                </a:lnTo>
                <a:lnTo>
                  <a:pt x="213385" y="443026"/>
                </a:lnTo>
                <a:lnTo>
                  <a:pt x="89662" y="371602"/>
                </a:lnTo>
                <a:lnTo>
                  <a:pt x="10617" y="417195"/>
                </a:lnTo>
                <a:lnTo>
                  <a:pt x="240461" y="549910"/>
                </a:lnTo>
                <a:lnTo>
                  <a:pt x="240461" y="272389"/>
                </a:lnTo>
                <a:lnTo>
                  <a:pt x="480974" y="133413"/>
                </a:lnTo>
                <a:close/>
              </a:path>
              <a:path w="1472565" h="549910">
                <a:moveTo>
                  <a:pt x="806272" y="345427"/>
                </a:moveTo>
                <a:lnTo>
                  <a:pt x="672490" y="345427"/>
                </a:lnTo>
                <a:lnTo>
                  <a:pt x="672490" y="378409"/>
                </a:lnTo>
                <a:lnTo>
                  <a:pt x="771093" y="378409"/>
                </a:lnTo>
                <a:lnTo>
                  <a:pt x="761428" y="414553"/>
                </a:lnTo>
                <a:lnTo>
                  <a:pt x="740778" y="443433"/>
                </a:lnTo>
                <a:lnTo>
                  <a:pt x="710145" y="462584"/>
                </a:lnTo>
                <a:lnTo>
                  <a:pt x="670560" y="469519"/>
                </a:lnTo>
                <a:lnTo>
                  <a:pt x="629564" y="460552"/>
                </a:lnTo>
                <a:lnTo>
                  <a:pt x="596099" y="436219"/>
                </a:lnTo>
                <a:lnTo>
                  <a:pt x="573544" y="400291"/>
                </a:lnTo>
                <a:lnTo>
                  <a:pt x="565264" y="356590"/>
                </a:lnTo>
                <a:lnTo>
                  <a:pt x="573544" y="313232"/>
                </a:lnTo>
                <a:lnTo>
                  <a:pt x="596099" y="277456"/>
                </a:lnTo>
                <a:lnTo>
                  <a:pt x="629564" y="253149"/>
                </a:lnTo>
                <a:lnTo>
                  <a:pt x="670560" y="244182"/>
                </a:lnTo>
                <a:lnTo>
                  <a:pt x="700074" y="248361"/>
                </a:lnTo>
                <a:lnTo>
                  <a:pt x="726033" y="260337"/>
                </a:lnTo>
                <a:lnTo>
                  <a:pt x="747483" y="279247"/>
                </a:lnTo>
                <a:lnTo>
                  <a:pt x="763524" y="304279"/>
                </a:lnTo>
                <a:lnTo>
                  <a:pt x="799731" y="304279"/>
                </a:lnTo>
                <a:lnTo>
                  <a:pt x="778179" y="263715"/>
                </a:lnTo>
                <a:lnTo>
                  <a:pt x="747776" y="234594"/>
                </a:lnTo>
                <a:lnTo>
                  <a:pt x="711073" y="217030"/>
                </a:lnTo>
                <a:lnTo>
                  <a:pt x="670560" y="211150"/>
                </a:lnTo>
                <a:lnTo>
                  <a:pt x="626452" y="218579"/>
                </a:lnTo>
                <a:lnTo>
                  <a:pt x="588225" y="239242"/>
                </a:lnTo>
                <a:lnTo>
                  <a:pt x="558139" y="270751"/>
                </a:lnTo>
                <a:lnTo>
                  <a:pt x="538429" y="310667"/>
                </a:lnTo>
                <a:lnTo>
                  <a:pt x="531368" y="356590"/>
                </a:lnTo>
                <a:lnTo>
                  <a:pt x="538429" y="402704"/>
                </a:lnTo>
                <a:lnTo>
                  <a:pt x="558139" y="442772"/>
                </a:lnTo>
                <a:lnTo>
                  <a:pt x="588225" y="474370"/>
                </a:lnTo>
                <a:lnTo>
                  <a:pt x="626452" y="495096"/>
                </a:lnTo>
                <a:lnTo>
                  <a:pt x="670560" y="502539"/>
                </a:lnTo>
                <a:lnTo>
                  <a:pt x="715556" y="495973"/>
                </a:lnTo>
                <a:lnTo>
                  <a:pt x="753071" y="477151"/>
                </a:lnTo>
                <a:lnTo>
                  <a:pt x="781659" y="447344"/>
                </a:lnTo>
                <a:lnTo>
                  <a:pt x="799871" y="407860"/>
                </a:lnTo>
                <a:lnTo>
                  <a:pt x="806272" y="359968"/>
                </a:lnTo>
                <a:lnTo>
                  <a:pt x="806272" y="345427"/>
                </a:lnTo>
                <a:close/>
              </a:path>
              <a:path w="1472565" h="549910">
                <a:moveTo>
                  <a:pt x="1108468" y="345427"/>
                </a:moveTo>
                <a:lnTo>
                  <a:pt x="974699" y="345427"/>
                </a:lnTo>
                <a:lnTo>
                  <a:pt x="974699" y="378409"/>
                </a:lnTo>
                <a:lnTo>
                  <a:pt x="1073302" y="378409"/>
                </a:lnTo>
                <a:lnTo>
                  <a:pt x="1063625" y="414553"/>
                </a:lnTo>
                <a:lnTo>
                  <a:pt x="1042974" y="443433"/>
                </a:lnTo>
                <a:lnTo>
                  <a:pt x="1012355" y="462584"/>
                </a:lnTo>
                <a:lnTo>
                  <a:pt x="972756" y="469519"/>
                </a:lnTo>
                <a:lnTo>
                  <a:pt x="931760" y="460552"/>
                </a:lnTo>
                <a:lnTo>
                  <a:pt x="898296" y="436219"/>
                </a:lnTo>
                <a:lnTo>
                  <a:pt x="875741" y="400291"/>
                </a:lnTo>
                <a:lnTo>
                  <a:pt x="867473" y="356590"/>
                </a:lnTo>
                <a:lnTo>
                  <a:pt x="875741" y="313232"/>
                </a:lnTo>
                <a:lnTo>
                  <a:pt x="898296" y="277456"/>
                </a:lnTo>
                <a:lnTo>
                  <a:pt x="931760" y="253149"/>
                </a:lnTo>
                <a:lnTo>
                  <a:pt x="972756" y="244182"/>
                </a:lnTo>
                <a:lnTo>
                  <a:pt x="1002284" y="248361"/>
                </a:lnTo>
                <a:lnTo>
                  <a:pt x="1028230" y="260337"/>
                </a:lnTo>
                <a:lnTo>
                  <a:pt x="1049693" y="279247"/>
                </a:lnTo>
                <a:lnTo>
                  <a:pt x="1065733" y="304279"/>
                </a:lnTo>
                <a:lnTo>
                  <a:pt x="1101940" y="304279"/>
                </a:lnTo>
                <a:lnTo>
                  <a:pt x="1080389" y="263715"/>
                </a:lnTo>
                <a:lnTo>
                  <a:pt x="1049985" y="234594"/>
                </a:lnTo>
                <a:lnTo>
                  <a:pt x="1013269" y="217030"/>
                </a:lnTo>
                <a:lnTo>
                  <a:pt x="972756" y="211150"/>
                </a:lnTo>
                <a:lnTo>
                  <a:pt x="928649" y="218579"/>
                </a:lnTo>
                <a:lnTo>
                  <a:pt x="890422" y="239242"/>
                </a:lnTo>
                <a:lnTo>
                  <a:pt x="860336" y="270751"/>
                </a:lnTo>
                <a:lnTo>
                  <a:pt x="840625" y="310667"/>
                </a:lnTo>
                <a:lnTo>
                  <a:pt x="833551" y="356590"/>
                </a:lnTo>
                <a:lnTo>
                  <a:pt x="840625" y="402704"/>
                </a:lnTo>
                <a:lnTo>
                  <a:pt x="860336" y="442772"/>
                </a:lnTo>
                <a:lnTo>
                  <a:pt x="890422" y="474370"/>
                </a:lnTo>
                <a:lnTo>
                  <a:pt x="928649" y="495096"/>
                </a:lnTo>
                <a:lnTo>
                  <a:pt x="972756" y="502539"/>
                </a:lnTo>
                <a:lnTo>
                  <a:pt x="1017752" y="495973"/>
                </a:lnTo>
                <a:lnTo>
                  <a:pt x="1055268" y="477151"/>
                </a:lnTo>
                <a:lnTo>
                  <a:pt x="1083856" y="447344"/>
                </a:lnTo>
                <a:lnTo>
                  <a:pt x="1102080" y="407860"/>
                </a:lnTo>
                <a:lnTo>
                  <a:pt x="1108468" y="359968"/>
                </a:lnTo>
                <a:lnTo>
                  <a:pt x="1108468" y="345427"/>
                </a:lnTo>
                <a:close/>
              </a:path>
              <a:path w="1472565" h="549910">
                <a:moveTo>
                  <a:pt x="1409128" y="345427"/>
                </a:moveTo>
                <a:lnTo>
                  <a:pt x="1275346" y="345427"/>
                </a:lnTo>
                <a:lnTo>
                  <a:pt x="1275346" y="378409"/>
                </a:lnTo>
                <a:lnTo>
                  <a:pt x="1373936" y="378409"/>
                </a:lnTo>
                <a:lnTo>
                  <a:pt x="1364284" y="414553"/>
                </a:lnTo>
                <a:lnTo>
                  <a:pt x="1343634" y="443433"/>
                </a:lnTo>
                <a:lnTo>
                  <a:pt x="1313002" y="462584"/>
                </a:lnTo>
                <a:lnTo>
                  <a:pt x="1273416" y="469519"/>
                </a:lnTo>
                <a:lnTo>
                  <a:pt x="1232420" y="460552"/>
                </a:lnTo>
                <a:lnTo>
                  <a:pt x="1198956" y="436219"/>
                </a:lnTo>
                <a:lnTo>
                  <a:pt x="1176401" y="400291"/>
                </a:lnTo>
                <a:lnTo>
                  <a:pt x="1168120" y="356590"/>
                </a:lnTo>
                <a:lnTo>
                  <a:pt x="1176401" y="313232"/>
                </a:lnTo>
                <a:lnTo>
                  <a:pt x="1198956" y="277456"/>
                </a:lnTo>
                <a:lnTo>
                  <a:pt x="1232420" y="253149"/>
                </a:lnTo>
                <a:lnTo>
                  <a:pt x="1273416" y="244182"/>
                </a:lnTo>
                <a:lnTo>
                  <a:pt x="1302931" y="248361"/>
                </a:lnTo>
                <a:lnTo>
                  <a:pt x="1328889" y="260337"/>
                </a:lnTo>
                <a:lnTo>
                  <a:pt x="1350340" y="279247"/>
                </a:lnTo>
                <a:lnTo>
                  <a:pt x="1366380" y="304279"/>
                </a:lnTo>
                <a:lnTo>
                  <a:pt x="1402600" y="304279"/>
                </a:lnTo>
                <a:lnTo>
                  <a:pt x="1381036" y="263715"/>
                </a:lnTo>
                <a:lnTo>
                  <a:pt x="1350632" y="234594"/>
                </a:lnTo>
                <a:lnTo>
                  <a:pt x="1313916" y="217030"/>
                </a:lnTo>
                <a:lnTo>
                  <a:pt x="1273416" y="211150"/>
                </a:lnTo>
                <a:lnTo>
                  <a:pt x="1229309" y="218579"/>
                </a:lnTo>
                <a:lnTo>
                  <a:pt x="1191082" y="239242"/>
                </a:lnTo>
                <a:lnTo>
                  <a:pt x="1160995" y="270751"/>
                </a:lnTo>
                <a:lnTo>
                  <a:pt x="1141285" y="310667"/>
                </a:lnTo>
                <a:lnTo>
                  <a:pt x="1134224" y="356590"/>
                </a:lnTo>
                <a:lnTo>
                  <a:pt x="1141285" y="402704"/>
                </a:lnTo>
                <a:lnTo>
                  <a:pt x="1160995" y="442772"/>
                </a:lnTo>
                <a:lnTo>
                  <a:pt x="1191082" y="474370"/>
                </a:lnTo>
                <a:lnTo>
                  <a:pt x="1229309" y="495096"/>
                </a:lnTo>
                <a:lnTo>
                  <a:pt x="1273416" y="502539"/>
                </a:lnTo>
                <a:lnTo>
                  <a:pt x="1318412" y="495973"/>
                </a:lnTo>
                <a:lnTo>
                  <a:pt x="1355928" y="477151"/>
                </a:lnTo>
                <a:lnTo>
                  <a:pt x="1384515" y="447344"/>
                </a:lnTo>
                <a:lnTo>
                  <a:pt x="1402727" y="407860"/>
                </a:lnTo>
                <a:lnTo>
                  <a:pt x="1409128" y="359968"/>
                </a:lnTo>
                <a:lnTo>
                  <a:pt x="1409128" y="345427"/>
                </a:lnTo>
                <a:close/>
              </a:path>
              <a:path w="1472565" h="549910">
                <a:moveTo>
                  <a:pt x="1471968" y="219075"/>
                </a:moveTo>
                <a:lnTo>
                  <a:pt x="1437982" y="219075"/>
                </a:lnTo>
                <a:lnTo>
                  <a:pt x="1437982" y="496963"/>
                </a:lnTo>
                <a:lnTo>
                  <a:pt x="1471968" y="496963"/>
                </a:lnTo>
                <a:lnTo>
                  <a:pt x="1471968" y="219075"/>
                </a:lnTo>
                <a:close/>
              </a:path>
            </a:pathLst>
          </a:custGeom>
          <a:solidFill>
            <a:srgbClr val="FFFFFF"/>
          </a:solidFill>
        </p:spPr>
        <p:txBody>
          <a:bodyPr wrap="square" lIns="0" tIns="0" rIns="0" bIns="0" rtlCol="0"/>
          <a:lstStyle/>
          <a:p>
            <a:endParaRPr/>
          </a:p>
        </p:txBody>
      </p:sp>
      <p:sp>
        <p:nvSpPr>
          <p:cNvPr id="4" name="object 4">
            <a:extLst>
              <a:ext uri="{FF2B5EF4-FFF2-40B4-BE49-F238E27FC236}">
                <a16:creationId xmlns:a16="http://schemas.microsoft.com/office/drawing/2014/main" id="{512E833D-956A-5C8C-3F52-F1B84309B8AD}"/>
              </a:ext>
            </a:extLst>
          </p:cNvPr>
          <p:cNvSpPr txBox="1">
            <a:spLocks noGrp="1"/>
          </p:cNvSpPr>
          <p:nvPr>
            <p:ph type="ctrTitle"/>
          </p:nvPr>
        </p:nvSpPr>
        <p:spPr>
          <a:xfrm>
            <a:off x="1893000" y="110644"/>
            <a:ext cx="10140249" cy="646331"/>
          </a:xfrm>
          <a:prstGeom prst="rect">
            <a:avLst/>
          </a:prstGeom>
        </p:spPr>
        <p:txBody>
          <a:bodyPr vert="horz" wrap="square" lIns="0" tIns="15240" rIns="0" bIns="0" rtlCol="0">
            <a:spAutoFit/>
          </a:bodyPr>
          <a:lstStyle/>
          <a:p>
            <a:pPr marL="12700">
              <a:lnSpc>
                <a:spcPct val="100000"/>
              </a:lnSpc>
              <a:spcBef>
                <a:spcPts val="120"/>
              </a:spcBef>
            </a:pPr>
            <a:r>
              <a:rPr lang="mn-MN" dirty="0"/>
              <a:t>ОЙН САНХҮҮЖИЛТ ХӨТӨЛБӨР</a:t>
            </a:r>
            <a:endParaRPr lang="en-US" dirty="0"/>
          </a:p>
        </p:txBody>
      </p:sp>
      <p:sp>
        <p:nvSpPr>
          <p:cNvPr id="5" name="object 5">
            <a:extLst>
              <a:ext uri="{FF2B5EF4-FFF2-40B4-BE49-F238E27FC236}">
                <a16:creationId xmlns:a16="http://schemas.microsoft.com/office/drawing/2014/main" id="{1C6841A2-E846-5480-57EA-D1E6163E05D1}"/>
              </a:ext>
            </a:extLst>
          </p:cNvPr>
          <p:cNvSpPr/>
          <p:nvPr/>
        </p:nvSpPr>
        <p:spPr>
          <a:xfrm>
            <a:off x="695160" y="1254661"/>
            <a:ext cx="220345" cy="691515"/>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endParaRPr/>
          </a:p>
        </p:txBody>
      </p:sp>
      <p:sp>
        <p:nvSpPr>
          <p:cNvPr id="6" name="object 6">
            <a:extLst>
              <a:ext uri="{FF2B5EF4-FFF2-40B4-BE49-F238E27FC236}">
                <a16:creationId xmlns:a16="http://schemas.microsoft.com/office/drawing/2014/main" id="{7BF39ECF-EAA0-1101-44AF-CBB9B2B7053C}"/>
              </a:ext>
            </a:extLst>
          </p:cNvPr>
          <p:cNvSpPr txBox="1"/>
          <p:nvPr/>
        </p:nvSpPr>
        <p:spPr>
          <a:xfrm>
            <a:off x="1148578" y="1174927"/>
            <a:ext cx="14497822" cy="750205"/>
          </a:xfrm>
          <a:prstGeom prst="rect">
            <a:avLst/>
          </a:prstGeom>
        </p:spPr>
        <p:txBody>
          <a:bodyPr vert="horz" wrap="square" lIns="0" tIns="11430" rIns="0" bIns="0" rtlCol="0">
            <a:spAutoFit/>
          </a:bodyPr>
          <a:lstStyle/>
          <a:p>
            <a:pPr marL="12700">
              <a:lnSpc>
                <a:spcPct val="100000"/>
              </a:lnSpc>
              <a:spcBef>
                <a:spcPts val="90"/>
              </a:spcBef>
            </a:pPr>
            <a:r>
              <a:rPr lang="mn-MN" sz="4800" b="1" spc="-60" dirty="0">
                <a:solidFill>
                  <a:srgbClr val="06B89D"/>
                </a:solidFill>
                <a:latin typeface="Lato"/>
                <a:cs typeface="Lato"/>
              </a:rPr>
              <a:t>Хөтөлбөрийн хураангуй</a:t>
            </a:r>
            <a:endParaRPr lang="en-US" sz="4800" b="1" spc="-60" dirty="0">
              <a:solidFill>
                <a:srgbClr val="06B89D"/>
              </a:solidFill>
              <a:latin typeface="Lato"/>
              <a:cs typeface="Lato"/>
            </a:endParaRPr>
          </a:p>
        </p:txBody>
      </p:sp>
      <p:grpSp>
        <p:nvGrpSpPr>
          <p:cNvPr id="7" name="Group 6">
            <a:extLst>
              <a:ext uri="{FF2B5EF4-FFF2-40B4-BE49-F238E27FC236}">
                <a16:creationId xmlns:a16="http://schemas.microsoft.com/office/drawing/2014/main" id="{1DF64C4A-FC72-15D8-C7F7-A0D748099659}"/>
              </a:ext>
            </a:extLst>
          </p:cNvPr>
          <p:cNvGrpSpPr>
            <a:grpSpLocks noChangeAspect="1"/>
          </p:cNvGrpSpPr>
          <p:nvPr/>
        </p:nvGrpSpPr>
        <p:grpSpPr>
          <a:xfrm>
            <a:off x="10107930" y="1946176"/>
            <a:ext cx="9716845" cy="6212579"/>
            <a:chOff x="4692098" y="3121077"/>
            <a:chExt cx="7500791" cy="4567359"/>
          </a:xfrm>
        </p:grpSpPr>
        <p:sp>
          <p:nvSpPr>
            <p:cNvPr id="8" name="Rounded Rectangle 1">
              <a:extLst>
                <a:ext uri="{FF2B5EF4-FFF2-40B4-BE49-F238E27FC236}">
                  <a16:creationId xmlns:a16="http://schemas.microsoft.com/office/drawing/2014/main" id="{377CDC5B-6955-B22F-24A3-54D779E11083}"/>
                </a:ext>
              </a:extLst>
            </p:cNvPr>
            <p:cNvSpPr/>
            <p:nvPr/>
          </p:nvSpPr>
          <p:spPr>
            <a:xfrm>
              <a:off x="9261942" y="3287008"/>
              <a:ext cx="899066" cy="621440"/>
            </a:xfrm>
            <a:custGeom>
              <a:avLst/>
              <a:gdLst/>
              <a:ahLst/>
              <a:cxnLst/>
              <a:rect l="0" t="0" r="0" b="0"/>
              <a:pathLst>
                <a:path w="899066" h="621440">
                  <a:moveTo>
                    <a:pt x="307449" y="63445"/>
                  </a:moveTo>
                  <a:lnTo>
                    <a:pt x="260252" y="136878"/>
                  </a:lnTo>
                  <a:lnTo>
                    <a:pt x="0" y="73433"/>
                  </a:lnTo>
                  <a:lnTo>
                    <a:pt x="47267" y="0"/>
                  </a:lnTo>
                  <a:lnTo>
                    <a:pt x="307449" y="63445"/>
                  </a:lnTo>
                  <a:moveTo>
                    <a:pt x="733419" y="337483"/>
                  </a:moveTo>
                  <a:lnTo>
                    <a:pt x="685588" y="411339"/>
                  </a:lnTo>
                  <a:lnTo>
                    <a:pt x="260252" y="136878"/>
                  </a:lnTo>
                  <a:lnTo>
                    <a:pt x="307449" y="63445"/>
                  </a:lnTo>
                  <a:lnTo>
                    <a:pt x="733419" y="337483"/>
                  </a:lnTo>
                  <a:moveTo>
                    <a:pt x="899066" y="548006"/>
                  </a:moveTo>
                  <a:lnTo>
                    <a:pt x="851798" y="621440"/>
                  </a:lnTo>
                  <a:lnTo>
                    <a:pt x="685588" y="411339"/>
                  </a:lnTo>
                  <a:lnTo>
                    <a:pt x="733419" y="337483"/>
                  </a:lnTo>
                  <a:lnTo>
                    <a:pt x="898925" y="547795"/>
                  </a:lnTo>
                </a:path>
              </a:pathLst>
            </a:custGeom>
            <a:solidFill>
              <a:srgbClr val="E8E8E8"/>
            </a:solidFill>
            <a:ln>
              <a:noFill/>
            </a:ln>
          </p:spPr>
          <p:txBody>
            <a:bodyPr rtlCol="0" anchor="ctr"/>
            <a:lstStyle/>
            <a:p>
              <a:pPr algn="ctr"/>
              <a:endParaRPr sz="2800"/>
            </a:p>
          </p:txBody>
        </p:sp>
        <p:sp>
          <p:nvSpPr>
            <p:cNvPr id="10" name="Rounded Rectangle 2">
              <a:extLst>
                <a:ext uri="{FF2B5EF4-FFF2-40B4-BE49-F238E27FC236}">
                  <a16:creationId xmlns:a16="http://schemas.microsoft.com/office/drawing/2014/main" id="{89C040F9-57B5-755D-D300-DFF4DFA990E6}"/>
                </a:ext>
              </a:extLst>
            </p:cNvPr>
            <p:cNvSpPr/>
            <p:nvPr/>
          </p:nvSpPr>
          <p:spPr>
            <a:xfrm>
              <a:off x="9261942" y="3287008"/>
              <a:ext cx="899066" cy="621440"/>
            </a:xfrm>
            <a:custGeom>
              <a:avLst/>
              <a:gdLst/>
              <a:ahLst/>
              <a:cxnLst/>
              <a:rect l="0" t="0" r="0" b="0"/>
              <a:pathLst>
                <a:path w="899066" h="621440">
                  <a:moveTo>
                    <a:pt x="307449" y="63445"/>
                  </a:moveTo>
                  <a:lnTo>
                    <a:pt x="260252" y="136878"/>
                  </a:lnTo>
                  <a:lnTo>
                    <a:pt x="260041" y="136878"/>
                  </a:lnTo>
                  <a:lnTo>
                    <a:pt x="259970" y="136808"/>
                  </a:lnTo>
                  <a:lnTo>
                    <a:pt x="0" y="73433"/>
                  </a:lnTo>
                  <a:lnTo>
                    <a:pt x="47267" y="0"/>
                  </a:lnTo>
                  <a:lnTo>
                    <a:pt x="307449" y="63445"/>
                  </a:lnTo>
                  <a:close/>
                  <a:moveTo>
                    <a:pt x="733419" y="337483"/>
                  </a:moveTo>
                  <a:lnTo>
                    <a:pt x="685588" y="411339"/>
                  </a:lnTo>
                  <a:lnTo>
                    <a:pt x="260252" y="136878"/>
                  </a:lnTo>
                  <a:lnTo>
                    <a:pt x="307449" y="63445"/>
                  </a:lnTo>
                  <a:lnTo>
                    <a:pt x="733419" y="337483"/>
                  </a:lnTo>
                  <a:close/>
                  <a:moveTo>
                    <a:pt x="899066" y="548006"/>
                  </a:moveTo>
                  <a:lnTo>
                    <a:pt x="851798" y="621440"/>
                  </a:lnTo>
                  <a:lnTo>
                    <a:pt x="851728" y="621440"/>
                  </a:lnTo>
                  <a:lnTo>
                    <a:pt x="685588" y="411339"/>
                  </a:lnTo>
                  <a:lnTo>
                    <a:pt x="733419" y="337483"/>
                  </a:lnTo>
                  <a:lnTo>
                    <a:pt x="898925" y="547795"/>
                  </a:lnTo>
                  <a:lnTo>
                    <a:pt x="898925" y="547866"/>
                  </a:lnTo>
                  <a:lnTo>
                    <a:pt x="899066" y="548006"/>
                  </a:lnTo>
                  <a:close/>
                </a:path>
              </a:pathLst>
            </a:custGeom>
            <a:noFill/>
            <a:ln w="10550">
              <a:solidFill>
                <a:srgbClr val="2C2C2C"/>
              </a:solidFill>
            </a:ln>
          </p:spPr>
          <p:txBody>
            <a:bodyPr rtlCol="0" anchor="ctr"/>
            <a:lstStyle/>
            <a:p>
              <a:pPr algn="ctr"/>
              <a:endParaRPr sz="2800"/>
            </a:p>
          </p:txBody>
        </p:sp>
        <p:sp>
          <p:nvSpPr>
            <p:cNvPr id="11" name="Rounded Rectangle 3">
              <a:extLst>
                <a:ext uri="{FF2B5EF4-FFF2-40B4-BE49-F238E27FC236}">
                  <a16:creationId xmlns:a16="http://schemas.microsoft.com/office/drawing/2014/main" id="{8DD65EE8-A872-A116-10D7-94B714E65054}"/>
                </a:ext>
              </a:extLst>
            </p:cNvPr>
            <p:cNvSpPr/>
            <p:nvPr/>
          </p:nvSpPr>
          <p:spPr>
            <a:xfrm>
              <a:off x="7048743" y="6819616"/>
              <a:ext cx="853205" cy="740101"/>
            </a:xfrm>
            <a:custGeom>
              <a:avLst/>
              <a:gdLst/>
              <a:ahLst/>
              <a:cxnLst/>
              <a:rect l="0" t="0" r="0" b="0"/>
              <a:pathLst>
                <a:path w="853205" h="740101">
                  <a:moveTo>
                    <a:pt x="853205" y="545896"/>
                  </a:moveTo>
                  <a:lnTo>
                    <a:pt x="367448" y="740101"/>
                  </a:lnTo>
                  <a:cubicBezTo>
                    <a:pt x="316241" y="611874"/>
                    <a:pt x="190687" y="521489"/>
                    <a:pt x="44242" y="521981"/>
                  </a:cubicBezTo>
                  <a:cubicBezTo>
                    <a:pt x="38545" y="521981"/>
                    <a:pt x="32918" y="522122"/>
                    <a:pt x="27291" y="522474"/>
                  </a:cubicBezTo>
                  <a:lnTo>
                    <a:pt x="0" y="0"/>
                  </a:lnTo>
                  <a:lnTo>
                    <a:pt x="260392" y="62812"/>
                  </a:lnTo>
                  <a:lnTo>
                    <a:pt x="686995" y="335725"/>
                  </a:lnTo>
                  <a:lnTo>
                    <a:pt x="853205" y="545896"/>
                  </a:lnTo>
                </a:path>
              </a:pathLst>
            </a:custGeom>
            <a:solidFill>
              <a:srgbClr val="E8E8E8"/>
            </a:solidFill>
            <a:ln>
              <a:noFill/>
            </a:ln>
          </p:spPr>
          <p:txBody>
            <a:bodyPr rtlCol="0" anchor="ctr"/>
            <a:lstStyle/>
            <a:p>
              <a:pPr algn="ctr"/>
              <a:endParaRPr sz="2800"/>
            </a:p>
          </p:txBody>
        </p:sp>
        <p:sp>
          <p:nvSpPr>
            <p:cNvPr id="12" name="Rounded Rectangle 4">
              <a:extLst>
                <a:ext uri="{FF2B5EF4-FFF2-40B4-BE49-F238E27FC236}">
                  <a16:creationId xmlns:a16="http://schemas.microsoft.com/office/drawing/2014/main" id="{25FE517F-63D2-8D04-0850-1EFD56C6611D}"/>
                </a:ext>
              </a:extLst>
            </p:cNvPr>
            <p:cNvSpPr/>
            <p:nvPr/>
          </p:nvSpPr>
          <p:spPr>
            <a:xfrm>
              <a:off x="7048743" y="6819616"/>
              <a:ext cx="853205" cy="740101"/>
            </a:xfrm>
            <a:custGeom>
              <a:avLst/>
              <a:gdLst/>
              <a:ahLst/>
              <a:cxnLst/>
              <a:rect l="0" t="0" r="0" b="0"/>
              <a:pathLst>
                <a:path w="853205" h="740101">
                  <a:moveTo>
                    <a:pt x="853205" y="545896"/>
                  </a:moveTo>
                  <a:lnTo>
                    <a:pt x="367448" y="740101"/>
                  </a:lnTo>
                  <a:cubicBezTo>
                    <a:pt x="316241" y="611874"/>
                    <a:pt x="190687" y="521489"/>
                    <a:pt x="44242" y="521981"/>
                  </a:cubicBezTo>
                  <a:cubicBezTo>
                    <a:pt x="38545" y="521981"/>
                    <a:pt x="32918" y="522122"/>
                    <a:pt x="27291" y="522474"/>
                  </a:cubicBezTo>
                  <a:lnTo>
                    <a:pt x="0" y="0"/>
                  </a:lnTo>
                  <a:lnTo>
                    <a:pt x="260392" y="62812"/>
                  </a:lnTo>
                  <a:lnTo>
                    <a:pt x="686995" y="335725"/>
                  </a:lnTo>
                  <a:lnTo>
                    <a:pt x="853205" y="545896"/>
                  </a:lnTo>
                  <a:close/>
                </a:path>
              </a:pathLst>
            </a:custGeom>
            <a:noFill/>
            <a:ln w="10550">
              <a:solidFill>
                <a:srgbClr val="2C2C2C"/>
              </a:solidFill>
            </a:ln>
          </p:spPr>
          <p:txBody>
            <a:bodyPr rtlCol="0" anchor="ctr"/>
            <a:lstStyle/>
            <a:p>
              <a:pPr algn="ctr"/>
              <a:endParaRPr sz="2800"/>
            </a:p>
          </p:txBody>
        </p:sp>
        <p:sp>
          <p:nvSpPr>
            <p:cNvPr id="14" name="Rounded Rectangle 5">
              <a:extLst>
                <a:ext uri="{FF2B5EF4-FFF2-40B4-BE49-F238E27FC236}">
                  <a16:creationId xmlns:a16="http://schemas.microsoft.com/office/drawing/2014/main" id="{24F78938-47D4-824A-4AAE-DD2A5BD55681}"/>
                </a:ext>
              </a:extLst>
            </p:cNvPr>
            <p:cNvSpPr/>
            <p:nvPr/>
          </p:nvSpPr>
          <p:spPr>
            <a:xfrm>
              <a:off x="7076034" y="3121079"/>
              <a:ext cx="3169591" cy="4567357"/>
            </a:xfrm>
            <a:custGeom>
              <a:avLst/>
              <a:gdLst/>
              <a:ahLst/>
              <a:cxnLst/>
              <a:rect l="0" t="0" r="0" b="0"/>
              <a:pathLst>
                <a:path w="3169591" h="4567357">
                  <a:moveTo>
                    <a:pt x="340156" y="4438638"/>
                  </a:moveTo>
                  <a:lnTo>
                    <a:pt x="18076" y="4567357"/>
                  </a:lnTo>
                  <a:lnTo>
                    <a:pt x="0" y="4221011"/>
                  </a:lnTo>
                  <a:cubicBezTo>
                    <a:pt x="5627" y="4220659"/>
                    <a:pt x="11254" y="4220518"/>
                    <a:pt x="16951" y="4220518"/>
                  </a:cubicBezTo>
                  <a:cubicBezTo>
                    <a:pt x="163396" y="4220026"/>
                    <a:pt x="288950" y="4310411"/>
                    <a:pt x="340156" y="4438638"/>
                  </a:cubicBezTo>
                  <a:moveTo>
                    <a:pt x="3084974" y="713865"/>
                  </a:moveTo>
                  <a:lnTo>
                    <a:pt x="3119792" y="659493"/>
                  </a:lnTo>
                  <a:cubicBezTo>
                    <a:pt x="3169591" y="581628"/>
                    <a:pt x="3162135" y="480271"/>
                    <a:pt x="3101433" y="410495"/>
                  </a:cubicBezTo>
                  <a:cubicBezTo>
                    <a:pt x="2942117" y="227544"/>
                    <a:pt x="2733704" y="94112"/>
                    <a:pt x="2500884" y="26095"/>
                  </a:cubicBezTo>
                  <a:lnTo>
                    <a:pt x="2500391" y="26095"/>
                  </a:lnTo>
                  <a:cubicBezTo>
                    <a:pt x="2411624" y="0"/>
                    <a:pt x="2316386" y="35731"/>
                    <a:pt x="2266586" y="113596"/>
                  </a:cubicBezTo>
                  <a:lnTo>
                    <a:pt x="2233175" y="165858"/>
                  </a:lnTo>
                  <a:lnTo>
                    <a:pt x="2493428" y="229303"/>
                  </a:lnTo>
                  <a:lnTo>
                    <a:pt x="2919327" y="503342"/>
                  </a:lnTo>
                  <a:lnTo>
                    <a:pt x="3084974" y="713794"/>
                  </a:lnTo>
                </a:path>
              </a:pathLst>
            </a:custGeom>
            <a:solidFill>
              <a:srgbClr val="E8E8E8"/>
            </a:solidFill>
            <a:ln>
              <a:noFill/>
            </a:ln>
          </p:spPr>
          <p:txBody>
            <a:bodyPr rtlCol="0" anchor="ctr"/>
            <a:lstStyle/>
            <a:p>
              <a:pPr algn="ctr"/>
              <a:endParaRPr sz="2800"/>
            </a:p>
          </p:txBody>
        </p:sp>
        <p:sp>
          <p:nvSpPr>
            <p:cNvPr id="15" name="Rounded Rectangle 6">
              <a:extLst>
                <a:ext uri="{FF2B5EF4-FFF2-40B4-BE49-F238E27FC236}">
                  <a16:creationId xmlns:a16="http://schemas.microsoft.com/office/drawing/2014/main" id="{7E66EE8A-9F85-32A0-2C69-FE8FC046CC11}"/>
                </a:ext>
              </a:extLst>
            </p:cNvPr>
            <p:cNvSpPr/>
            <p:nvPr/>
          </p:nvSpPr>
          <p:spPr>
            <a:xfrm>
              <a:off x="7076034" y="3121077"/>
              <a:ext cx="3169591" cy="4567357"/>
            </a:xfrm>
            <a:custGeom>
              <a:avLst/>
              <a:gdLst/>
              <a:ahLst/>
              <a:cxnLst/>
              <a:rect l="0" t="0" r="0" b="0"/>
              <a:pathLst>
                <a:path w="3169591" h="4567357">
                  <a:moveTo>
                    <a:pt x="340156" y="4438638"/>
                  </a:moveTo>
                  <a:lnTo>
                    <a:pt x="18076" y="4567357"/>
                  </a:lnTo>
                  <a:lnTo>
                    <a:pt x="0" y="4221011"/>
                  </a:lnTo>
                  <a:cubicBezTo>
                    <a:pt x="5627" y="4220659"/>
                    <a:pt x="11254" y="4220518"/>
                    <a:pt x="16951" y="4220518"/>
                  </a:cubicBezTo>
                  <a:cubicBezTo>
                    <a:pt x="163396" y="4220026"/>
                    <a:pt x="288950" y="4310411"/>
                    <a:pt x="340156" y="4438638"/>
                  </a:cubicBezTo>
                  <a:close/>
                  <a:moveTo>
                    <a:pt x="3084974" y="713865"/>
                  </a:moveTo>
                  <a:lnTo>
                    <a:pt x="3119792" y="659493"/>
                  </a:lnTo>
                  <a:cubicBezTo>
                    <a:pt x="3169591" y="581628"/>
                    <a:pt x="3162135" y="480271"/>
                    <a:pt x="3101433" y="410495"/>
                  </a:cubicBezTo>
                  <a:cubicBezTo>
                    <a:pt x="2942117" y="227544"/>
                    <a:pt x="2733704" y="94112"/>
                    <a:pt x="2500884" y="26095"/>
                  </a:cubicBezTo>
                  <a:lnTo>
                    <a:pt x="2500391" y="25954"/>
                  </a:lnTo>
                  <a:cubicBezTo>
                    <a:pt x="2411624" y="0"/>
                    <a:pt x="2316386" y="35731"/>
                    <a:pt x="2266586" y="113596"/>
                  </a:cubicBezTo>
                  <a:lnTo>
                    <a:pt x="2233175" y="165858"/>
                  </a:lnTo>
                  <a:lnTo>
                    <a:pt x="2493428" y="229303"/>
                  </a:lnTo>
                  <a:lnTo>
                    <a:pt x="2919327" y="503342"/>
                  </a:lnTo>
                  <a:lnTo>
                    <a:pt x="3084974" y="713794"/>
                  </a:lnTo>
                  <a:lnTo>
                    <a:pt x="3084974" y="713865"/>
                  </a:lnTo>
                  <a:close/>
                </a:path>
              </a:pathLst>
            </a:custGeom>
            <a:noFill/>
            <a:ln w="10550">
              <a:solidFill>
                <a:srgbClr val="2C2C2C"/>
              </a:solidFill>
            </a:ln>
          </p:spPr>
          <p:txBody>
            <a:bodyPr rtlCol="0" anchor="ctr"/>
            <a:lstStyle/>
            <a:p>
              <a:pPr algn="ctr"/>
              <a:endParaRPr sz="2800"/>
            </a:p>
          </p:txBody>
        </p:sp>
        <p:sp>
          <p:nvSpPr>
            <p:cNvPr id="16" name="Rounded Rectangle 7">
              <a:extLst>
                <a:ext uri="{FF2B5EF4-FFF2-40B4-BE49-F238E27FC236}">
                  <a16:creationId xmlns:a16="http://schemas.microsoft.com/office/drawing/2014/main" id="{8A092010-3F68-03A9-13C8-4A682BF25AE2}"/>
                </a:ext>
              </a:extLst>
            </p:cNvPr>
            <p:cNvSpPr/>
            <p:nvPr/>
          </p:nvSpPr>
          <p:spPr>
            <a:xfrm>
              <a:off x="7048742" y="6325771"/>
              <a:ext cx="1169165" cy="1039743"/>
            </a:xfrm>
            <a:custGeom>
              <a:avLst/>
              <a:gdLst/>
              <a:ahLst/>
              <a:cxnLst/>
              <a:rect l="0" t="0" r="0" b="0"/>
              <a:pathLst>
                <a:path w="1169165" h="1039743">
                  <a:moveTo>
                    <a:pt x="1169165" y="545826"/>
                  </a:moveTo>
                  <a:lnTo>
                    <a:pt x="853205" y="1039743"/>
                  </a:lnTo>
                  <a:lnTo>
                    <a:pt x="686995" y="829571"/>
                  </a:lnTo>
                  <a:lnTo>
                    <a:pt x="1002956" y="335725"/>
                  </a:lnTo>
                  <a:lnTo>
                    <a:pt x="1169165" y="545826"/>
                  </a:lnTo>
                  <a:moveTo>
                    <a:pt x="576423" y="62812"/>
                  </a:moveTo>
                  <a:lnTo>
                    <a:pt x="260392" y="556658"/>
                  </a:lnTo>
                  <a:lnTo>
                    <a:pt x="0" y="493846"/>
                  </a:lnTo>
                  <a:lnTo>
                    <a:pt x="315960" y="0"/>
                  </a:lnTo>
                  <a:lnTo>
                    <a:pt x="576423" y="62812"/>
                  </a:lnTo>
                  <a:moveTo>
                    <a:pt x="1002956" y="335725"/>
                  </a:moveTo>
                  <a:lnTo>
                    <a:pt x="686995" y="829571"/>
                  </a:lnTo>
                  <a:lnTo>
                    <a:pt x="260392" y="556658"/>
                  </a:lnTo>
                  <a:lnTo>
                    <a:pt x="576423" y="62812"/>
                  </a:lnTo>
                  <a:lnTo>
                    <a:pt x="1002956" y="335725"/>
                  </a:lnTo>
                </a:path>
              </a:pathLst>
            </a:custGeom>
            <a:solidFill>
              <a:srgbClr val="1AC3FB"/>
            </a:solidFill>
            <a:ln>
              <a:noFill/>
            </a:ln>
          </p:spPr>
          <p:txBody>
            <a:bodyPr rtlCol="0" anchor="ctr"/>
            <a:lstStyle/>
            <a:p>
              <a:pPr algn="ctr"/>
              <a:endParaRPr sz="2800"/>
            </a:p>
          </p:txBody>
        </p:sp>
        <p:sp>
          <p:nvSpPr>
            <p:cNvPr id="17" name="Rounded Rectangle 8">
              <a:extLst>
                <a:ext uri="{FF2B5EF4-FFF2-40B4-BE49-F238E27FC236}">
                  <a16:creationId xmlns:a16="http://schemas.microsoft.com/office/drawing/2014/main" id="{E5771975-4DF8-6439-0B48-57203E723FB5}"/>
                </a:ext>
              </a:extLst>
            </p:cNvPr>
            <p:cNvSpPr/>
            <p:nvPr/>
          </p:nvSpPr>
          <p:spPr>
            <a:xfrm>
              <a:off x="7048742" y="6325771"/>
              <a:ext cx="1169165" cy="1039743"/>
            </a:xfrm>
            <a:custGeom>
              <a:avLst/>
              <a:gdLst/>
              <a:ahLst/>
              <a:cxnLst/>
              <a:rect l="0" t="0" r="0" b="0"/>
              <a:pathLst>
                <a:path w="1169165" h="1039743">
                  <a:moveTo>
                    <a:pt x="1169165" y="545826"/>
                  </a:moveTo>
                  <a:lnTo>
                    <a:pt x="853205" y="1039743"/>
                  </a:lnTo>
                  <a:lnTo>
                    <a:pt x="686995" y="829571"/>
                  </a:lnTo>
                  <a:lnTo>
                    <a:pt x="1002956" y="335725"/>
                  </a:lnTo>
                  <a:lnTo>
                    <a:pt x="1169165" y="545826"/>
                  </a:lnTo>
                  <a:close/>
                  <a:moveTo>
                    <a:pt x="576423" y="62812"/>
                  </a:moveTo>
                  <a:lnTo>
                    <a:pt x="260392" y="556658"/>
                  </a:lnTo>
                  <a:lnTo>
                    <a:pt x="0" y="493846"/>
                  </a:lnTo>
                  <a:lnTo>
                    <a:pt x="315960" y="0"/>
                  </a:lnTo>
                  <a:lnTo>
                    <a:pt x="576423" y="62812"/>
                  </a:lnTo>
                  <a:close/>
                  <a:moveTo>
                    <a:pt x="1002956" y="335725"/>
                  </a:moveTo>
                  <a:lnTo>
                    <a:pt x="686995" y="829571"/>
                  </a:lnTo>
                  <a:lnTo>
                    <a:pt x="260392" y="556658"/>
                  </a:lnTo>
                  <a:lnTo>
                    <a:pt x="576423" y="62812"/>
                  </a:lnTo>
                  <a:lnTo>
                    <a:pt x="1002956" y="335725"/>
                  </a:lnTo>
                  <a:close/>
                </a:path>
              </a:pathLst>
            </a:custGeom>
            <a:noFill/>
            <a:ln w="10550">
              <a:solidFill>
                <a:srgbClr val="2C2C2C"/>
              </a:solidFill>
            </a:ln>
          </p:spPr>
          <p:txBody>
            <a:bodyPr rtlCol="0" anchor="ctr"/>
            <a:lstStyle/>
            <a:p>
              <a:pPr algn="ctr"/>
              <a:endParaRPr sz="2800"/>
            </a:p>
          </p:txBody>
        </p:sp>
        <p:sp>
          <p:nvSpPr>
            <p:cNvPr id="18" name="Rounded Rectangle 9">
              <a:extLst>
                <a:ext uri="{FF2B5EF4-FFF2-40B4-BE49-F238E27FC236}">
                  <a16:creationId xmlns:a16="http://schemas.microsoft.com/office/drawing/2014/main" id="{1F196CF7-6388-FDE9-EC1A-DB3AA4CEC2BB}"/>
                </a:ext>
              </a:extLst>
            </p:cNvPr>
            <p:cNvSpPr/>
            <p:nvPr/>
          </p:nvSpPr>
          <p:spPr>
            <a:xfrm>
              <a:off x="7364703" y="5831917"/>
              <a:ext cx="1169165" cy="1039672"/>
            </a:xfrm>
            <a:custGeom>
              <a:avLst/>
              <a:gdLst/>
              <a:ahLst/>
              <a:cxnLst/>
              <a:rect l="0" t="0" r="0" b="0"/>
              <a:pathLst>
                <a:path w="1169165" h="1039672">
                  <a:moveTo>
                    <a:pt x="576423" y="62812"/>
                  </a:moveTo>
                  <a:lnTo>
                    <a:pt x="260463" y="556658"/>
                  </a:lnTo>
                  <a:lnTo>
                    <a:pt x="0" y="493846"/>
                  </a:lnTo>
                  <a:lnTo>
                    <a:pt x="315960" y="0"/>
                  </a:lnTo>
                  <a:lnTo>
                    <a:pt x="576423" y="62812"/>
                  </a:lnTo>
                  <a:moveTo>
                    <a:pt x="1169165" y="545826"/>
                  </a:moveTo>
                  <a:lnTo>
                    <a:pt x="853205" y="1039672"/>
                  </a:lnTo>
                  <a:lnTo>
                    <a:pt x="686995" y="829571"/>
                  </a:lnTo>
                  <a:lnTo>
                    <a:pt x="1003026" y="335725"/>
                  </a:lnTo>
                  <a:lnTo>
                    <a:pt x="1169165" y="545826"/>
                  </a:lnTo>
                  <a:moveTo>
                    <a:pt x="1003026" y="335725"/>
                  </a:moveTo>
                  <a:lnTo>
                    <a:pt x="686995" y="829571"/>
                  </a:lnTo>
                  <a:lnTo>
                    <a:pt x="260463" y="556658"/>
                  </a:lnTo>
                  <a:lnTo>
                    <a:pt x="576423" y="62812"/>
                  </a:lnTo>
                  <a:lnTo>
                    <a:pt x="1003026" y="335725"/>
                  </a:lnTo>
                </a:path>
              </a:pathLst>
            </a:custGeom>
            <a:solidFill>
              <a:srgbClr val="43DD93"/>
            </a:solidFill>
            <a:ln>
              <a:noFill/>
            </a:ln>
          </p:spPr>
          <p:txBody>
            <a:bodyPr rtlCol="0" anchor="ctr"/>
            <a:lstStyle/>
            <a:p>
              <a:pPr algn="ctr"/>
              <a:endParaRPr sz="2800"/>
            </a:p>
          </p:txBody>
        </p:sp>
        <p:sp>
          <p:nvSpPr>
            <p:cNvPr id="19" name="Rounded Rectangle 10">
              <a:extLst>
                <a:ext uri="{FF2B5EF4-FFF2-40B4-BE49-F238E27FC236}">
                  <a16:creationId xmlns:a16="http://schemas.microsoft.com/office/drawing/2014/main" id="{77ABB1CC-E586-CF25-EC07-B0FAE2CD8CBE}"/>
                </a:ext>
              </a:extLst>
            </p:cNvPr>
            <p:cNvSpPr/>
            <p:nvPr/>
          </p:nvSpPr>
          <p:spPr>
            <a:xfrm>
              <a:off x="7364703" y="5831917"/>
              <a:ext cx="1169165" cy="1039672"/>
            </a:xfrm>
            <a:custGeom>
              <a:avLst/>
              <a:gdLst/>
              <a:ahLst/>
              <a:cxnLst/>
              <a:rect l="0" t="0" r="0" b="0"/>
              <a:pathLst>
                <a:path w="1169165" h="1039672">
                  <a:moveTo>
                    <a:pt x="576423" y="62812"/>
                  </a:moveTo>
                  <a:lnTo>
                    <a:pt x="260463" y="556658"/>
                  </a:lnTo>
                  <a:lnTo>
                    <a:pt x="0" y="493846"/>
                  </a:lnTo>
                  <a:lnTo>
                    <a:pt x="315960" y="0"/>
                  </a:lnTo>
                  <a:lnTo>
                    <a:pt x="576423" y="62812"/>
                  </a:lnTo>
                  <a:close/>
                  <a:moveTo>
                    <a:pt x="1169165" y="545826"/>
                  </a:moveTo>
                  <a:lnTo>
                    <a:pt x="853205" y="1039672"/>
                  </a:lnTo>
                  <a:lnTo>
                    <a:pt x="686995" y="829571"/>
                  </a:lnTo>
                  <a:lnTo>
                    <a:pt x="1003026" y="335725"/>
                  </a:lnTo>
                  <a:lnTo>
                    <a:pt x="1169165" y="545826"/>
                  </a:lnTo>
                  <a:close/>
                  <a:moveTo>
                    <a:pt x="1003026" y="335725"/>
                  </a:moveTo>
                  <a:lnTo>
                    <a:pt x="686995" y="829571"/>
                  </a:lnTo>
                  <a:lnTo>
                    <a:pt x="260463" y="556658"/>
                  </a:lnTo>
                  <a:lnTo>
                    <a:pt x="576423" y="62812"/>
                  </a:lnTo>
                  <a:lnTo>
                    <a:pt x="1003026" y="335725"/>
                  </a:lnTo>
                  <a:close/>
                </a:path>
              </a:pathLst>
            </a:custGeom>
            <a:noFill/>
            <a:ln w="10550">
              <a:solidFill>
                <a:srgbClr val="2C2C2C"/>
              </a:solidFill>
            </a:ln>
          </p:spPr>
          <p:txBody>
            <a:bodyPr rtlCol="0" anchor="ctr"/>
            <a:lstStyle/>
            <a:p>
              <a:pPr algn="ctr"/>
              <a:endParaRPr sz="2800"/>
            </a:p>
          </p:txBody>
        </p:sp>
        <p:sp>
          <p:nvSpPr>
            <p:cNvPr id="20" name="Rounded Rectangle 11">
              <a:extLst>
                <a:ext uri="{FF2B5EF4-FFF2-40B4-BE49-F238E27FC236}">
                  <a16:creationId xmlns:a16="http://schemas.microsoft.com/office/drawing/2014/main" id="{09D4C287-AE52-BC11-16BA-71A2B02C54CB}"/>
                </a:ext>
              </a:extLst>
            </p:cNvPr>
            <p:cNvSpPr/>
            <p:nvPr/>
          </p:nvSpPr>
          <p:spPr>
            <a:xfrm>
              <a:off x="7680663" y="5338007"/>
              <a:ext cx="1169165" cy="1039743"/>
            </a:xfrm>
            <a:custGeom>
              <a:avLst/>
              <a:gdLst/>
              <a:ahLst/>
              <a:cxnLst/>
              <a:rect l="0" t="0" r="0" b="0"/>
              <a:pathLst>
                <a:path w="1169165" h="1039743">
                  <a:moveTo>
                    <a:pt x="576423" y="62812"/>
                  </a:moveTo>
                  <a:lnTo>
                    <a:pt x="260463" y="556728"/>
                  </a:lnTo>
                  <a:lnTo>
                    <a:pt x="0" y="493916"/>
                  </a:lnTo>
                  <a:lnTo>
                    <a:pt x="315960" y="0"/>
                  </a:lnTo>
                  <a:lnTo>
                    <a:pt x="576423" y="62812"/>
                  </a:lnTo>
                  <a:moveTo>
                    <a:pt x="1169165" y="545896"/>
                  </a:moveTo>
                  <a:lnTo>
                    <a:pt x="853205" y="1039743"/>
                  </a:lnTo>
                  <a:lnTo>
                    <a:pt x="687066" y="829642"/>
                  </a:lnTo>
                  <a:lnTo>
                    <a:pt x="1003026" y="335795"/>
                  </a:lnTo>
                  <a:lnTo>
                    <a:pt x="1169165" y="545896"/>
                  </a:lnTo>
                  <a:moveTo>
                    <a:pt x="1003026" y="335795"/>
                  </a:moveTo>
                  <a:lnTo>
                    <a:pt x="687066" y="829642"/>
                  </a:lnTo>
                  <a:lnTo>
                    <a:pt x="260463" y="556728"/>
                  </a:lnTo>
                  <a:lnTo>
                    <a:pt x="576423" y="62812"/>
                  </a:lnTo>
                  <a:lnTo>
                    <a:pt x="1003026" y="335795"/>
                  </a:lnTo>
                </a:path>
              </a:pathLst>
            </a:custGeom>
            <a:solidFill>
              <a:srgbClr val="A6DA37"/>
            </a:solidFill>
            <a:ln>
              <a:noFill/>
            </a:ln>
          </p:spPr>
          <p:txBody>
            <a:bodyPr rtlCol="0" anchor="ctr"/>
            <a:lstStyle/>
            <a:p>
              <a:pPr algn="ctr"/>
              <a:endParaRPr sz="2800"/>
            </a:p>
          </p:txBody>
        </p:sp>
        <p:sp>
          <p:nvSpPr>
            <p:cNvPr id="21" name="Rounded Rectangle 12">
              <a:extLst>
                <a:ext uri="{FF2B5EF4-FFF2-40B4-BE49-F238E27FC236}">
                  <a16:creationId xmlns:a16="http://schemas.microsoft.com/office/drawing/2014/main" id="{72AA467E-9294-409A-390E-BA50EB29E5E6}"/>
                </a:ext>
              </a:extLst>
            </p:cNvPr>
            <p:cNvSpPr/>
            <p:nvPr/>
          </p:nvSpPr>
          <p:spPr>
            <a:xfrm>
              <a:off x="7680663" y="5338007"/>
              <a:ext cx="1169165" cy="1039743"/>
            </a:xfrm>
            <a:custGeom>
              <a:avLst/>
              <a:gdLst/>
              <a:ahLst/>
              <a:cxnLst/>
              <a:rect l="0" t="0" r="0" b="0"/>
              <a:pathLst>
                <a:path w="1169165" h="1039743">
                  <a:moveTo>
                    <a:pt x="576423" y="62812"/>
                  </a:moveTo>
                  <a:lnTo>
                    <a:pt x="260463" y="556728"/>
                  </a:lnTo>
                  <a:lnTo>
                    <a:pt x="0" y="493916"/>
                  </a:lnTo>
                  <a:lnTo>
                    <a:pt x="315960" y="0"/>
                  </a:lnTo>
                  <a:lnTo>
                    <a:pt x="316030" y="0"/>
                  </a:lnTo>
                  <a:lnTo>
                    <a:pt x="576423" y="62812"/>
                  </a:lnTo>
                  <a:close/>
                  <a:moveTo>
                    <a:pt x="1169165" y="545896"/>
                  </a:moveTo>
                  <a:lnTo>
                    <a:pt x="853205" y="1039743"/>
                  </a:lnTo>
                  <a:lnTo>
                    <a:pt x="687066" y="829642"/>
                  </a:lnTo>
                  <a:lnTo>
                    <a:pt x="1003026" y="335795"/>
                  </a:lnTo>
                  <a:lnTo>
                    <a:pt x="1169165" y="545896"/>
                  </a:lnTo>
                  <a:close/>
                  <a:moveTo>
                    <a:pt x="1003026" y="335795"/>
                  </a:moveTo>
                  <a:lnTo>
                    <a:pt x="687066" y="829642"/>
                  </a:lnTo>
                  <a:lnTo>
                    <a:pt x="260463" y="556728"/>
                  </a:lnTo>
                  <a:lnTo>
                    <a:pt x="576423" y="62812"/>
                  </a:lnTo>
                  <a:lnTo>
                    <a:pt x="1003026" y="335795"/>
                  </a:lnTo>
                  <a:close/>
                </a:path>
              </a:pathLst>
            </a:custGeom>
            <a:noFill/>
            <a:ln w="10550">
              <a:solidFill>
                <a:srgbClr val="2C2C2C"/>
              </a:solidFill>
            </a:ln>
          </p:spPr>
          <p:txBody>
            <a:bodyPr rtlCol="0" anchor="ctr"/>
            <a:lstStyle/>
            <a:p>
              <a:pPr algn="ctr"/>
              <a:endParaRPr sz="2800"/>
            </a:p>
          </p:txBody>
        </p:sp>
        <p:sp>
          <p:nvSpPr>
            <p:cNvPr id="22" name="Rounded Rectangle 13">
              <a:extLst>
                <a:ext uri="{FF2B5EF4-FFF2-40B4-BE49-F238E27FC236}">
                  <a16:creationId xmlns:a16="http://schemas.microsoft.com/office/drawing/2014/main" id="{57DBDCD4-0D87-64A5-24D5-BF3C6112C225}"/>
                </a:ext>
              </a:extLst>
            </p:cNvPr>
            <p:cNvSpPr/>
            <p:nvPr/>
          </p:nvSpPr>
          <p:spPr>
            <a:xfrm>
              <a:off x="7996694" y="4844160"/>
              <a:ext cx="1169095" cy="1039743"/>
            </a:xfrm>
            <a:custGeom>
              <a:avLst/>
              <a:gdLst/>
              <a:ahLst/>
              <a:cxnLst/>
              <a:rect l="0" t="0" r="0" b="0"/>
              <a:pathLst>
                <a:path w="1169095" h="1039743">
                  <a:moveTo>
                    <a:pt x="1169095" y="545896"/>
                  </a:moveTo>
                  <a:lnTo>
                    <a:pt x="853135" y="1039743"/>
                  </a:lnTo>
                  <a:lnTo>
                    <a:pt x="686995" y="829642"/>
                  </a:lnTo>
                  <a:lnTo>
                    <a:pt x="1002956" y="335725"/>
                  </a:lnTo>
                  <a:lnTo>
                    <a:pt x="1169095" y="545896"/>
                  </a:lnTo>
                  <a:moveTo>
                    <a:pt x="576353" y="62812"/>
                  </a:moveTo>
                  <a:lnTo>
                    <a:pt x="260392" y="556658"/>
                  </a:lnTo>
                  <a:lnTo>
                    <a:pt x="0" y="493846"/>
                  </a:lnTo>
                  <a:lnTo>
                    <a:pt x="315960" y="0"/>
                  </a:lnTo>
                  <a:lnTo>
                    <a:pt x="576353" y="62812"/>
                  </a:lnTo>
                  <a:moveTo>
                    <a:pt x="1002956" y="335725"/>
                  </a:moveTo>
                  <a:lnTo>
                    <a:pt x="686995" y="829642"/>
                  </a:lnTo>
                  <a:lnTo>
                    <a:pt x="260392" y="556658"/>
                  </a:lnTo>
                  <a:lnTo>
                    <a:pt x="576353" y="62812"/>
                  </a:lnTo>
                  <a:lnTo>
                    <a:pt x="1002956" y="335725"/>
                  </a:lnTo>
                </a:path>
              </a:pathLst>
            </a:custGeom>
            <a:solidFill>
              <a:srgbClr val="FFE711"/>
            </a:solidFill>
            <a:ln>
              <a:noFill/>
            </a:ln>
          </p:spPr>
          <p:txBody>
            <a:bodyPr rtlCol="0" anchor="ctr"/>
            <a:lstStyle/>
            <a:p>
              <a:pPr algn="ctr"/>
              <a:endParaRPr sz="2800"/>
            </a:p>
          </p:txBody>
        </p:sp>
        <p:sp>
          <p:nvSpPr>
            <p:cNvPr id="23" name="Rounded Rectangle 14">
              <a:extLst>
                <a:ext uri="{FF2B5EF4-FFF2-40B4-BE49-F238E27FC236}">
                  <a16:creationId xmlns:a16="http://schemas.microsoft.com/office/drawing/2014/main" id="{2662D774-0DED-2633-750C-21FCB30F4576}"/>
                </a:ext>
              </a:extLst>
            </p:cNvPr>
            <p:cNvSpPr/>
            <p:nvPr/>
          </p:nvSpPr>
          <p:spPr>
            <a:xfrm>
              <a:off x="7996694" y="4844160"/>
              <a:ext cx="1169095" cy="1039743"/>
            </a:xfrm>
            <a:custGeom>
              <a:avLst/>
              <a:gdLst/>
              <a:ahLst/>
              <a:cxnLst/>
              <a:rect l="0" t="0" r="0" b="0"/>
              <a:pathLst>
                <a:path w="1169095" h="1039743">
                  <a:moveTo>
                    <a:pt x="1169095" y="545896"/>
                  </a:moveTo>
                  <a:lnTo>
                    <a:pt x="853135" y="1039743"/>
                  </a:lnTo>
                  <a:lnTo>
                    <a:pt x="686995" y="829642"/>
                  </a:lnTo>
                  <a:lnTo>
                    <a:pt x="1002956" y="335725"/>
                  </a:lnTo>
                  <a:lnTo>
                    <a:pt x="1169095" y="545896"/>
                  </a:lnTo>
                  <a:close/>
                  <a:moveTo>
                    <a:pt x="576353" y="62812"/>
                  </a:moveTo>
                  <a:lnTo>
                    <a:pt x="260392" y="556658"/>
                  </a:lnTo>
                  <a:lnTo>
                    <a:pt x="0" y="493846"/>
                  </a:lnTo>
                  <a:lnTo>
                    <a:pt x="315960" y="0"/>
                  </a:lnTo>
                  <a:lnTo>
                    <a:pt x="576353" y="62812"/>
                  </a:lnTo>
                  <a:close/>
                  <a:moveTo>
                    <a:pt x="1002956" y="335725"/>
                  </a:moveTo>
                  <a:lnTo>
                    <a:pt x="686995" y="829642"/>
                  </a:lnTo>
                  <a:lnTo>
                    <a:pt x="260392" y="556658"/>
                  </a:lnTo>
                  <a:lnTo>
                    <a:pt x="576353" y="62812"/>
                  </a:lnTo>
                  <a:lnTo>
                    <a:pt x="1002956" y="335725"/>
                  </a:lnTo>
                  <a:close/>
                </a:path>
              </a:pathLst>
            </a:custGeom>
            <a:noFill/>
            <a:ln w="10550">
              <a:solidFill>
                <a:srgbClr val="2C2C2C"/>
              </a:solidFill>
            </a:ln>
          </p:spPr>
          <p:txBody>
            <a:bodyPr rtlCol="0" anchor="ctr"/>
            <a:lstStyle/>
            <a:p>
              <a:pPr algn="ctr"/>
              <a:endParaRPr sz="2800"/>
            </a:p>
          </p:txBody>
        </p:sp>
        <p:sp>
          <p:nvSpPr>
            <p:cNvPr id="24" name="Rounded Rectangle 15">
              <a:extLst>
                <a:ext uri="{FF2B5EF4-FFF2-40B4-BE49-F238E27FC236}">
                  <a16:creationId xmlns:a16="http://schemas.microsoft.com/office/drawing/2014/main" id="{C0860BCB-A410-C873-9789-CAB93D829D5F}"/>
                </a:ext>
              </a:extLst>
            </p:cNvPr>
            <p:cNvSpPr/>
            <p:nvPr/>
          </p:nvSpPr>
          <p:spPr>
            <a:xfrm>
              <a:off x="8312654" y="4350314"/>
              <a:ext cx="1169165" cy="1039743"/>
            </a:xfrm>
            <a:custGeom>
              <a:avLst/>
              <a:gdLst/>
              <a:ahLst/>
              <a:cxnLst/>
              <a:rect l="0" t="0" r="0" b="0"/>
              <a:pathLst>
                <a:path w="1169165" h="1039743">
                  <a:moveTo>
                    <a:pt x="576353" y="62812"/>
                  </a:moveTo>
                  <a:lnTo>
                    <a:pt x="260392" y="556658"/>
                  </a:lnTo>
                  <a:lnTo>
                    <a:pt x="0" y="493846"/>
                  </a:lnTo>
                  <a:lnTo>
                    <a:pt x="315960" y="0"/>
                  </a:lnTo>
                  <a:lnTo>
                    <a:pt x="576353" y="62812"/>
                  </a:lnTo>
                  <a:moveTo>
                    <a:pt x="1169165" y="545826"/>
                  </a:moveTo>
                  <a:lnTo>
                    <a:pt x="853135" y="1039743"/>
                  </a:lnTo>
                  <a:lnTo>
                    <a:pt x="686995" y="829571"/>
                  </a:lnTo>
                  <a:lnTo>
                    <a:pt x="1002956" y="335725"/>
                  </a:lnTo>
                  <a:lnTo>
                    <a:pt x="1169165" y="545826"/>
                  </a:lnTo>
                  <a:moveTo>
                    <a:pt x="576360" y="62840"/>
                  </a:moveTo>
                  <a:lnTo>
                    <a:pt x="260407" y="556686"/>
                  </a:lnTo>
                  <a:lnTo>
                    <a:pt x="687009" y="829614"/>
                  </a:lnTo>
                  <a:lnTo>
                    <a:pt x="1002956" y="335767"/>
                  </a:lnTo>
                  <a:lnTo>
                    <a:pt x="576360" y="62840"/>
                  </a:lnTo>
                </a:path>
              </a:pathLst>
            </a:custGeom>
            <a:solidFill>
              <a:srgbClr val="F79438"/>
            </a:solidFill>
            <a:ln>
              <a:noFill/>
            </a:ln>
          </p:spPr>
          <p:txBody>
            <a:bodyPr rtlCol="0" anchor="ctr"/>
            <a:lstStyle/>
            <a:p>
              <a:pPr algn="ctr"/>
              <a:endParaRPr sz="2800"/>
            </a:p>
          </p:txBody>
        </p:sp>
        <p:sp>
          <p:nvSpPr>
            <p:cNvPr id="25" name="Rounded Rectangle 16">
              <a:extLst>
                <a:ext uri="{FF2B5EF4-FFF2-40B4-BE49-F238E27FC236}">
                  <a16:creationId xmlns:a16="http://schemas.microsoft.com/office/drawing/2014/main" id="{B7019ECD-3CC6-06E3-C848-7749504F8179}"/>
                </a:ext>
              </a:extLst>
            </p:cNvPr>
            <p:cNvSpPr/>
            <p:nvPr/>
          </p:nvSpPr>
          <p:spPr>
            <a:xfrm>
              <a:off x="8312654" y="4350314"/>
              <a:ext cx="1169165" cy="1039743"/>
            </a:xfrm>
            <a:custGeom>
              <a:avLst/>
              <a:gdLst/>
              <a:ahLst/>
              <a:cxnLst/>
              <a:rect l="0" t="0" r="0" b="0"/>
              <a:pathLst>
                <a:path w="1169165" h="1039743">
                  <a:moveTo>
                    <a:pt x="576353" y="62812"/>
                  </a:moveTo>
                  <a:lnTo>
                    <a:pt x="260392" y="556658"/>
                  </a:lnTo>
                  <a:lnTo>
                    <a:pt x="0" y="493846"/>
                  </a:lnTo>
                  <a:lnTo>
                    <a:pt x="315960" y="0"/>
                  </a:lnTo>
                  <a:lnTo>
                    <a:pt x="576353" y="62812"/>
                  </a:lnTo>
                  <a:close/>
                  <a:moveTo>
                    <a:pt x="1169165" y="545826"/>
                  </a:moveTo>
                  <a:lnTo>
                    <a:pt x="853135" y="1039743"/>
                  </a:lnTo>
                  <a:lnTo>
                    <a:pt x="686995" y="829571"/>
                  </a:lnTo>
                  <a:lnTo>
                    <a:pt x="1002956" y="335725"/>
                  </a:lnTo>
                  <a:lnTo>
                    <a:pt x="1169165" y="545826"/>
                  </a:lnTo>
                  <a:close/>
                  <a:moveTo>
                    <a:pt x="576358" y="62836"/>
                  </a:moveTo>
                  <a:lnTo>
                    <a:pt x="260406" y="556686"/>
                  </a:lnTo>
                  <a:lnTo>
                    <a:pt x="687007" y="829614"/>
                  </a:lnTo>
                  <a:lnTo>
                    <a:pt x="1002959" y="335764"/>
                  </a:lnTo>
                  <a:lnTo>
                    <a:pt x="576358" y="62836"/>
                  </a:lnTo>
                  <a:close/>
                </a:path>
              </a:pathLst>
            </a:custGeom>
            <a:noFill/>
            <a:ln w="10550">
              <a:solidFill>
                <a:srgbClr val="2C2C2C"/>
              </a:solidFill>
            </a:ln>
          </p:spPr>
          <p:txBody>
            <a:bodyPr rtlCol="0" anchor="ctr"/>
            <a:lstStyle/>
            <a:p>
              <a:pPr algn="ctr"/>
              <a:endParaRPr sz="2800"/>
            </a:p>
          </p:txBody>
        </p:sp>
        <p:sp>
          <p:nvSpPr>
            <p:cNvPr id="26" name="Rounded Rectangle 17">
              <a:extLst>
                <a:ext uri="{FF2B5EF4-FFF2-40B4-BE49-F238E27FC236}">
                  <a16:creationId xmlns:a16="http://schemas.microsoft.com/office/drawing/2014/main" id="{E2E47CA2-3F16-939B-751B-1E99AC3079A8}"/>
                </a:ext>
              </a:extLst>
            </p:cNvPr>
            <p:cNvSpPr/>
            <p:nvPr/>
          </p:nvSpPr>
          <p:spPr>
            <a:xfrm>
              <a:off x="8628615" y="3856468"/>
              <a:ext cx="1169165" cy="1039672"/>
            </a:xfrm>
            <a:custGeom>
              <a:avLst/>
              <a:gdLst/>
              <a:ahLst/>
              <a:cxnLst/>
              <a:rect l="0" t="0" r="0" b="0"/>
              <a:pathLst>
                <a:path w="1169165" h="1039672">
                  <a:moveTo>
                    <a:pt x="1169165" y="545826"/>
                  </a:moveTo>
                  <a:lnTo>
                    <a:pt x="853205" y="1039672"/>
                  </a:lnTo>
                  <a:lnTo>
                    <a:pt x="686995" y="829571"/>
                  </a:lnTo>
                  <a:lnTo>
                    <a:pt x="1002956" y="335725"/>
                  </a:lnTo>
                  <a:lnTo>
                    <a:pt x="1169165" y="545826"/>
                  </a:lnTo>
                  <a:moveTo>
                    <a:pt x="576353" y="62812"/>
                  </a:moveTo>
                  <a:lnTo>
                    <a:pt x="260392" y="556658"/>
                  </a:lnTo>
                  <a:lnTo>
                    <a:pt x="0" y="493846"/>
                  </a:lnTo>
                  <a:lnTo>
                    <a:pt x="315960" y="0"/>
                  </a:lnTo>
                  <a:lnTo>
                    <a:pt x="576353" y="62812"/>
                  </a:lnTo>
                  <a:moveTo>
                    <a:pt x="576332" y="62791"/>
                  </a:moveTo>
                  <a:lnTo>
                    <a:pt x="260378" y="556644"/>
                  </a:lnTo>
                  <a:lnTo>
                    <a:pt x="686981" y="829571"/>
                  </a:lnTo>
                  <a:lnTo>
                    <a:pt x="1002935" y="335718"/>
                  </a:lnTo>
                  <a:lnTo>
                    <a:pt x="576332" y="62791"/>
                  </a:lnTo>
                </a:path>
              </a:pathLst>
            </a:custGeom>
            <a:solidFill>
              <a:srgbClr val="FB6762"/>
            </a:solidFill>
            <a:ln>
              <a:noFill/>
            </a:ln>
          </p:spPr>
          <p:txBody>
            <a:bodyPr rtlCol="0" anchor="ctr"/>
            <a:lstStyle/>
            <a:p>
              <a:pPr algn="ctr"/>
              <a:endParaRPr sz="2800"/>
            </a:p>
          </p:txBody>
        </p:sp>
        <p:sp>
          <p:nvSpPr>
            <p:cNvPr id="27" name="Rounded Rectangle 18">
              <a:extLst>
                <a:ext uri="{FF2B5EF4-FFF2-40B4-BE49-F238E27FC236}">
                  <a16:creationId xmlns:a16="http://schemas.microsoft.com/office/drawing/2014/main" id="{8707AD43-CEA0-AA81-2771-339286881AD2}"/>
                </a:ext>
              </a:extLst>
            </p:cNvPr>
            <p:cNvSpPr/>
            <p:nvPr/>
          </p:nvSpPr>
          <p:spPr>
            <a:xfrm>
              <a:off x="8628615" y="3856468"/>
              <a:ext cx="1169165" cy="1039672"/>
            </a:xfrm>
            <a:custGeom>
              <a:avLst/>
              <a:gdLst/>
              <a:ahLst/>
              <a:cxnLst/>
              <a:rect l="0" t="0" r="0" b="0"/>
              <a:pathLst>
                <a:path w="1169165" h="1039672">
                  <a:moveTo>
                    <a:pt x="1169165" y="545826"/>
                  </a:moveTo>
                  <a:lnTo>
                    <a:pt x="853205" y="1039672"/>
                  </a:lnTo>
                  <a:lnTo>
                    <a:pt x="686995" y="829571"/>
                  </a:lnTo>
                  <a:lnTo>
                    <a:pt x="1002956" y="335725"/>
                  </a:lnTo>
                  <a:lnTo>
                    <a:pt x="1169165" y="545826"/>
                  </a:lnTo>
                  <a:close/>
                  <a:moveTo>
                    <a:pt x="576353" y="62812"/>
                  </a:moveTo>
                  <a:lnTo>
                    <a:pt x="260392" y="556658"/>
                  </a:lnTo>
                  <a:lnTo>
                    <a:pt x="0" y="493846"/>
                  </a:lnTo>
                  <a:lnTo>
                    <a:pt x="315960" y="0"/>
                  </a:lnTo>
                  <a:lnTo>
                    <a:pt x="576353" y="62812"/>
                  </a:lnTo>
                  <a:close/>
                  <a:moveTo>
                    <a:pt x="576331" y="62793"/>
                  </a:moveTo>
                  <a:lnTo>
                    <a:pt x="260379" y="556643"/>
                  </a:lnTo>
                  <a:lnTo>
                    <a:pt x="686980" y="829571"/>
                  </a:lnTo>
                  <a:lnTo>
                    <a:pt x="1002932" y="335721"/>
                  </a:lnTo>
                  <a:lnTo>
                    <a:pt x="576331" y="62793"/>
                  </a:lnTo>
                  <a:close/>
                </a:path>
              </a:pathLst>
            </a:custGeom>
            <a:noFill/>
            <a:ln w="10550">
              <a:solidFill>
                <a:srgbClr val="2C2C2C"/>
              </a:solidFill>
            </a:ln>
          </p:spPr>
          <p:txBody>
            <a:bodyPr rtlCol="0" anchor="ctr"/>
            <a:lstStyle/>
            <a:p>
              <a:pPr algn="ctr"/>
              <a:endParaRPr sz="2800"/>
            </a:p>
          </p:txBody>
        </p:sp>
        <p:sp>
          <p:nvSpPr>
            <p:cNvPr id="28" name="Rounded Rectangle 19">
              <a:extLst>
                <a:ext uri="{FF2B5EF4-FFF2-40B4-BE49-F238E27FC236}">
                  <a16:creationId xmlns:a16="http://schemas.microsoft.com/office/drawing/2014/main" id="{45D12A41-6439-9DD3-4D5A-5A904390B01F}"/>
                </a:ext>
              </a:extLst>
            </p:cNvPr>
            <p:cNvSpPr/>
            <p:nvPr/>
          </p:nvSpPr>
          <p:spPr>
            <a:xfrm>
              <a:off x="8944575" y="3360441"/>
              <a:ext cx="1169165" cy="1041853"/>
            </a:xfrm>
            <a:custGeom>
              <a:avLst/>
              <a:gdLst/>
              <a:ahLst/>
              <a:cxnLst/>
              <a:rect l="0" t="0" r="0" b="0"/>
              <a:pathLst>
                <a:path w="1169165" h="1041853">
                  <a:moveTo>
                    <a:pt x="1169165" y="548006"/>
                  </a:moveTo>
                  <a:lnTo>
                    <a:pt x="853205" y="1041853"/>
                  </a:lnTo>
                  <a:lnTo>
                    <a:pt x="686995" y="831752"/>
                  </a:lnTo>
                  <a:lnTo>
                    <a:pt x="1002956" y="337905"/>
                  </a:lnTo>
                  <a:lnTo>
                    <a:pt x="1169165" y="548006"/>
                  </a:lnTo>
                  <a:moveTo>
                    <a:pt x="577619" y="63445"/>
                  </a:moveTo>
                  <a:lnTo>
                    <a:pt x="260392" y="558839"/>
                  </a:lnTo>
                  <a:lnTo>
                    <a:pt x="0" y="496026"/>
                  </a:lnTo>
                  <a:lnTo>
                    <a:pt x="317367" y="0"/>
                  </a:lnTo>
                  <a:lnTo>
                    <a:pt x="577619" y="63445"/>
                  </a:lnTo>
                  <a:moveTo>
                    <a:pt x="1002956" y="337905"/>
                  </a:moveTo>
                  <a:lnTo>
                    <a:pt x="686995" y="831752"/>
                  </a:lnTo>
                  <a:lnTo>
                    <a:pt x="260392" y="558839"/>
                  </a:lnTo>
                  <a:lnTo>
                    <a:pt x="577619" y="63445"/>
                  </a:lnTo>
                  <a:lnTo>
                    <a:pt x="1002956" y="337905"/>
                  </a:lnTo>
                </a:path>
              </a:pathLst>
            </a:custGeom>
            <a:solidFill>
              <a:srgbClr val="F366BB"/>
            </a:solidFill>
            <a:ln>
              <a:noFill/>
            </a:ln>
          </p:spPr>
          <p:txBody>
            <a:bodyPr rtlCol="0" anchor="ctr"/>
            <a:lstStyle/>
            <a:p>
              <a:pPr algn="ctr"/>
              <a:endParaRPr sz="2800"/>
            </a:p>
          </p:txBody>
        </p:sp>
        <p:sp>
          <p:nvSpPr>
            <p:cNvPr id="29" name="Rounded Rectangle 20">
              <a:extLst>
                <a:ext uri="{FF2B5EF4-FFF2-40B4-BE49-F238E27FC236}">
                  <a16:creationId xmlns:a16="http://schemas.microsoft.com/office/drawing/2014/main" id="{7B862731-5235-6E70-B093-E77B3F4ECEC3}"/>
                </a:ext>
              </a:extLst>
            </p:cNvPr>
            <p:cNvSpPr/>
            <p:nvPr/>
          </p:nvSpPr>
          <p:spPr>
            <a:xfrm>
              <a:off x="8944575" y="3360441"/>
              <a:ext cx="1169165" cy="1041853"/>
            </a:xfrm>
            <a:custGeom>
              <a:avLst/>
              <a:gdLst/>
              <a:ahLst/>
              <a:cxnLst/>
              <a:rect l="0" t="0" r="0" b="0"/>
              <a:pathLst>
                <a:path w="1169165" h="1041853">
                  <a:moveTo>
                    <a:pt x="1169165" y="548006"/>
                  </a:moveTo>
                  <a:lnTo>
                    <a:pt x="853205" y="1041853"/>
                  </a:lnTo>
                  <a:lnTo>
                    <a:pt x="686995" y="831752"/>
                  </a:lnTo>
                  <a:lnTo>
                    <a:pt x="1002956" y="337905"/>
                  </a:lnTo>
                  <a:lnTo>
                    <a:pt x="1169165" y="548006"/>
                  </a:lnTo>
                  <a:close/>
                  <a:moveTo>
                    <a:pt x="577619" y="63445"/>
                  </a:moveTo>
                  <a:lnTo>
                    <a:pt x="260392" y="558839"/>
                  </a:lnTo>
                  <a:lnTo>
                    <a:pt x="0" y="496026"/>
                  </a:lnTo>
                  <a:lnTo>
                    <a:pt x="317367" y="0"/>
                  </a:lnTo>
                  <a:lnTo>
                    <a:pt x="577619" y="63445"/>
                  </a:lnTo>
                  <a:close/>
                  <a:moveTo>
                    <a:pt x="1002956" y="337905"/>
                  </a:moveTo>
                  <a:lnTo>
                    <a:pt x="686995" y="831752"/>
                  </a:lnTo>
                  <a:lnTo>
                    <a:pt x="260392" y="558839"/>
                  </a:lnTo>
                  <a:lnTo>
                    <a:pt x="577619" y="63445"/>
                  </a:lnTo>
                  <a:lnTo>
                    <a:pt x="1002956" y="337905"/>
                  </a:lnTo>
                  <a:close/>
                </a:path>
              </a:pathLst>
            </a:custGeom>
            <a:noFill/>
            <a:ln w="10550">
              <a:solidFill>
                <a:srgbClr val="2C2C2C"/>
              </a:solidFill>
            </a:ln>
          </p:spPr>
          <p:txBody>
            <a:bodyPr rtlCol="0" anchor="ctr"/>
            <a:lstStyle/>
            <a:p>
              <a:pPr algn="ctr"/>
              <a:endParaRPr sz="2800"/>
            </a:p>
          </p:txBody>
        </p:sp>
        <p:sp>
          <p:nvSpPr>
            <p:cNvPr id="30" name="TextBox 29">
              <a:extLst>
                <a:ext uri="{FF2B5EF4-FFF2-40B4-BE49-F238E27FC236}">
                  <a16:creationId xmlns:a16="http://schemas.microsoft.com/office/drawing/2014/main" id="{82C76270-2CE4-36B1-3BA6-7A908FA99928}"/>
                </a:ext>
              </a:extLst>
            </p:cNvPr>
            <p:cNvSpPr txBox="1"/>
            <p:nvPr/>
          </p:nvSpPr>
          <p:spPr>
            <a:xfrm>
              <a:off x="10350922" y="4600644"/>
              <a:ext cx="1841967" cy="178515"/>
            </a:xfrm>
            <a:prstGeom prst="rect">
              <a:avLst/>
            </a:prstGeom>
            <a:noFill/>
            <a:ln>
              <a:noFill/>
            </a:ln>
          </p:spPr>
          <p:txBody>
            <a:bodyPr wrap="none" lIns="0" tIns="0" rIns="0" bIns="0" anchor="t">
              <a:spAutoFit/>
            </a:bodyPr>
            <a:lstStyle/>
            <a:p>
              <a:pPr algn="l"/>
              <a:r>
                <a:rPr b="0" dirty="0">
                  <a:solidFill>
                    <a:schemeClr val="tx1"/>
                  </a:solidFill>
                  <a:latin typeface="Lato" panose="020F0502020204030203" pitchFamily="34" charset="0"/>
                </a:rPr>
                <a:t>Carbon, Biodiversity Credits</a:t>
              </a:r>
            </a:p>
          </p:txBody>
        </p:sp>
        <p:sp>
          <p:nvSpPr>
            <p:cNvPr id="31" name="Rounded Rectangle 22">
              <a:extLst>
                <a:ext uri="{FF2B5EF4-FFF2-40B4-BE49-F238E27FC236}">
                  <a16:creationId xmlns:a16="http://schemas.microsoft.com/office/drawing/2014/main" id="{15C69611-E898-9A3D-26CF-4673FE9CC92A}"/>
                </a:ext>
              </a:extLst>
            </p:cNvPr>
            <p:cNvSpPr/>
            <p:nvPr/>
          </p:nvSpPr>
          <p:spPr>
            <a:xfrm>
              <a:off x="8789409" y="4664172"/>
              <a:ext cx="279062" cy="286189"/>
            </a:xfrm>
            <a:custGeom>
              <a:avLst/>
              <a:gdLst/>
              <a:ahLst/>
              <a:cxnLst/>
              <a:rect l="0" t="0" r="0" b="0"/>
              <a:pathLst>
                <a:path w="279062" h="286189">
                  <a:moveTo>
                    <a:pt x="0" y="0"/>
                  </a:moveTo>
                  <a:moveTo>
                    <a:pt x="24618" y="184638"/>
                  </a:moveTo>
                  <a:lnTo>
                    <a:pt x="107521" y="286189"/>
                  </a:lnTo>
                  <a:cubicBezTo>
                    <a:pt x="107521" y="286189"/>
                    <a:pt x="132139" y="101551"/>
                    <a:pt x="236768" y="46159"/>
                  </a:cubicBezTo>
                  <a:moveTo>
                    <a:pt x="146689" y="153225"/>
                  </a:moveTo>
                  <a:cubicBezTo>
                    <a:pt x="121428" y="121440"/>
                    <a:pt x="123089" y="75990"/>
                    <a:pt x="150603" y="46134"/>
                  </a:cubicBezTo>
                  <a:cubicBezTo>
                    <a:pt x="181376" y="9207"/>
                    <a:pt x="273695" y="9207"/>
                    <a:pt x="273695" y="9207"/>
                  </a:cubicBezTo>
                  <a:cubicBezTo>
                    <a:pt x="273695" y="9207"/>
                    <a:pt x="279062" y="75677"/>
                    <a:pt x="249077" y="119990"/>
                  </a:cubicBezTo>
                  <a:cubicBezTo>
                    <a:pt x="222058" y="159921"/>
                    <a:pt x="181462" y="174594"/>
                    <a:pt x="146689" y="153225"/>
                  </a:cubicBezTo>
                  <a:close/>
                </a:path>
              </a:pathLst>
            </a:custGeom>
            <a:noFill/>
            <a:ln w="10550">
              <a:solidFill>
                <a:srgbClr val="2C2C2C"/>
              </a:solidFill>
            </a:ln>
          </p:spPr>
          <p:txBody>
            <a:bodyPr rtlCol="0" anchor="ctr"/>
            <a:lstStyle/>
            <a:p>
              <a:pPr algn="ctr"/>
              <a:endParaRPr sz="2800"/>
            </a:p>
          </p:txBody>
        </p:sp>
        <p:sp>
          <p:nvSpPr>
            <p:cNvPr id="32" name="TextBox 31">
              <a:extLst>
                <a:ext uri="{FF2B5EF4-FFF2-40B4-BE49-F238E27FC236}">
                  <a16:creationId xmlns:a16="http://schemas.microsoft.com/office/drawing/2014/main" id="{67C0B7F6-EAEA-A39F-F939-F890294B34A5}"/>
                </a:ext>
              </a:extLst>
            </p:cNvPr>
            <p:cNvSpPr txBox="1"/>
            <p:nvPr/>
          </p:nvSpPr>
          <p:spPr>
            <a:xfrm>
              <a:off x="6616231" y="4122986"/>
              <a:ext cx="1680807" cy="357030"/>
            </a:xfrm>
            <a:prstGeom prst="rect">
              <a:avLst/>
            </a:prstGeom>
            <a:noFill/>
            <a:ln>
              <a:noFill/>
            </a:ln>
          </p:spPr>
          <p:txBody>
            <a:bodyPr wrap="none" lIns="0" tIns="0" rIns="0" bIns="0" anchor="t">
              <a:spAutoFit/>
            </a:bodyPr>
            <a:lstStyle/>
            <a:p>
              <a:pPr algn="r"/>
              <a:r>
                <a:rPr b="0" dirty="0">
                  <a:solidFill>
                    <a:schemeClr val="tx1"/>
                  </a:solidFill>
                  <a:latin typeface="Lato" panose="020F0502020204030203" pitchFamily="34" charset="0"/>
                </a:rPr>
                <a:t>and implementing policies
for sustainable budgeting</a:t>
              </a:r>
            </a:p>
          </p:txBody>
        </p:sp>
        <p:sp>
          <p:nvSpPr>
            <p:cNvPr id="33" name="TextBox 32">
              <a:extLst>
                <a:ext uri="{FF2B5EF4-FFF2-40B4-BE49-F238E27FC236}">
                  <a16:creationId xmlns:a16="http://schemas.microsoft.com/office/drawing/2014/main" id="{A51BEC40-0E80-0259-2240-F2044103F15D}"/>
                </a:ext>
              </a:extLst>
            </p:cNvPr>
            <p:cNvSpPr txBox="1"/>
            <p:nvPr/>
          </p:nvSpPr>
          <p:spPr>
            <a:xfrm>
              <a:off x="5802042" y="4834678"/>
              <a:ext cx="1712833" cy="555379"/>
            </a:xfrm>
            <a:prstGeom prst="rect">
              <a:avLst/>
            </a:prstGeom>
            <a:noFill/>
            <a:ln>
              <a:noFill/>
            </a:ln>
          </p:spPr>
          <p:txBody>
            <a:bodyPr wrap="none" lIns="0" tIns="0" rIns="0" bIns="0" anchor="t">
              <a:spAutoFit/>
            </a:bodyPr>
            <a:lstStyle/>
            <a:p>
              <a:pPr algn="l"/>
              <a:r>
                <a:rPr sz="2800" b="1" dirty="0">
                  <a:solidFill>
                    <a:srgbClr val="FFE711"/>
                  </a:solidFill>
                  <a:latin typeface="Lato" panose="020F0502020204030203" pitchFamily="34" charset="0"/>
                </a:rPr>
                <a:t>Blended Finance
Credit Schemes</a:t>
              </a:r>
            </a:p>
          </p:txBody>
        </p:sp>
        <p:sp>
          <p:nvSpPr>
            <p:cNvPr id="34" name="TextBox 33">
              <a:extLst>
                <a:ext uri="{FF2B5EF4-FFF2-40B4-BE49-F238E27FC236}">
                  <a16:creationId xmlns:a16="http://schemas.microsoft.com/office/drawing/2014/main" id="{D5F7AFBA-F068-C217-72F2-CDCDF695CEF0}"/>
                </a:ext>
              </a:extLst>
            </p:cNvPr>
            <p:cNvSpPr txBox="1"/>
            <p:nvPr/>
          </p:nvSpPr>
          <p:spPr>
            <a:xfrm>
              <a:off x="8409581" y="7278068"/>
              <a:ext cx="2157568" cy="178515"/>
            </a:xfrm>
            <a:prstGeom prst="rect">
              <a:avLst/>
            </a:prstGeom>
            <a:noFill/>
            <a:ln>
              <a:noFill/>
            </a:ln>
          </p:spPr>
          <p:txBody>
            <a:bodyPr wrap="square" lIns="0" tIns="0" rIns="0" bIns="0" anchor="t">
              <a:spAutoFit/>
            </a:bodyPr>
            <a:lstStyle/>
            <a:p>
              <a:pPr algn="l"/>
              <a:r>
                <a:rPr b="0" dirty="0">
                  <a:solidFill>
                    <a:schemeClr val="tx1"/>
                  </a:solidFill>
                  <a:latin typeface="Lato" panose="020F0502020204030203" pitchFamily="34" charset="0"/>
                </a:rPr>
                <a:t>Payment for ecosystem</a:t>
              </a:r>
              <a:r>
                <a:rPr lang="en-US" b="0" dirty="0">
                  <a:solidFill>
                    <a:schemeClr val="tx1"/>
                  </a:solidFill>
                  <a:latin typeface="Lato" panose="020F0502020204030203" pitchFamily="34" charset="0"/>
                </a:rPr>
                <a:t> </a:t>
              </a:r>
              <a:r>
                <a:rPr b="0" dirty="0">
                  <a:solidFill>
                    <a:schemeClr val="tx1"/>
                  </a:solidFill>
                  <a:latin typeface="Lato" panose="020F0502020204030203" pitchFamily="34" charset="0"/>
                </a:rPr>
                <a:t>services</a:t>
              </a:r>
            </a:p>
          </p:txBody>
        </p:sp>
        <p:sp>
          <p:nvSpPr>
            <p:cNvPr id="35" name="TextBox 34">
              <a:extLst>
                <a:ext uri="{FF2B5EF4-FFF2-40B4-BE49-F238E27FC236}">
                  <a16:creationId xmlns:a16="http://schemas.microsoft.com/office/drawing/2014/main" id="{D506D9BE-F0C6-752C-FD1F-3884D94D6978}"/>
                </a:ext>
              </a:extLst>
            </p:cNvPr>
            <p:cNvSpPr txBox="1"/>
            <p:nvPr/>
          </p:nvSpPr>
          <p:spPr>
            <a:xfrm>
              <a:off x="9675673" y="5002619"/>
              <a:ext cx="2517216" cy="277690"/>
            </a:xfrm>
            <a:prstGeom prst="rect">
              <a:avLst/>
            </a:prstGeom>
            <a:noFill/>
            <a:ln>
              <a:noFill/>
            </a:ln>
          </p:spPr>
          <p:txBody>
            <a:bodyPr wrap="square" lIns="0" tIns="0" rIns="0" bIns="0" anchor="t">
              <a:spAutoFit/>
            </a:bodyPr>
            <a:lstStyle/>
            <a:p>
              <a:pPr algn="l"/>
              <a:r>
                <a:rPr sz="2800" b="1" dirty="0">
                  <a:solidFill>
                    <a:srgbClr val="F79438"/>
                  </a:solidFill>
                  <a:latin typeface="Lato" panose="020F0502020204030203" pitchFamily="34" charset="0"/>
                </a:rPr>
                <a:t>Green or Forest</a:t>
              </a:r>
              <a:r>
                <a:rPr lang="en-US" sz="2800" b="1" dirty="0">
                  <a:solidFill>
                    <a:srgbClr val="F79438"/>
                  </a:solidFill>
                  <a:latin typeface="Lato" panose="020F0502020204030203" pitchFamily="34" charset="0"/>
                </a:rPr>
                <a:t> </a:t>
              </a:r>
              <a:r>
                <a:rPr sz="2800" b="1" dirty="0">
                  <a:solidFill>
                    <a:srgbClr val="F79438"/>
                  </a:solidFill>
                  <a:latin typeface="Lato" panose="020F0502020204030203" pitchFamily="34" charset="0"/>
                </a:rPr>
                <a:t>Bonds</a:t>
              </a:r>
            </a:p>
          </p:txBody>
        </p:sp>
        <p:sp>
          <p:nvSpPr>
            <p:cNvPr id="36" name="TextBox 35">
              <a:extLst>
                <a:ext uri="{FF2B5EF4-FFF2-40B4-BE49-F238E27FC236}">
                  <a16:creationId xmlns:a16="http://schemas.microsoft.com/office/drawing/2014/main" id="{9E632DE5-C238-CF96-3E23-C30DAFD47693}"/>
                </a:ext>
              </a:extLst>
            </p:cNvPr>
            <p:cNvSpPr txBox="1"/>
            <p:nvPr/>
          </p:nvSpPr>
          <p:spPr>
            <a:xfrm>
              <a:off x="10350922" y="3989745"/>
              <a:ext cx="1372952" cy="555379"/>
            </a:xfrm>
            <a:prstGeom prst="rect">
              <a:avLst/>
            </a:prstGeom>
            <a:noFill/>
            <a:ln>
              <a:noFill/>
            </a:ln>
          </p:spPr>
          <p:txBody>
            <a:bodyPr wrap="none" lIns="0" tIns="0" rIns="0" bIns="0" anchor="t">
              <a:spAutoFit/>
            </a:bodyPr>
            <a:lstStyle/>
            <a:p>
              <a:pPr algn="l"/>
              <a:r>
                <a:rPr sz="2800" b="1" dirty="0">
                  <a:solidFill>
                    <a:srgbClr val="F366BB"/>
                  </a:solidFill>
                  <a:latin typeface="Lato" panose="020F0502020204030203" pitchFamily="34" charset="0"/>
                </a:rPr>
                <a:t>Result-Based
Payment</a:t>
              </a:r>
            </a:p>
          </p:txBody>
        </p:sp>
        <p:sp>
          <p:nvSpPr>
            <p:cNvPr id="37" name="Rounded Rectangle 28">
              <a:extLst>
                <a:ext uri="{FF2B5EF4-FFF2-40B4-BE49-F238E27FC236}">
                  <a16:creationId xmlns:a16="http://schemas.microsoft.com/office/drawing/2014/main" id="{A6EA965A-EE20-489C-AA69-6EE918A4FFB5}"/>
                </a:ext>
              </a:extLst>
            </p:cNvPr>
            <p:cNvSpPr/>
            <p:nvPr/>
          </p:nvSpPr>
          <p:spPr>
            <a:xfrm>
              <a:off x="8162566" y="5648031"/>
              <a:ext cx="283063" cy="283112"/>
            </a:xfrm>
            <a:custGeom>
              <a:avLst/>
              <a:gdLst/>
              <a:ahLst/>
              <a:cxnLst/>
              <a:rect l="0" t="0" r="0" b="0"/>
              <a:pathLst>
                <a:path w="283063" h="283112">
                  <a:moveTo>
                    <a:pt x="283063" y="221566"/>
                  </a:moveTo>
                  <a:cubicBezTo>
                    <a:pt x="283063" y="255557"/>
                    <a:pt x="255507" y="283112"/>
                    <a:pt x="221516" y="283112"/>
                  </a:cubicBezTo>
                  <a:cubicBezTo>
                    <a:pt x="187525" y="283112"/>
                    <a:pt x="159970" y="255557"/>
                    <a:pt x="159970" y="221566"/>
                  </a:cubicBezTo>
                  <a:cubicBezTo>
                    <a:pt x="159970" y="187575"/>
                    <a:pt x="187525" y="160020"/>
                    <a:pt x="221516" y="160020"/>
                  </a:cubicBezTo>
                  <a:moveTo>
                    <a:pt x="196898" y="221566"/>
                  </a:moveTo>
                  <a:lnTo>
                    <a:pt x="216839" y="236521"/>
                  </a:lnTo>
                  <a:cubicBezTo>
                    <a:pt x="219460" y="238486"/>
                    <a:pt x="223161" y="238053"/>
                    <a:pt x="225258" y="235537"/>
                  </a:cubicBezTo>
                  <a:lnTo>
                    <a:pt x="283063" y="166174"/>
                  </a:lnTo>
                  <a:moveTo>
                    <a:pt x="0" y="61546"/>
                  </a:moveTo>
                  <a:cubicBezTo>
                    <a:pt x="0" y="95537"/>
                    <a:pt x="27555" y="123092"/>
                    <a:pt x="61546" y="123092"/>
                  </a:cubicBezTo>
                  <a:cubicBezTo>
                    <a:pt x="95537" y="123092"/>
                    <a:pt x="123092" y="95537"/>
                    <a:pt x="123092" y="61546"/>
                  </a:cubicBezTo>
                  <a:cubicBezTo>
                    <a:pt x="123092" y="27555"/>
                    <a:pt x="95537" y="0"/>
                    <a:pt x="61546" y="0"/>
                  </a:cubicBezTo>
                  <a:cubicBezTo>
                    <a:pt x="27555" y="0"/>
                    <a:pt x="0" y="27555"/>
                    <a:pt x="0" y="61546"/>
                  </a:cubicBezTo>
                  <a:close/>
                  <a:moveTo>
                    <a:pt x="61546" y="98473"/>
                  </a:moveTo>
                  <a:lnTo>
                    <a:pt x="61546" y="86164"/>
                  </a:lnTo>
                  <a:moveTo>
                    <a:pt x="61546" y="36927"/>
                  </a:moveTo>
                  <a:lnTo>
                    <a:pt x="61546" y="24618"/>
                  </a:lnTo>
                  <a:moveTo>
                    <a:pt x="86115" y="36927"/>
                  </a:moveTo>
                  <a:lnTo>
                    <a:pt x="49187" y="36927"/>
                  </a:lnTo>
                  <a:cubicBezTo>
                    <a:pt x="42389" y="36927"/>
                    <a:pt x="36878" y="42438"/>
                    <a:pt x="36878" y="49236"/>
                  </a:cubicBezTo>
                  <a:cubicBezTo>
                    <a:pt x="36878" y="56035"/>
                    <a:pt x="42389" y="61546"/>
                    <a:pt x="49187" y="61546"/>
                  </a:cubicBezTo>
                  <a:lnTo>
                    <a:pt x="73806" y="61546"/>
                  </a:lnTo>
                  <a:cubicBezTo>
                    <a:pt x="80604" y="61546"/>
                    <a:pt x="86115" y="67057"/>
                    <a:pt x="86115" y="73855"/>
                  </a:cubicBezTo>
                  <a:cubicBezTo>
                    <a:pt x="86115" y="80653"/>
                    <a:pt x="80604" y="86164"/>
                    <a:pt x="73806" y="86164"/>
                  </a:cubicBezTo>
                  <a:lnTo>
                    <a:pt x="36878" y="86164"/>
                  </a:lnTo>
                  <a:moveTo>
                    <a:pt x="141506" y="270803"/>
                  </a:moveTo>
                  <a:cubicBezTo>
                    <a:pt x="70125" y="270803"/>
                    <a:pt x="12259" y="212937"/>
                    <a:pt x="12259" y="141556"/>
                  </a:cubicBezTo>
                  <a:moveTo>
                    <a:pt x="141506" y="12309"/>
                  </a:moveTo>
                  <a:cubicBezTo>
                    <a:pt x="212888" y="12309"/>
                    <a:pt x="270753" y="70175"/>
                    <a:pt x="270753" y="141556"/>
                  </a:cubicBezTo>
                </a:path>
              </a:pathLst>
            </a:custGeom>
            <a:noFill/>
            <a:ln w="10550">
              <a:solidFill>
                <a:srgbClr val="2C2C2C"/>
              </a:solidFill>
            </a:ln>
          </p:spPr>
          <p:txBody>
            <a:bodyPr rtlCol="0" anchor="ctr"/>
            <a:lstStyle/>
            <a:p>
              <a:pPr algn="ctr"/>
              <a:endParaRPr sz="2800"/>
            </a:p>
          </p:txBody>
        </p:sp>
        <p:sp>
          <p:nvSpPr>
            <p:cNvPr id="38" name="Rounded Rectangle 29">
              <a:extLst>
                <a:ext uri="{FF2B5EF4-FFF2-40B4-BE49-F238E27FC236}">
                  <a16:creationId xmlns:a16="http://schemas.microsoft.com/office/drawing/2014/main" id="{77543471-AF15-C106-EF30-ECB47C16A70C}"/>
                </a:ext>
              </a:extLst>
            </p:cNvPr>
            <p:cNvSpPr/>
            <p:nvPr/>
          </p:nvSpPr>
          <p:spPr>
            <a:xfrm>
              <a:off x="9119120" y="4177957"/>
              <a:ext cx="283112" cy="283112"/>
            </a:xfrm>
            <a:custGeom>
              <a:avLst/>
              <a:gdLst/>
              <a:ahLst/>
              <a:cxnLst/>
              <a:rect l="0" t="0" r="0" b="0"/>
              <a:pathLst>
                <a:path w="283112" h="283112">
                  <a:moveTo>
                    <a:pt x="77215" y="102954"/>
                  </a:moveTo>
                  <a:lnTo>
                    <a:pt x="205908" y="102954"/>
                  </a:lnTo>
                  <a:lnTo>
                    <a:pt x="205908" y="193033"/>
                  </a:lnTo>
                  <a:lnTo>
                    <a:pt x="77215" y="193033"/>
                  </a:lnTo>
                  <a:close/>
                  <a:moveTo>
                    <a:pt x="0" y="102954"/>
                  </a:moveTo>
                  <a:lnTo>
                    <a:pt x="77215" y="102954"/>
                  </a:lnTo>
                  <a:lnTo>
                    <a:pt x="77215" y="193033"/>
                  </a:lnTo>
                  <a:lnTo>
                    <a:pt x="0" y="193033"/>
                  </a:lnTo>
                  <a:close/>
                  <a:moveTo>
                    <a:pt x="205896" y="102954"/>
                  </a:moveTo>
                  <a:lnTo>
                    <a:pt x="283112" y="102954"/>
                  </a:lnTo>
                  <a:lnTo>
                    <a:pt x="283112" y="193033"/>
                  </a:lnTo>
                  <a:lnTo>
                    <a:pt x="205896" y="193033"/>
                  </a:lnTo>
                  <a:close/>
                  <a:moveTo>
                    <a:pt x="77215" y="102954"/>
                  </a:moveTo>
                  <a:lnTo>
                    <a:pt x="141556" y="51477"/>
                  </a:lnTo>
                  <a:lnTo>
                    <a:pt x="205896" y="102954"/>
                  </a:lnTo>
                  <a:moveTo>
                    <a:pt x="0" y="102954"/>
                  </a:moveTo>
                  <a:lnTo>
                    <a:pt x="0" y="64340"/>
                  </a:lnTo>
                  <a:lnTo>
                    <a:pt x="125467" y="64340"/>
                  </a:lnTo>
                  <a:moveTo>
                    <a:pt x="283112" y="102954"/>
                  </a:moveTo>
                  <a:lnTo>
                    <a:pt x="283112" y="64340"/>
                  </a:lnTo>
                  <a:lnTo>
                    <a:pt x="157644" y="64340"/>
                  </a:lnTo>
                  <a:moveTo>
                    <a:pt x="51760" y="64340"/>
                  </a:moveTo>
                  <a:lnTo>
                    <a:pt x="51760" y="45039"/>
                  </a:lnTo>
                  <a:moveTo>
                    <a:pt x="224914" y="64340"/>
                  </a:moveTo>
                  <a:lnTo>
                    <a:pt x="224914" y="45039"/>
                  </a:lnTo>
                  <a:moveTo>
                    <a:pt x="141556" y="51477"/>
                  </a:moveTo>
                  <a:lnTo>
                    <a:pt x="141556" y="0"/>
                  </a:lnTo>
                  <a:lnTo>
                    <a:pt x="186435" y="0"/>
                  </a:lnTo>
                  <a:lnTo>
                    <a:pt x="186435" y="32176"/>
                  </a:lnTo>
                  <a:lnTo>
                    <a:pt x="141556" y="32176"/>
                  </a:lnTo>
                  <a:moveTo>
                    <a:pt x="119768" y="102954"/>
                  </a:moveTo>
                  <a:lnTo>
                    <a:pt x="119768" y="193033"/>
                  </a:lnTo>
                  <a:moveTo>
                    <a:pt x="163343" y="102954"/>
                  </a:moveTo>
                  <a:lnTo>
                    <a:pt x="163343" y="193033"/>
                  </a:lnTo>
                  <a:moveTo>
                    <a:pt x="96516" y="283112"/>
                  </a:moveTo>
                  <a:lnTo>
                    <a:pt x="186595" y="283112"/>
                  </a:lnTo>
                  <a:moveTo>
                    <a:pt x="141556" y="283112"/>
                  </a:moveTo>
                  <a:lnTo>
                    <a:pt x="141556" y="250935"/>
                  </a:lnTo>
                  <a:cubicBezTo>
                    <a:pt x="141556" y="225197"/>
                    <a:pt x="173732" y="225197"/>
                    <a:pt x="173732" y="250935"/>
                  </a:cubicBezTo>
                  <a:moveTo>
                    <a:pt x="141556" y="283112"/>
                  </a:moveTo>
                  <a:lnTo>
                    <a:pt x="141556" y="250935"/>
                  </a:lnTo>
                  <a:cubicBezTo>
                    <a:pt x="141556" y="225197"/>
                    <a:pt x="109379" y="225197"/>
                    <a:pt x="109379" y="250935"/>
                  </a:cubicBezTo>
                  <a:moveTo>
                    <a:pt x="283112" y="149520"/>
                  </a:moveTo>
                  <a:lnTo>
                    <a:pt x="163343" y="149520"/>
                  </a:lnTo>
                  <a:moveTo>
                    <a:pt x="0" y="149520"/>
                  </a:moveTo>
                  <a:lnTo>
                    <a:pt x="119768" y="149520"/>
                  </a:lnTo>
                  <a:moveTo>
                    <a:pt x="119768" y="158887"/>
                  </a:moveTo>
                  <a:cubicBezTo>
                    <a:pt x="119770" y="146856"/>
                    <a:pt x="129524" y="137103"/>
                    <a:pt x="141556" y="137103"/>
                  </a:cubicBezTo>
                  <a:cubicBezTo>
                    <a:pt x="153587" y="137103"/>
                    <a:pt x="163341" y="146856"/>
                    <a:pt x="163343" y="158887"/>
                  </a:cubicBezTo>
                  <a:moveTo>
                    <a:pt x="38601" y="129628"/>
                  </a:moveTo>
                  <a:lnTo>
                    <a:pt x="38601" y="147993"/>
                  </a:lnTo>
                  <a:moveTo>
                    <a:pt x="38601" y="174680"/>
                  </a:moveTo>
                  <a:lnTo>
                    <a:pt x="38601" y="193033"/>
                  </a:lnTo>
                  <a:moveTo>
                    <a:pt x="244510" y="129628"/>
                  </a:moveTo>
                  <a:lnTo>
                    <a:pt x="244510" y="147993"/>
                  </a:lnTo>
                  <a:moveTo>
                    <a:pt x="244510" y="174680"/>
                  </a:moveTo>
                  <a:lnTo>
                    <a:pt x="244510" y="193033"/>
                  </a:lnTo>
                </a:path>
              </a:pathLst>
            </a:custGeom>
            <a:noFill/>
            <a:ln w="10550">
              <a:solidFill>
                <a:srgbClr val="2C2C2C"/>
              </a:solidFill>
            </a:ln>
          </p:spPr>
          <p:txBody>
            <a:bodyPr rtlCol="0" anchor="ctr"/>
            <a:lstStyle/>
            <a:p>
              <a:pPr algn="ctr"/>
              <a:endParaRPr sz="2800"/>
            </a:p>
          </p:txBody>
        </p:sp>
        <p:sp>
          <p:nvSpPr>
            <p:cNvPr id="39" name="TextBox 38">
              <a:extLst>
                <a:ext uri="{FF2B5EF4-FFF2-40B4-BE49-F238E27FC236}">
                  <a16:creationId xmlns:a16="http://schemas.microsoft.com/office/drawing/2014/main" id="{FB879382-776B-8731-4F11-D3E2B58E53F3}"/>
                </a:ext>
              </a:extLst>
            </p:cNvPr>
            <p:cNvSpPr txBox="1"/>
            <p:nvPr/>
          </p:nvSpPr>
          <p:spPr>
            <a:xfrm>
              <a:off x="4692098" y="5988039"/>
              <a:ext cx="2338875" cy="555379"/>
            </a:xfrm>
            <a:prstGeom prst="rect">
              <a:avLst/>
            </a:prstGeom>
            <a:noFill/>
            <a:ln>
              <a:noFill/>
            </a:ln>
          </p:spPr>
          <p:txBody>
            <a:bodyPr wrap="none" lIns="0" tIns="0" rIns="0" bIns="0" anchor="t">
              <a:spAutoFit/>
            </a:bodyPr>
            <a:lstStyle/>
            <a:p>
              <a:pPr algn="r"/>
              <a:r>
                <a:rPr sz="2800" b="1" dirty="0">
                  <a:solidFill>
                    <a:srgbClr val="43DD93"/>
                  </a:solidFill>
                  <a:latin typeface="Lato" panose="020F0502020204030203" pitchFamily="34" charset="0"/>
                </a:rPr>
                <a:t>National Funds &amp;
Financing Mechanisms</a:t>
              </a:r>
            </a:p>
          </p:txBody>
        </p:sp>
        <p:sp>
          <p:nvSpPr>
            <p:cNvPr id="40" name="Rounded Rectangle 31">
              <a:extLst>
                <a:ext uri="{FF2B5EF4-FFF2-40B4-BE49-F238E27FC236}">
                  <a16:creationId xmlns:a16="http://schemas.microsoft.com/office/drawing/2014/main" id="{70341BD2-0BEE-FE6F-7A6E-A4F59B25698C}"/>
                </a:ext>
              </a:extLst>
            </p:cNvPr>
            <p:cNvSpPr/>
            <p:nvPr/>
          </p:nvSpPr>
          <p:spPr>
            <a:xfrm>
              <a:off x="7850899" y="6145306"/>
              <a:ext cx="285240" cy="285240"/>
            </a:xfrm>
            <a:custGeom>
              <a:avLst/>
              <a:gdLst/>
              <a:ahLst/>
              <a:cxnLst/>
              <a:rect l="0" t="0" r="0" b="0"/>
              <a:pathLst>
                <a:path w="285240" h="285240">
                  <a:moveTo>
                    <a:pt x="137530" y="211385"/>
                  </a:moveTo>
                  <a:cubicBezTo>
                    <a:pt x="137530" y="252174"/>
                    <a:pt x="170596" y="285240"/>
                    <a:pt x="211385" y="285240"/>
                  </a:cubicBezTo>
                  <a:cubicBezTo>
                    <a:pt x="252174" y="285240"/>
                    <a:pt x="285240" y="252174"/>
                    <a:pt x="285240" y="211385"/>
                  </a:cubicBezTo>
                  <a:cubicBezTo>
                    <a:pt x="285240" y="170596"/>
                    <a:pt x="252174" y="137530"/>
                    <a:pt x="211385" y="137530"/>
                  </a:cubicBezTo>
                  <a:cubicBezTo>
                    <a:pt x="170596" y="137530"/>
                    <a:pt x="137530" y="170596"/>
                    <a:pt x="137530" y="211385"/>
                  </a:cubicBezTo>
                  <a:moveTo>
                    <a:pt x="211385" y="254467"/>
                  </a:moveTo>
                  <a:lnTo>
                    <a:pt x="211385" y="236003"/>
                  </a:lnTo>
                  <a:moveTo>
                    <a:pt x="211385" y="186766"/>
                  </a:moveTo>
                  <a:lnTo>
                    <a:pt x="211385" y="168303"/>
                  </a:lnTo>
                  <a:moveTo>
                    <a:pt x="236003" y="186766"/>
                  </a:moveTo>
                  <a:lnTo>
                    <a:pt x="199076" y="186766"/>
                  </a:lnTo>
                  <a:cubicBezTo>
                    <a:pt x="192277" y="186766"/>
                    <a:pt x="186766" y="192277"/>
                    <a:pt x="186766" y="199076"/>
                  </a:cubicBezTo>
                  <a:cubicBezTo>
                    <a:pt x="186766" y="205874"/>
                    <a:pt x="192277" y="211385"/>
                    <a:pt x="199076" y="211385"/>
                  </a:cubicBezTo>
                  <a:lnTo>
                    <a:pt x="223694" y="211385"/>
                  </a:lnTo>
                  <a:cubicBezTo>
                    <a:pt x="230492" y="211385"/>
                    <a:pt x="236003" y="216896"/>
                    <a:pt x="236003" y="223694"/>
                  </a:cubicBezTo>
                  <a:cubicBezTo>
                    <a:pt x="236003" y="230492"/>
                    <a:pt x="230492" y="236003"/>
                    <a:pt x="223694" y="236003"/>
                  </a:cubicBezTo>
                  <a:lnTo>
                    <a:pt x="186766" y="236003"/>
                  </a:lnTo>
                  <a:moveTo>
                    <a:pt x="119066" y="260006"/>
                  </a:moveTo>
                  <a:cubicBezTo>
                    <a:pt x="51174" y="253527"/>
                    <a:pt x="0" y="195412"/>
                    <a:pt x="2162" y="127246"/>
                  </a:cubicBezTo>
                  <a:cubicBezTo>
                    <a:pt x="4325" y="59080"/>
                    <a:pt x="59080" y="4325"/>
                    <a:pt x="127246" y="2162"/>
                  </a:cubicBezTo>
                  <a:cubicBezTo>
                    <a:pt x="195412" y="0"/>
                    <a:pt x="253527" y="51174"/>
                    <a:pt x="260006" y="119066"/>
                  </a:cubicBezTo>
                  <a:moveTo>
                    <a:pt x="86446" y="252867"/>
                  </a:moveTo>
                  <a:lnTo>
                    <a:pt x="86446" y="217540"/>
                  </a:lnTo>
                  <a:cubicBezTo>
                    <a:pt x="86220" y="209260"/>
                    <a:pt x="89071" y="201191"/>
                    <a:pt x="94447" y="194891"/>
                  </a:cubicBezTo>
                  <a:lnTo>
                    <a:pt x="109957" y="177658"/>
                  </a:lnTo>
                  <a:cubicBezTo>
                    <a:pt x="121902" y="164331"/>
                    <a:pt x="121307" y="143981"/>
                    <a:pt x="108603" y="131375"/>
                  </a:cubicBezTo>
                  <a:lnTo>
                    <a:pt x="96294" y="119066"/>
                  </a:lnTo>
                  <a:cubicBezTo>
                    <a:pt x="90033" y="112586"/>
                    <a:pt x="81424" y="108902"/>
                    <a:pt x="72414" y="108849"/>
                  </a:cubicBezTo>
                  <a:lnTo>
                    <a:pt x="4097" y="108849"/>
                  </a:lnTo>
                  <a:moveTo>
                    <a:pt x="224187" y="41518"/>
                  </a:moveTo>
                  <a:lnTo>
                    <a:pt x="159071" y="41518"/>
                  </a:lnTo>
                  <a:cubicBezTo>
                    <a:pt x="145134" y="41518"/>
                    <a:pt x="133837" y="52815"/>
                    <a:pt x="133837" y="66751"/>
                  </a:cubicBezTo>
                  <a:cubicBezTo>
                    <a:pt x="133837" y="80688"/>
                    <a:pt x="145134" y="91985"/>
                    <a:pt x="159071" y="91985"/>
                  </a:cubicBezTo>
                  <a:lnTo>
                    <a:pt x="163871" y="91985"/>
                  </a:lnTo>
                  <a:cubicBezTo>
                    <a:pt x="175102" y="91929"/>
                    <a:pt x="185624" y="97467"/>
                    <a:pt x="191936" y="106756"/>
                  </a:cubicBezTo>
                  <a:lnTo>
                    <a:pt x="195014" y="111311"/>
                  </a:lnTo>
                </a:path>
              </a:pathLst>
            </a:custGeom>
            <a:noFill/>
            <a:ln w="10550">
              <a:solidFill>
                <a:srgbClr val="2C2C2C"/>
              </a:solidFill>
            </a:ln>
          </p:spPr>
          <p:txBody>
            <a:bodyPr rtlCol="0" anchor="ctr"/>
            <a:lstStyle/>
            <a:p>
              <a:pPr algn="ctr"/>
              <a:endParaRPr sz="2800"/>
            </a:p>
          </p:txBody>
        </p:sp>
        <p:sp>
          <p:nvSpPr>
            <p:cNvPr id="41" name="TextBox 40">
              <a:extLst>
                <a:ext uri="{FF2B5EF4-FFF2-40B4-BE49-F238E27FC236}">
                  <a16:creationId xmlns:a16="http://schemas.microsoft.com/office/drawing/2014/main" id="{ADC44577-4BBB-FDDD-83FA-F0267207DA86}"/>
                </a:ext>
              </a:extLst>
            </p:cNvPr>
            <p:cNvSpPr txBox="1"/>
            <p:nvPr/>
          </p:nvSpPr>
          <p:spPr>
            <a:xfrm>
              <a:off x="9084830" y="6015493"/>
              <a:ext cx="2434786" cy="277690"/>
            </a:xfrm>
            <a:prstGeom prst="rect">
              <a:avLst/>
            </a:prstGeom>
            <a:noFill/>
            <a:ln>
              <a:noFill/>
            </a:ln>
          </p:spPr>
          <p:txBody>
            <a:bodyPr wrap="square" lIns="0" tIns="0" rIns="0" bIns="0" anchor="t">
              <a:spAutoFit/>
            </a:bodyPr>
            <a:lstStyle/>
            <a:p>
              <a:pPr algn="l"/>
              <a:r>
                <a:rPr sz="2800" b="1" dirty="0">
                  <a:solidFill>
                    <a:srgbClr val="A6DA37"/>
                  </a:solidFill>
                  <a:latin typeface="Lato" panose="020F0502020204030203" pitchFamily="34" charset="0"/>
                </a:rPr>
                <a:t>Value Chain</a:t>
              </a:r>
              <a:r>
                <a:rPr lang="en-US" sz="2800" b="1" dirty="0">
                  <a:solidFill>
                    <a:srgbClr val="A6DA37"/>
                  </a:solidFill>
                  <a:latin typeface="Lato" panose="020F0502020204030203" pitchFamily="34" charset="0"/>
                </a:rPr>
                <a:t> </a:t>
              </a:r>
              <a:r>
                <a:rPr sz="2800" b="1" dirty="0">
                  <a:solidFill>
                    <a:srgbClr val="A6DA37"/>
                  </a:solidFill>
                  <a:latin typeface="Lato" panose="020F0502020204030203" pitchFamily="34" charset="0"/>
                </a:rPr>
                <a:t>Financing</a:t>
              </a:r>
            </a:p>
          </p:txBody>
        </p:sp>
        <p:sp>
          <p:nvSpPr>
            <p:cNvPr id="42" name="TextBox 41">
              <a:extLst>
                <a:ext uri="{FF2B5EF4-FFF2-40B4-BE49-F238E27FC236}">
                  <a16:creationId xmlns:a16="http://schemas.microsoft.com/office/drawing/2014/main" id="{9D743BF2-E6DB-08D8-DAC1-9180EA6054AB}"/>
                </a:ext>
              </a:extLst>
            </p:cNvPr>
            <p:cNvSpPr txBox="1"/>
            <p:nvPr/>
          </p:nvSpPr>
          <p:spPr>
            <a:xfrm>
              <a:off x="6623061" y="3878988"/>
              <a:ext cx="1704568" cy="277690"/>
            </a:xfrm>
            <a:prstGeom prst="rect">
              <a:avLst/>
            </a:prstGeom>
            <a:noFill/>
            <a:ln>
              <a:noFill/>
            </a:ln>
          </p:spPr>
          <p:txBody>
            <a:bodyPr wrap="none" lIns="0" tIns="0" rIns="0" bIns="0" anchor="t">
              <a:spAutoFit/>
            </a:bodyPr>
            <a:lstStyle/>
            <a:p>
              <a:pPr algn="r"/>
              <a:r>
                <a:rPr sz="2800" b="1" dirty="0">
                  <a:solidFill>
                    <a:srgbClr val="FB6762"/>
                  </a:solidFill>
                  <a:latin typeface="Lato" panose="020F0502020204030203" pitchFamily="34" charset="0"/>
                </a:rPr>
                <a:t>Fiscal Incentives</a:t>
              </a:r>
            </a:p>
          </p:txBody>
        </p:sp>
        <p:sp>
          <p:nvSpPr>
            <p:cNvPr id="43" name="TextBox 42">
              <a:extLst>
                <a:ext uri="{FF2B5EF4-FFF2-40B4-BE49-F238E27FC236}">
                  <a16:creationId xmlns:a16="http://schemas.microsoft.com/office/drawing/2014/main" id="{F9C036C7-B1F8-2AA6-6A74-4A6D5AC5521F}"/>
                </a:ext>
              </a:extLst>
            </p:cNvPr>
            <p:cNvSpPr txBox="1"/>
            <p:nvPr/>
          </p:nvSpPr>
          <p:spPr>
            <a:xfrm>
              <a:off x="9106833" y="6626550"/>
              <a:ext cx="926665" cy="178515"/>
            </a:xfrm>
            <a:prstGeom prst="rect">
              <a:avLst/>
            </a:prstGeom>
            <a:noFill/>
            <a:ln>
              <a:noFill/>
            </a:ln>
          </p:spPr>
          <p:txBody>
            <a:bodyPr wrap="none" lIns="0" tIns="0" rIns="0" bIns="0" anchor="t">
              <a:spAutoFit/>
            </a:bodyPr>
            <a:lstStyle/>
            <a:p>
              <a:pPr algn="l"/>
              <a:r>
                <a:rPr b="0" dirty="0">
                  <a:solidFill>
                    <a:schemeClr val="tx1"/>
                  </a:solidFill>
                  <a:latin typeface="Lato" panose="020F0502020204030203" pitchFamily="34" charset="0"/>
                </a:rPr>
                <a:t>SME financing</a:t>
              </a:r>
            </a:p>
          </p:txBody>
        </p:sp>
        <p:sp>
          <p:nvSpPr>
            <p:cNvPr id="44" name="TextBox 43">
              <a:extLst>
                <a:ext uri="{FF2B5EF4-FFF2-40B4-BE49-F238E27FC236}">
                  <a16:creationId xmlns:a16="http://schemas.microsoft.com/office/drawing/2014/main" id="{E7658BD2-224E-7756-2B6B-5AD336424C76}"/>
                </a:ext>
              </a:extLst>
            </p:cNvPr>
            <p:cNvSpPr txBox="1"/>
            <p:nvPr/>
          </p:nvSpPr>
          <p:spPr>
            <a:xfrm>
              <a:off x="5139065" y="6612895"/>
              <a:ext cx="1708701" cy="357030"/>
            </a:xfrm>
            <a:prstGeom prst="rect">
              <a:avLst/>
            </a:prstGeom>
            <a:noFill/>
            <a:ln>
              <a:noFill/>
            </a:ln>
          </p:spPr>
          <p:txBody>
            <a:bodyPr wrap="none" lIns="0" tIns="0" rIns="0" bIns="0" anchor="t">
              <a:spAutoFit/>
            </a:bodyPr>
            <a:lstStyle/>
            <a:p>
              <a:pPr algn="r"/>
              <a:r>
                <a:rPr b="0" dirty="0">
                  <a:solidFill>
                    <a:schemeClr val="tx1"/>
                  </a:solidFill>
                  <a:latin typeface="Lato" panose="020F0502020204030203" pitchFamily="34" charset="0"/>
                </a:rPr>
                <a:t>Strengthening or initiating
financial </a:t>
              </a:r>
              <a:r>
                <a:rPr b="0" dirty="0" err="1">
                  <a:solidFill>
                    <a:schemeClr val="tx1"/>
                  </a:solidFill>
                  <a:latin typeface="Lato" panose="020F0502020204030203" pitchFamily="34" charset="0"/>
                </a:rPr>
                <a:t>mchanisms</a:t>
              </a:r>
              <a:endParaRPr b="0" dirty="0">
                <a:solidFill>
                  <a:schemeClr val="tx1"/>
                </a:solidFill>
                <a:latin typeface="Lato" panose="020F0502020204030203" pitchFamily="34" charset="0"/>
              </a:endParaRPr>
            </a:p>
          </p:txBody>
        </p:sp>
        <p:sp>
          <p:nvSpPr>
            <p:cNvPr id="45" name="Rounded Rectangle 36">
              <a:extLst>
                <a:ext uri="{FF2B5EF4-FFF2-40B4-BE49-F238E27FC236}">
                  <a16:creationId xmlns:a16="http://schemas.microsoft.com/office/drawing/2014/main" id="{ABC79269-AC1F-62CE-DB1B-E7962D39B792}"/>
                </a:ext>
              </a:extLst>
            </p:cNvPr>
            <p:cNvSpPr/>
            <p:nvPr/>
          </p:nvSpPr>
          <p:spPr>
            <a:xfrm>
              <a:off x="7543539" y="6631444"/>
              <a:ext cx="283112" cy="284339"/>
            </a:xfrm>
            <a:custGeom>
              <a:avLst/>
              <a:gdLst/>
              <a:ahLst/>
              <a:cxnLst/>
              <a:rect l="0" t="0" r="0" b="0"/>
              <a:pathLst>
                <a:path w="283112" h="284339">
                  <a:moveTo>
                    <a:pt x="0" y="50464"/>
                  </a:moveTo>
                  <a:lnTo>
                    <a:pt x="264648" y="50464"/>
                  </a:lnTo>
                  <a:cubicBezTo>
                    <a:pt x="274845" y="50464"/>
                    <a:pt x="283112" y="58731"/>
                    <a:pt x="283112" y="68928"/>
                  </a:cubicBezTo>
                  <a:lnTo>
                    <a:pt x="283112" y="265876"/>
                  </a:lnTo>
                  <a:cubicBezTo>
                    <a:pt x="283112" y="276073"/>
                    <a:pt x="274845" y="284339"/>
                    <a:pt x="264648" y="284339"/>
                  </a:cubicBezTo>
                  <a:lnTo>
                    <a:pt x="18463" y="284339"/>
                  </a:lnTo>
                  <a:cubicBezTo>
                    <a:pt x="8266" y="284339"/>
                    <a:pt x="0" y="276073"/>
                    <a:pt x="0" y="265876"/>
                  </a:cubicBezTo>
                  <a:lnTo>
                    <a:pt x="0" y="50464"/>
                  </a:lnTo>
                  <a:lnTo>
                    <a:pt x="0" y="50464"/>
                  </a:lnTo>
                  <a:close/>
                  <a:moveTo>
                    <a:pt x="0" y="50464"/>
                  </a:moveTo>
                  <a:lnTo>
                    <a:pt x="214857" y="1707"/>
                  </a:lnTo>
                  <a:cubicBezTo>
                    <a:pt x="223327" y="0"/>
                    <a:pt x="231662" y="5184"/>
                    <a:pt x="233875" y="13536"/>
                  </a:cubicBezTo>
                  <a:lnTo>
                    <a:pt x="233875" y="50464"/>
                  </a:lnTo>
                  <a:moveTo>
                    <a:pt x="184638" y="210484"/>
                  </a:moveTo>
                  <a:cubicBezTo>
                    <a:pt x="186906" y="210483"/>
                    <a:pt x="188990" y="209234"/>
                    <a:pt x="190061" y="207234"/>
                  </a:cubicBezTo>
                  <a:cubicBezTo>
                    <a:pt x="191131" y="205235"/>
                    <a:pt x="191015" y="202808"/>
                    <a:pt x="189759" y="200920"/>
                  </a:cubicBezTo>
                  <a:lnTo>
                    <a:pt x="159207" y="155092"/>
                  </a:lnTo>
                  <a:lnTo>
                    <a:pt x="177536" y="155092"/>
                  </a:lnTo>
                  <a:cubicBezTo>
                    <a:pt x="178701" y="155092"/>
                    <a:pt x="179767" y="154434"/>
                    <a:pt x="180288" y="153391"/>
                  </a:cubicBezTo>
                  <a:cubicBezTo>
                    <a:pt x="180809" y="152349"/>
                    <a:pt x="180697" y="151101"/>
                    <a:pt x="179997" y="150169"/>
                  </a:cubicBezTo>
                  <a:lnTo>
                    <a:pt x="140768" y="99701"/>
                  </a:lnTo>
                  <a:lnTo>
                    <a:pt x="101551" y="150169"/>
                  </a:lnTo>
                  <a:cubicBezTo>
                    <a:pt x="100851" y="151101"/>
                    <a:pt x="100739" y="152349"/>
                    <a:pt x="101260" y="153391"/>
                  </a:cubicBezTo>
                  <a:cubicBezTo>
                    <a:pt x="101781" y="154434"/>
                    <a:pt x="102847" y="155092"/>
                    <a:pt x="104013" y="155092"/>
                  </a:cubicBezTo>
                  <a:lnTo>
                    <a:pt x="122329" y="155092"/>
                  </a:lnTo>
                  <a:lnTo>
                    <a:pt x="91728" y="200920"/>
                  </a:lnTo>
                  <a:cubicBezTo>
                    <a:pt x="90471" y="202808"/>
                    <a:pt x="90355" y="205235"/>
                    <a:pt x="91426" y="207234"/>
                  </a:cubicBezTo>
                  <a:cubicBezTo>
                    <a:pt x="92496" y="209234"/>
                    <a:pt x="94580" y="210483"/>
                    <a:pt x="96849" y="210484"/>
                  </a:cubicBezTo>
                  <a:close/>
                  <a:moveTo>
                    <a:pt x="140731" y="210484"/>
                  </a:moveTo>
                  <a:lnTo>
                    <a:pt x="140731" y="235102"/>
                  </a:lnTo>
                </a:path>
              </a:pathLst>
            </a:custGeom>
            <a:noFill/>
            <a:ln w="10550">
              <a:solidFill>
                <a:srgbClr val="2C2C2C"/>
              </a:solidFill>
            </a:ln>
          </p:spPr>
          <p:txBody>
            <a:bodyPr rtlCol="0" anchor="ctr"/>
            <a:lstStyle/>
            <a:p>
              <a:pPr algn="ctr"/>
              <a:endParaRPr sz="2800"/>
            </a:p>
          </p:txBody>
        </p:sp>
        <p:sp>
          <p:nvSpPr>
            <p:cNvPr id="46" name="Rounded Rectangle 37">
              <a:extLst>
                <a:ext uri="{FF2B5EF4-FFF2-40B4-BE49-F238E27FC236}">
                  <a16:creationId xmlns:a16="http://schemas.microsoft.com/office/drawing/2014/main" id="{E3B13068-3A44-A124-3D1B-41D3EA970513}"/>
                </a:ext>
              </a:extLst>
            </p:cNvPr>
            <p:cNvSpPr/>
            <p:nvPr/>
          </p:nvSpPr>
          <p:spPr>
            <a:xfrm>
              <a:off x="9434764" y="3691767"/>
              <a:ext cx="270803" cy="270803"/>
            </a:xfrm>
            <a:custGeom>
              <a:avLst/>
              <a:gdLst/>
              <a:ahLst/>
              <a:cxnLst/>
              <a:rect l="0" t="0" r="0" b="0"/>
              <a:pathLst>
                <a:path w="270803" h="270803">
                  <a:moveTo>
                    <a:pt x="135401" y="0"/>
                  </a:moveTo>
                  <a:lnTo>
                    <a:pt x="135401" y="55391"/>
                  </a:lnTo>
                  <a:moveTo>
                    <a:pt x="0" y="135401"/>
                  </a:moveTo>
                  <a:lnTo>
                    <a:pt x="55391" y="135401"/>
                  </a:lnTo>
                  <a:moveTo>
                    <a:pt x="135401" y="270803"/>
                  </a:moveTo>
                  <a:lnTo>
                    <a:pt x="135401" y="215411"/>
                  </a:lnTo>
                  <a:moveTo>
                    <a:pt x="270803" y="135401"/>
                  </a:moveTo>
                  <a:lnTo>
                    <a:pt x="215411" y="135401"/>
                  </a:lnTo>
                  <a:moveTo>
                    <a:pt x="36927" y="135401"/>
                  </a:moveTo>
                  <a:cubicBezTo>
                    <a:pt x="36927" y="189787"/>
                    <a:pt x="81015" y="233875"/>
                    <a:pt x="135401" y="233875"/>
                  </a:cubicBezTo>
                  <a:cubicBezTo>
                    <a:pt x="189787" y="233875"/>
                    <a:pt x="233875" y="189787"/>
                    <a:pt x="233875" y="135401"/>
                  </a:cubicBezTo>
                  <a:cubicBezTo>
                    <a:pt x="233875" y="81015"/>
                    <a:pt x="189787" y="36927"/>
                    <a:pt x="135401" y="36927"/>
                  </a:cubicBezTo>
                  <a:cubicBezTo>
                    <a:pt x="81015" y="36927"/>
                    <a:pt x="36927" y="81015"/>
                    <a:pt x="36927" y="135401"/>
                  </a:cubicBezTo>
                  <a:close/>
                  <a:moveTo>
                    <a:pt x="135401" y="86164"/>
                  </a:moveTo>
                  <a:lnTo>
                    <a:pt x="135401" y="98473"/>
                  </a:lnTo>
                  <a:moveTo>
                    <a:pt x="153865" y="98449"/>
                  </a:moveTo>
                  <a:lnTo>
                    <a:pt x="128840" y="98449"/>
                  </a:lnTo>
                  <a:cubicBezTo>
                    <a:pt x="120930" y="98454"/>
                    <a:pt x="114134" y="104067"/>
                    <a:pt x="112633" y="111833"/>
                  </a:cubicBezTo>
                  <a:cubicBezTo>
                    <a:pt x="111132" y="119599"/>
                    <a:pt x="115347" y="127340"/>
                    <a:pt x="122686" y="130293"/>
                  </a:cubicBezTo>
                  <a:lnTo>
                    <a:pt x="148092" y="140448"/>
                  </a:lnTo>
                  <a:cubicBezTo>
                    <a:pt x="155447" y="143390"/>
                    <a:pt x="159678" y="151140"/>
                    <a:pt x="158175" y="158919"/>
                  </a:cubicBezTo>
                  <a:cubicBezTo>
                    <a:pt x="156673" y="166697"/>
                    <a:pt x="149859" y="172313"/>
                    <a:pt x="141937" y="172304"/>
                  </a:cubicBezTo>
                  <a:lnTo>
                    <a:pt x="116937" y="172304"/>
                  </a:lnTo>
                  <a:moveTo>
                    <a:pt x="135401" y="172329"/>
                  </a:moveTo>
                  <a:lnTo>
                    <a:pt x="135401" y="184638"/>
                  </a:lnTo>
                </a:path>
              </a:pathLst>
            </a:custGeom>
            <a:noFill/>
            <a:ln w="10550">
              <a:solidFill>
                <a:srgbClr val="2C2C2C"/>
              </a:solidFill>
            </a:ln>
          </p:spPr>
          <p:txBody>
            <a:bodyPr rtlCol="0" anchor="ctr"/>
            <a:lstStyle/>
            <a:p>
              <a:pPr algn="ctr"/>
              <a:endParaRPr sz="2800"/>
            </a:p>
          </p:txBody>
        </p:sp>
        <p:sp>
          <p:nvSpPr>
            <p:cNvPr id="47" name="TextBox 46">
              <a:extLst>
                <a:ext uri="{FF2B5EF4-FFF2-40B4-BE49-F238E27FC236}">
                  <a16:creationId xmlns:a16="http://schemas.microsoft.com/office/drawing/2014/main" id="{E91E331F-8CCF-1274-2EB9-DFE9DA3C48E1}"/>
                </a:ext>
              </a:extLst>
            </p:cNvPr>
            <p:cNvSpPr txBox="1"/>
            <p:nvPr/>
          </p:nvSpPr>
          <p:spPr>
            <a:xfrm>
              <a:off x="8409581" y="7028367"/>
              <a:ext cx="1355390" cy="277690"/>
            </a:xfrm>
            <a:prstGeom prst="rect">
              <a:avLst/>
            </a:prstGeom>
            <a:noFill/>
            <a:ln>
              <a:noFill/>
            </a:ln>
          </p:spPr>
          <p:txBody>
            <a:bodyPr wrap="none" lIns="0" tIns="0" rIns="0" bIns="0" anchor="t">
              <a:spAutoFit/>
            </a:bodyPr>
            <a:lstStyle/>
            <a:p>
              <a:pPr algn="l"/>
              <a:r>
                <a:rPr sz="2800" b="1">
                  <a:solidFill>
                    <a:srgbClr val="1AC3FB"/>
                  </a:solidFill>
                  <a:latin typeface="Lato" panose="020F0502020204030203" pitchFamily="34" charset="0"/>
                </a:rPr>
                <a:t>PES Schemes</a:t>
              </a:r>
            </a:p>
          </p:txBody>
        </p:sp>
        <p:sp>
          <p:nvSpPr>
            <p:cNvPr id="48" name="Rounded Rectangle 39">
              <a:extLst>
                <a:ext uri="{FF2B5EF4-FFF2-40B4-BE49-F238E27FC236}">
                  <a16:creationId xmlns:a16="http://schemas.microsoft.com/office/drawing/2014/main" id="{C4A2883C-9AA3-0846-C39D-045E6CEFD86F}"/>
                </a:ext>
              </a:extLst>
            </p:cNvPr>
            <p:cNvSpPr/>
            <p:nvPr/>
          </p:nvSpPr>
          <p:spPr>
            <a:xfrm>
              <a:off x="8486074" y="5162893"/>
              <a:ext cx="283112" cy="284342"/>
            </a:xfrm>
            <a:custGeom>
              <a:avLst/>
              <a:gdLst/>
              <a:ahLst/>
              <a:cxnLst/>
              <a:rect l="0" t="0" r="0" b="0"/>
              <a:pathLst>
                <a:path w="283112" h="284342">
                  <a:moveTo>
                    <a:pt x="184896" y="226896"/>
                  </a:moveTo>
                  <a:lnTo>
                    <a:pt x="140251" y="226896"/>
                  </a:lnTo>
                  <a:lnTo>
                    <a:pt x="140251" y="273412"/>
                  </a:lnTo>
                  <a:moveTo>
                    <a:pt x="276169" y="235992"/>
                  </a:moveTo>
                  <a:cubicBezTo>
                    <a:pt x="267108" y="265131"/>
                    <a:pt x="239351" y="284342"/>
                    <a:pt x="208887" y="282558"/>
                  </a:cubicBezTo>
                  <a:cubicBezTo>
                    <a:pt x="178386" y="279935"/>
                    <a:pt x="153494" y="257065"/>
                    <a:pt x="148301" y="226896"/>
                  </a:cubicBezTo>
                  <a:moveTo>
                    <a:pt x="238466" y="189697"/>
                  </a:moveTo>
                  <a:lnTo>
                    <a:pt x="283112" y="189697"/>
                  </a:lnTo>
                  <a:lnTo>
                    <a:pt x="283112" y="143193"/>
                  </a:lnTo>
                  <a:moveTo>
                    <a:pt x="147193" y="180576"/>
                  </a:moveTo>
                  <a:cubicBezTo>
                    <a:pt x="156269" y="151451"/>
                    <a:pt x="184022" y="132259"/>
                    <a:pt x="214476" y="134047"/>
                  </a:cubicBezTo>
                  <a:cubicBezTo>
                    <a:pt x="244963" y="136680"/>
                    <a:pt x="269847" y="159531"/>
                    <a:pt x="275062" y="189685"/>
                  </a:cubicBezTo>
                  <a:moveTo>
                    <a:pt x="0" y="50098"/>
                  </a:moveTo>
                  <a:lnTo>
                    <a:pt x="244165" y="50098"/>
                  </a:lnTo>
                  <a:moveTo>
                    <a:pt x="0" y="156758"/>
                  </a:moveTo>
                  <a:lnTo>
                    <a:pt x="117848" y="156758"/>
                  </a:lnTo>
                  <a:moveTo>
                    <a:pt x="0" y="103508"/>
                  </a:moveTo>
                  <a:lnTo>
                    <a:pt x="244104" y="103508"/>
                  </a:lnTo>
                  <a:moveTo>
                    <a:pt x="99729" y="50098"/>
                  </a:moveTo>
                  <a:lnTo>
                    <a:pt x="99729" y="211952"/>
                  </a:lnTo>
                  <a:moveTo>
                    <a:pt x="171233" y="50098"/>
                  </a:moveTo>
                  <a:lnTo>
                    <a:pt x="171233" y="117085"/>
                  </a:lnTo>
                  <a:moveTo>
                    <a:pt x="108542" y="211915"/>
                  </a:moveTo>
                  <a:lnTo>
                    <a:pt x="25750" y="211915"/>
                  </a:lnTo>
                  <a:cubicBezTo>
                    <a:pt x="11563" y="211915"/>
                    <a:pt x="61" y="200414"/>
                    <a:pt x="61" y="186226"/>
                  </a:cubicBezTo>
                  <a:lnTo>
                    <a:pt x="61" y="25652"/>
                  </a:lnTo>
                  <a:cubicBezTo>
                    <a:pt x="81" y="11479"/>
                    <a:pt x="11577" y="0"/>
                    <a:pt x="25750" y="0"/>
                  </a:cubicBezTo>
                  <a:lnTo>
                    <a:pt x="218414" y="0"/>
                  </a:lnTo>
                  <a:cubicBezTo>
                    <a:pt x="232588" y="0"/>
                    <a:pt x="244083" y="11479"/>
                    <a:pt x="244104" y="25652"/>
                  </a:cubicBezTo>
                  <a:lnTo>
                    <a:pt x="244104" y="117971"/>
                  </a:lnTo>
                </a:path>
              </a:pathLst>
            </a:custGeom>
            <a:noFill/>
            <a:ln w="10550">
              <a:solidFill>
                <a:srgbClr val="2C2C2C"/>
              </a:solidFill>
            </a:ln>
          </p:spPr>
          <p:txBody>
            <a:bodyPr rtlCol="0" anchor="ctr"/>
            <a:lstStyle/>
            <a:p>
              <a:pPr algn="ctr"/>
              <a:endParaRPr sz="2800"/>
            </a:p>
          </p:txBody>
        </p:sp>
      </p:grpSp>
      <p:sp>
        <p:nvSpPr>
          <p:cNvPr id="9" name="object 13">
            <a:extLst>
              <a:ext uri="{FF2B5EF4-FFF2-40B4-BE49-F238E27FC236}">
                <a16:creationId xmlns:a16="http://schemas.microsoft.com/office/drawing/2014/main" id="{D2902F4C-D409-A5BF-A211-8A716D2DFEBD}"/>
              </a:ext>
            </a:extLst>
          </p:cNvPr>
          <p:cNvSpPr txBox="1"/>
          <p:nvPr/>
        </p:nvSpPr>
        <p:spPr>
          <a:xfrm>
            <a:off x="518160" y="3305404"/>
            <a:ext cx="9943889" cy="3887892"/>
          </a:xfrm>
          <a:prstGeom prst="rect">
            <a:avLst/>
          </a:prstGeom>
        </p:spPr>
        <p:txBody>
          <a:bodyPr vert="horz" wrap="square" lIns="0" tIns="12065" rIns="0" bIns="0" rtlCol="0" anchor="ctr">
            <a:noAutofit/>
          </a:bodyPr>
          <a:lstStyle/>
          <a:p>
            <a:pPr marL="1371600" marR="8890" indent="-1371600">
              <a:lnSpc>
                <a:spcPct val="128000"/>
              </a:lnSpc>
              <a:spcAft>
                <a:spcPts val="800"/>
              </a:spcAft>
              <a:buNone/>
            </a:pPr>
            <a:r>
              <a:rPr lang="mn-MN"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Хөтөлбөрийн хугацаа</a:t>
            </a:r>
            <a:r>
              <a:rPr lang="en-US"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2025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оны</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12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сар</a:t>
            </a:r>
            <a:endParaRPr lang="mn-MN"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endParaRPr>
          </a:p>
          <a:p>
            <a:pPr marL="1371600" marR="8890" indent="-1371600">
              <a:lnSpc>
                <a:spcPct val="128000"/>
              </a:lnSpc>
              <a:spcAft>
                <a:spcPts val="800"/>
              </a:spcAft>
              <a:buNone/>
            </a:pPr>
            <a:r>
              <a:rPr lang="mn-MN" sz="3200" kern="100" dirty="0">
                <a:solidFill>
                  <a:srgbClr val="000000"/>
                </a:solidFill>
                <a:latin typeface="Lato" panose="020F0502020204030203" pitchFamily="34" charset="0"/>
                <a:ea typeface="Lato" panose="020F0502020204030203" pitchFamily="34" charset="0"/>
                <a:cs typeface="Lato" panose="020F0502020204030203" pitchFamily="34" charset="0"/>
              </a:rPr>
              <a:t>				       </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2030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оны</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12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сар</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endParaRPr lang="en-US" sz="3200" kern="100" dirty="0">
              <a:effectLst/>
              <a:latin typeface="Lato" panose="020F0502020204030203" pitchFamily="34" charset="0"/>
              <a:ea typeface="Lato" panose="020F0502020204030203" pitchFamily="34" charset="0"/>
              <a:cs typeface="Lato" panose="020F0502020204030203" pitchFamily="34" charset="0"/>
            </a:endParaRPr>
          </a:p>
          <a:p>
            <a:pPr marL="18415" marR="8890">
              <a:lnSpc>
                <a:spcPct val="128000"/>
              </a:lnSpc>
              <a:spcAft>
                <a:spcPts val="800"/>
              </a:spcAft>
              <a:buNone/>
            </a:pPr>
            <a:r>
              <a:rPr lang="en-US" sz="32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Хөтөлбөрийн</a:t>
            </a:r>
            <a:r>
              <a:rPr lang="en-US"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32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төсөв</a:t>
            </a:r>
            <a:r>
              <a:rPr lang="en-US"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10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сая</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евро</a:t>
            </a:r>
            <a:endParaRPr lang="en-US" sz="3200" kern="100" dirty="0">
              <a:effectLst/>
              <a:latin typeface="Lato" panose="020F0502020204030203" pitchFamily="34" charset="0"/>
              <a:ea typeface="Lato" panose="020F0502020204030203" pitchFamily="34" charset="0"/>
              <a:cs typeface="Lato" panose="020F0502020204030203" pitchFamily="34" charset="0"/>
            </a:endParaRPr>
          </a:p>
          <a:p>
            <a:pPr marL="18415" marR="8890">
              <a:lnSpc>
                <a:spcPct val="115000"/>
              </a:lnSpc>
              <a:spcAft>
                <a:spcPts val="800"/>
              </a:spcAft>
              <a:buNone/>
            </a:pPr>
            <a:r>
              <a:rPr lang="en-US" sz="32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Хамрах</a:t>
            </a:r>
            <a:r>
              <a:rPr lang="en-US"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32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орнууд</a:t>
            </a:r>
            <a:r>
              <a:rPr lang="en-US"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mn-MN"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Лаос</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4000" b="1"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Монгол</a:t>
            </a:r>
            <a:r>
              <a:rPr lang="en-US" sz="4000" b="1"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Гайана</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mn-MN"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p>
          <a:p>
            <a:pPr marL="18415" marR="8890">
              <a:lnSpc>
                <a:spcPct val="115000"/>
              </a:lnSpc>
              <a:spcAft>
                <a:spcPts val="800"/>
              </a:spcAft>
              <a:buNone/>
            </a:pPr>
            <a:r>
              <a:rPr lang="mn-MN" sz="3200" kern="100" dirty="0">
                <a:solidFill>
                  <a:srgbClr val="000000"/>
                </a:solidFill>
                <a:latin typeface="Lato" panose="020F0502020204030203" pitchFamily="34" charset="0"/>
                <a:ea typeface="Lato" panose="020F0502020204030203" pitchFamily="34" charset="0"/>
                <a:cs typeface="Lato" panose="020F0502020204030203" pitchFamily="34" charset="0"/>
              </a:rPr>
              <a:t>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Колумб</a:t>
            </a:r>
            <a:endParaRPr lang="en-US" sz="3200" kern="100" dirty="0">
              <a:effectLst/>
              <a:latin typeface="Lato" panose="020F0502020204030203" pitchFamily="34" charset="0"/>
              <a:ea typeface="Lato" panose="020F0502020204030203" pitchFamily="34" charset="0"/>
              <a:cs typeface="Lato" panose="020F0502020204030203" pitchFamily="34" charset="0"/>
            </a:endParaRPr>
          </a:p>
          <a:p>
            <a:pPr marL="18415" marR="8890">
              <a:lnSpc>
                <a:spcPct val="128000"/>
              </a:lnSpc>
              <a:spcAft>
                <a:spcPts val="800"/>
              </a:spcAft>
              <a:buNone/>
            </a:pPr>
            <a:r>
              <a:rPr lang="en-US" sz="32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Бэлтгэл</a:t>
            </a:r>
            <a:r>
              <a:rPr lang="en-US" sz="32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32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шат</a:t>
            </a:r>
            <a:r>
              <a:rPr lang="en-US" sz="3200" b="1"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mn-MN" sz="3200" b="1"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2026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оны</a:t>
            </a:r>
            <a:r>
              <a:rPr lang="en-US" sz="32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1-6 </a:t>
            </a:r>
            <a:r>
              <a:rPr lang="en-US" sz="32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сар</a:t>
            </a:r>
            <a:endParaRPr lang="en-US" sz="3200" kern="100" dirty="0">
              <a:effectLst/>
              <a:latin typeface="Lato" panose="020F0502020204030203" pitchFamily="34" charset="0"/>
              <a:ea typeface="Lato" panose="020F0502020204030203" pitchFamily="34" charset="0"/>
              <a:cs typeface="Lato" panose="020F0502020204030203" pitchFamily="34" charset="0"/>
            </a:endParaRPr>
          </a:p>
        </p:txBody>
      </p:sp>
      <p:sp>
        <p:nvSpPr>
          <p:cNvPr id="13" name="Arrow: Down 12">
            <a:extLst>
              <a:ext uri="{FF2B5EF4-FFF2-40B4-BE49-F238E27FC236}">
                <a16:creationId xmlns:a16="http://schemas.microsoft.com/office/drawing/2014/main" id="{FFEF1AD6-695B-643D-05ED-46DC66269292}"/>
              </a:ext>
            </a:extLst>
          </p:cNvPr>
          <p:cNvSpPr/>
          <p:nvPr/>
        </p:nvSpPr>
        <p:spPr>
          <a:xfrm>
            <a:off x="6130411" y="3738543"/>
            <a:ext cx="329784" cy="368350"/>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49" name="object 13">
            <a:extLst>
              <a:ext uri="{FF2B5EF4-FFF2-40B4-BE49-F238E27FC236}">
                <a16:creationId xmlns:a16="http://schemas.microsoft.com/office/drawing/2014/main" id="{EABC2087-38FE-9D41-C5B8-41B941EBEB08}"/>
              </a:ext>
            </a:extLst>
          </p:cNvPr>
          <p:cNvSpPr txBox="1"/>
          <p:nvPr/>
        </p:nvSpPr>
        <p:spPr>
          <a:xfrm>
            <a:off x="695159" y="8705716"/>
            <a:ext cx="11966480" cy="1447800"/>
          </a:xfrm>
          <a:prstGeom prst="rect">
            <a:avLst/>
          </a:prstGeom>
        </p:spPr>
        <p:txBody>
          <a:bodyPr vert="horz" wrap="square" lIns="0" tIns="12065" rIns="0" bIns="0" rtlCol="0" anchor="ctr">
            <a:noAutofit/>
          </a:bodyPr>
          <a:lstStyle/>
          <a:p>
            <a:pPr marL="18415" marR="8890">
              <a:lnSpc>
                <a:spcPct val="128000"/>
              </a:lnSpc>
              <a:spcBef>
                <a:spcPts val="95"/>
              </a:spcBef>
              <a:spcAft>
                <a:spcPts val="800"/>
              </a:spcAft>
              <a:buNone/>
            </a:pPr>
            <a:r>
              <a:rPr lang="mn-MN" sz="28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Х</a:t>
            </a:r>
            <a:r>
              <a:rPr lang="en-US" sz="28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үлээгдэж</a:t>
            </a:r>
            <a:r>
              <a:rPr lang="en-US" sz="28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28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буй</a:t>
            </a:r>
            <a:r>
              <a:rPr lang="en-US" sz="28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28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үр</a:t>
            </a:r>
            <a:r>
              <a:rPr lang="en-US" sz="28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r>
              <a:rPr lang="en-US" sz="2800" b="1" kern="100" dirty="0" err="1">
                <a:solidFill>
                  <a:srgbClr val="08B89D"/>
                </a:solidFill>
                <a:effectLst/>
                <a:latin typeface="Lato" panose="020F0502020204030203" pitchFamily="34" charset="0"/>
                <a:ea typeface="Lato" panose="020F0502020204030203" pitchFamily="34" charset="0"/>
                <a:cs typeface="Lato" panose="020F0502020204030203" pitchFamily="34" charset="0"/>
              </a:rPr>
              <a:t>дүн</a:t>
            </a:r>
            <a:r>
              <a:rPr lang="en-US" sz="2800" b="1" kern="100" dirty="0">
                <a:solidFill>
                  <a:srgbClr val="08B89D"/>
                </a:solidFill>
                <a:effectLst/>
                <a:latin typeface="Lato" panose="020F0502020204030203" pitchFamily="34" charset="0"/>
                <a:ea typeface="Lato" panose="020F0502020204030203" pitchFamily="34" charset="0"/>
                <a:cs typeface="Lato" panose="020F0502020204030203" pitchFamily="34" charset="0"/>
              </a:rPr>
              <a:t>: </a:t>
            </a:r>
            <a:endParaRPr lang="en-US" sz="2800" kern="100" dirty="0">
              <a:effectLst/>
              <a:latin typeface="Lato" panose="020F0502020204030203" pitchFamily="34" charset="0"/>
              <a:ea typeface="Lato" panose="020F0502020204030203" pitchFamily="34" charset="0"/>
              <a:cs typeface="Lato" panose="020F0502020204030203" pitchFamily="34" charset="0"/>
            </a:endParaRPr>
          </a:p>
          <a:p>
            <a:pPr marL="342900" marR="0" lvl="0" indent="-342900">
              <a:lnSpc>
                <a:spcPct val="115000"/>
              </a:lnSpc>
              <a:buFont typeface="Symbol" panose="05050102010706020507" pitchFamily="18" charset="2"/>
              <a:buChar char=""/>
            </a:pP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Ойн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экосистемийн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санхүүжилтийн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үйл</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ажиллагаа</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сайжирсан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байна</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a:t>
            </a:r>
            <a:endParaRPr lang="en-US" sz="2800" kern="100" dirty="0">
              <a:effectLst/>
              <a:latin typeface="Lato" panose="020F0502020204030203" pitchFamily="34" charset="0"/>
              <a:ea typeface="Lato" panose="020F0502020204030203" pitchFamily="34" charset="0"/>
              <a:cs typeface="Lato" panose="020F0502020204030203" pitchFamily="34" charset="0"/>
            </a:endParaRPr>
          </a:p>
          <a:p>
            <a:pPr marL="342900" marR="0" lvl="0" indent="-342900">
              <a:lnSpc>
                <a:spcPct val="115000"/>
              </a:lnSpc>
              <a:buFont typeface="Symbol" panose="05050102010706020507" pitchFamily="18" charset="2"/>
              <a:buChar char=""/>
            </a:pP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250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сая</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ам.долларын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хөрөнгө</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оруулалт</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босгосон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байна</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endParaRPr lang="en-US" sz="2800" kern="100" dirty="0">
              <a:effectLst/>
              <a:latin typeface="Lato" panose="020F0502020204030203" pitchFamily="34" charset="0"/>
              <a:ea typeface="Lato" panose="020F0502020204030203" pitchFamily="34" charset="0"/>
              <a:cs typeface="Lato" panose="020F0502020204030203" pitchFamily="34" charset="0"/>
            </a:endParaRPr>
          </a:p>
          <a:p>
            <a:pPr marL="342900" marR="0" lvl="0" indent="-342900">
              <a:lnSpc>
                <a:spcPct val="115000"/>
              </a:lnSpc>
              <a:spcAft>
                <a:spcPts val="800"/>
              </a:spcAft>
              <a:buFont typeface="Symbol" panose="05050102010706020507" pitchFamily="18" charset="2"/>
              <a:buChar char=""/>
            </a:pP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50,000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га</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газар</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тогтвортой</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менежмент</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нөхөн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сэргээлт</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хамгаалалтад</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хамрагдсан</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800" kern="100" dirty="0" err="1">
                <a:solidFill>
                  <a:srgbClr val="000000"/>
                </a:solidFill>
                <a:effectLst/>
                <a:latin typeface="Lato" panose="020F0502020204030203" pitchFamily="34" charset="0"/>
                <a:ea typeface="Lato" panose="020F0502020204030203" pitchFamily="34" charset="0"/>
                <a:cs typeface="Lato" panose="020F0502020204030203" pitchFamily="34" charset="0"/>
              </a:rPr>
              <a:t>байна</a:t>
            </a:r>
            <a:r>
              <a:rPr lang="en-US" sz="2800" kern="100" dirty="0">
                <a:solidFill>
                  <a:srgbClr val="000000"/>
                </a:solidFill>
                <a:effectLst/>
                <a:latin typeface="Lato" panose="020F0502020204030203" pitchFamily="34" charset="0"/>
                <a:ea typeface="Lato" panose="020F0502020204030203" pitchFamily="34" charset="0"/>
                <a:cs typeface="Lato" panose="020F0502020204030203" pitchFamily="34" charset="0"/>
              </a:rPr>
              <a:t>.</a:t>
            </a:r>
            <a:endParaRPr lang="en-US" sz="2800" kern="100" dirty="0">
              <a:effectLst/>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142280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A06AD-29F2-E7E7-E35A-CE816080EC39}"/>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9A3B31AF-BD67-F257-AF1B-1378ED30C74E}"/>
              </a:ext>
            </a:extLst>
          </p:cNvPr>
          <p:cNvGrpSpPr/>
          <p:nvPr/>
        </p:nvGrpSpPr>
        <p:grpSpPr>
          <a:xfrm>
            <a:off x="0" y="-10397"/>
            <a:ext cx="20104100" cy="1759585"/>
            <a:chOff x="0" y="0"/>
            <a:chExt cx="20104100" cy="1759585"/>
          </a:xfrm>
        </p:grpSpPr>
        <p:sp>
          <p:nvSpPr>
            <p:cNvPr id="3" name="object 3">
              <a:extLst>
                <a:ext uri="{FF2B5EF4-FFF2-40B4-BE49-F238E27FC236}">
                  <a16:creationId xmlns:a16="http://schemas.microsoft.com/office/drawing/2014/main" id="{2D2BE4B1-BF15-4283-D6F4-116AF3113B61}"/>
                </a:ext>
              </a:extLst>
            </p:cNvPr>
            <p:cNvSpPr/>
            <p:nvPr/>
          </p:nvSpPr>
          <p:spPr>
            <a:xfrm>
              <a:off x="0" y="0"/>
              <a:ext cx="20104100" cy="1759585"/>
            </a:xfrm>
            <a:custGeom>
              <a:avLst/>
              <a:gdLst/>
              <a:ahLst/>
              <a:cxnLst/>
              <a:rect l="l" t="t" r="r" b="b"/>
              <a:pathLst>
                <a:path w="20104100" h="1759585">
                  <a:moveTo>
                    <a:pt x="20104099" y="0"/>
                  </a:moveTo>
                  <a:lnTo>
                    <a:pt x="0" y="0"/>
                  </a:lnTo>
                  <a:lnTo>
                    <a:pt x="0" y="1759108"/>
                  </a:lnTo>
                  <a:lnTo>
                    <a:pt x="20104099" y="1759108"/>
                  </a:lnTo>
                  <a:lnTo>
                    <a:pt x="20104099" y="0"/>
                  </a:lnTo>
                  <a:close/>
                </a:path>
              </a:pathLst>
            </a:custGeom>
            <a:solidFill>
              <a:srgbClr val="08B89D"/>
            </a:solidFill>
          </p:spPr>
          <p:txBody>
            <a:bodyPr wrap="square" lIns="0" tIns="0" rIns="0" bIns="0" rtlCol="0"/>
            <a:lstStyle/>
            <a:p>
              <a:endParaRPr/>
            </a:p>
          </p:txBody>
        </p:sp>
        <p:sp>
          <p:nvSpPr>
            <p:cNvPr id="4" name="object 4">
              <a:extLst>
                <a:ext uri="{FF2B5EF4-FFF2-40B4-BE49-F238E27FC236}">
                  <a16:creationId xmlns:a16="http://schemas.microsoft.com/office/drawing/2014/main" id="{A10BD43C-07F0-E6AC-06D4-41090B140556}"/>
                </a:ext>
              </a:extLst>
            </p:cNvPr>
            <p:cNvSpPr/>
            <p:nvPr/>
          </p:nvSpPr>
          <p:spPr>
            <a:xfrm>
              <a:off x="729077" y="1248784"/>
              <a:ext cx="5302250" cy="0"/>
            </a:xfrm>
            <a:custGeom>
              <a:avLst/>
              <a:gdLst/>
              <a:ahLst/>
              <a:cxnLst/>
              <a:rect l="l" t="t" r="r" b="b"/>
              <a:pathLst>
                <a:path w="5302250">
                  <a:moveTo>
                    <a:pt x="5302152" y="0"/>
                  </a:moveTo>
                  <a:lnTo>
                    <a:pt x="0" y="0"/>
                  </a:lnTo>
                </a:path>
              </a:pathLst>
            </a:custGeom>
            <a:ln w="94237">
              <a:solidFill>
                <a:srgbClr val="EBB343"/>
              </a:solidFill>
            </a:ln>
          </p:spPr>
          <p:txBody>
            <a:bodyPr wrap="square" lIns="0" tIns="0" rIns="0" bIns="0" rtlCol="0"/>
            <a:lstStyle/>
            <a:p>
              <a:endParaRPr/>
            </a:p>
          </p:txBody>
        </p:sp>
      </p:grpSp>
      <p:sp>
        <p:nvSpPr>
          <p:cNvPr id="5" name="object 5">
            <a:extLst>
              <a:ext uri="{FF2B5EF4-FFF2-40B4-BE49-F238E27FC236}">
                <a16:creationId xmlns:a16="http://schemas.microsoft.com/office/drawing/2014/main" id="{7907EC88-A17D-89D7-CD67-0FDBE21556C3}"/>
              </a:ext>
            </a:extLst>
          </p:cNvPr>
          <p:cNvSpPr txBox="1">
            <a:spLocks/>
          </p:cNvSpPr>
          <p:nvPr/>
        </p:nvSpPr>
        <p:spPr>
          <a:xfrm>
            <a:off x="394652" y="370221"/>
            <a:ext cx="16226359" cy="755976"/>
          </a:xfrm>
          <a:prstGeom prst="rect">
            <a:avLst/>
          </a:prstGeom>
        </p:spPr>
        <p:txBody>
          <a:bodyPr vert="horz" wrap="square" lIns="0" tIns="17145" rIns="0" bIns="0" rtlCol="0">
            <a:spAutoFit/>
          </a:bodyPr>
          <a:lstStyle>
            <a:lvl1pPr eaLnBrk="1" hangingPunct="1">
              <a:defRPr>
                <a:latin typeface="+mj-lt"/>
                <a:ea typeface="+mj-ea"/>
                <a:cs typeface="+mj-cs"/>
              </a:defRPr>
            </a:lvl1pPr>
          </a:lstStyle>
          <a:p>
            <a:pPr marL="12700">
              <a:spcBef>
                <a:spcPts val="135"/>
              </a:spcBef>
            </a:pPr>
            <a:r>
              <a:rPr lang="mn-MN" sz="4800" b="1" dirty="0">
                <a:solidFill>
                  <a:schemeClr val="bg1"/>
                </a:solidFill>
                <a:latin typeface="Lato" panose="020F0502020204030203" pitchFamily="34" charset="0"/>
                <a:ea typeface="Lato" panose="020F0502020204030203" pitchFamily="34" charset="0"/>
                <a:cs typeface="Lato" panose="020F0502020204030203" pitchFamily="34" charset="0"/>
              </a:rPr>
              <a:t>Монгол улсын ойн салбарын зарим суурь мэдээлэл</a:t>
            </a:r>
            <a:endParaRPr lang="en-US" sz="48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object 7">
            <a:extLst>
              <a:ext uri="{FF2B5EF4-FFF2-40B4-BE49-F238E27FC236}">
                <a16:creationId xmlns:a16="http://schemas.microsoft.com/office/drawing/2014/main" id="{302B8E9D-EADA-456C-06FD-9915D6C46564}"/>
              </a:ext>
            </a:extLst>
          </p:cNvPr>
          <p:cNvSpPr/>
          <p:nvPr/>
        </p:nvSpPr>
        <p:spPr>
          <a:xfrm>
            <a:off x="16621011" y="376954"/>
            <a:ext cx="2635250" cy="984885"/>
          </a:xfrm>
          <a:custGeom>
            <a:avLst/>
            <a:gdLst/>
            <a:ahLst/>
            <a:cxnLst/>
            <a:rect l="l" t="t" r="r" b="b"/>
            <a:pathLst>
              <a:path w="2635250" h="984885">
                <a:moveTo>
                  <a:pt x="144246" y="321995"/>
                </a:moveTo>
                <a:lnTo>
                  <a:pt x="0" y="238772"/>
                </a:lnTo>
                <a:lnTo>
                  <a:pt x="0" y="720610"/>
                </a:lnTo>
                <a:lnTo>
                  <a:pt x="144246" y="637451"/>
                </a:lnTo>
                <a:lnTo>
                  <a:pt x="144246" y="321995"/>
                </a:lnTo>
                <a:close/>
              </a:path>
              <a:path w="2635250" h="984885">
                <a:moveTo>
                  <a:pt x="413524" y="0"/>
                </a:moveTo>
                <a:lnTo>
                  <a:pt x="32080" y="220294"/>
                </a:lnTo>
                <a:lnTo>
                  <a:pt x="169214" y="299402"/>
                </a:lnTo>
                <a:lnTo>
                  <a:pt x="413524" y="158369"/>
                </a:lnTo>
                <a:lnTo>
                  <a:pt x="413524" y="0"/>
                </a:lnTo>
                <a:close/>
              </a:path>
              <a:path w="2635250" h="984885">
                <a:moveTo>
                  <a:pt x="841832" y="746747"/>
                </a:moveTo>
                <a:lnTo>
                  <a:pt x="701624" y="665746"/>
                </a:lnTo>
                <a:lnTo>
                  <a:pt x="464299" y="802830"/>
                </a:lnTo>
                <a:lnTo>
                  <a:pt x="464299" y="964742"/>
                </a:lnTo>
                <a:lnTo>
                  <a:pt x="841832" y="746747"/>
                </a:lnTo>
                <a:close/>
              </a:path>
              <a:path w="2635250" h="984885">
                <a:moveTo>
                  <a:pt x="860907" y="276034"/>
                </a:moveTo>
                <a:lnTo>
                  <a:pt x="464299" y="505040"/>
                </a:lnTo>
                <a:lnTo>
                  <a:pt x="464299" y="765759"/>
                </a:lnTo>
                <a:lnTo>
                  <a:pt x="683577" y="639127"/>
                </a:lnTo>
                <a:lnTo>
                  <a:pt x="683577" y="528053"/>
                </a:lnTo>
                <a:lnTo>
                  <a:pt x="574548" y="591045"/>
                </a:lnTo>
                <a:lnTo>
                  <a:pt x="574548" y="554024"/>
                </a:lnTo>
                <a:lnTo>
                  <a:pt x="717372" y="471462"/>
                </a:lnTo>
                <a:lnTo>
                  <a:pt x="717372" y="637908"/>
                </a:lnTo>
                <a:lnTo>
                  <a:pt x="860907" y="720623"/>
                </a:lnTo>
                <a:lnTo>
                  <a:pt x="860907" y="276034"/>
                </a:lnTo>
                <a:close/>
              </a:path>
              <a:path w="2635250" h="984885">
                <a:moveTo>
                  <a:pt x="860907" y="238785"/>
                </a:moveTo>
                <a:lnTo>
                  <a:pt x="447395" y="0"/>
                </a:lnTo>
                <a:lnTo>
                  <a:pt x="447395" y="158369"/>
                </a:lnTo>
                <a:lnTo>
                  <a:pt x="675246" y="289928"/>
                </a:lnTo>
                <a:lnTo>
                  <a:pt x="643178" y="308495"/>
                </a:lnTo>
                <a:lnTo>
                  <a:pt x="430428" y="185699"/>
                </a:lnTo>
                <a:lnTo>
                  <a:pt x="201295" y="317906"/>
                </a:lnTo>
                <a:lnTo>
                  <a:pt x="381965" y="422325"/>
                </a:lnTo>
                <a:lnTo>
                  <a:pt x="492912" y="358178"/>
                </a:lnTo>
                <a:lnTo>
                  <a:pt x="409625" y="310032"/>
                </a:lnTo>
                <a:lnTo>
                  <a:pt x="441693" y="291528"/>
                </a:lnTo>
                <a:lnTo>
                  <a:pt x="557136" y="358178"/>
                </a:lnTo>
                <a:lnTo>
                  <a:pt x="381965" y="459232"/>
                </a:lnTo>
                <a:lnTo>
                  <a:pt x="178054" y="341591"/>
                </a:lnTo>
                <a:lnTo>
                  <a:pt x="178054" y="638162"/>
                </a:lnTo>
                <a:lnTo>
                  <a:pt x="348094" y="736307"/>
                </a:lnTo>
                <a:lnTo>
                  <a:pt x="348094" y="602691"/>
                </a:lnTo>
                <a:lnTo>
                  <a:pt x="266598" y="555625"/>
                </a:lnTo>
                <a:lnTo>
                  <a:pt x="266598" y="518617"/>
                </a:lnTo>
                <a:lnTo>
                  <a:pt x="381965" y="585139"/>
                </a:lnTo>
                <a:lnTo>
                  <a:pt x="381965" y="792962"/>
                </a:lnTo>
                <a:lnTo>
                  <a:pt x="160515" y="665111"/>
                </a:lnTo>
                <a:lnTo>
                  <a:pt x="19024" y="746747"/>
                </a:lnTo>
                <a:lnTo>
                  <a:pt x="430428" y="984262"/>
                </a:lnTo>
                <a:lnTo>
                  <a:pt x="430428" y="487540"/>
                </a:lnTo>
                <a:lnTo>
                  <a:pt x="860907" y="238937"/>
                </a:lnTo>
                <a:lnTo>
                  <a:pt x="860907" y="238785"/>
                </a:lnTo>
                <a:close/>
              </a:path>
              <a:path w="2635250" h="984885">
                <a:moveTo>
                  <a:pt x="1443189" y="618261"/>
                </a:moveTo>
                <a:lnTo>
                  <a:pt x="1203731" y="618261"/>
                </a:lnTo>
                <a:lnTo>
                  <a:pt x="1203731" y="677303"/>
                </a:lnTo>
                <a:lnTo>
                  <a:pt x="1380236" y="677303"/>
                </a:lnTo>
                <a:lnTo>
                  <a:pt x="1370977" y="721664"/>
                </a:lnTo>
                <a:lnTo>
                  <a:pt x="1352715" y="760907"/>
                </a:lnTo>
                <a:lnTo>
                  <a:pt x="1325968" y="793711"/>
                </a:lnTo>
                <a:lnTo>
                  <a:pt x="1291297" y="818769"/>
                </a:lnTo>
                <a:lnTo>
                  <a:pt x="1249222" y="834771"/>
                </a:lnTo>
                <a:lnTo>
                  <a:pt x="1200277" y="840397"/>
                </a:lnTo>
                <a:lnTo>
                  <a:pt x="1157058" y="834999"/>
                </a:lnTo>
                <a:lnTo>
                  <a:pt x="1117384" y="819658"/>
                </a:lnTo>
                <a:lnTo>
                  <a:pt x="1082395" y="795655"/>
                </a:lnTo>
                <a:lnTo>
                  <a:pt x="1053223" y="764235"/>
                </a:lnTo>
                <a:lnTo>
                  <a:pt x="1030973" y="726681"/>
                </a:lnTo>
                <a:lnTo>
                  <a:pt x="1016812" y="684263"/>
                </a:lnTo>
                <a:lnTo>
                  <a:pt x="1011834" y="638251"/>
                </a:lnTo>
                <a:lnTo>
                  <a:pt x="1016812" y="592658"/>
                </a:lnTo>
                <a:lnTo>
                  <a:pt x="1030973" y="550506"/>
                </a:lnTo>
                <a:lnTo>
                  <a:pt x="1053223" y="513118"/>
                </a:lnTo>
                <a:lnTo>
                  <a:pt x="1082395" y="481787"/>
                </a:lnTo>
                <a:lnTo>
                  <a:pt x="1117384" y="457796"/>
                </a:lnTo>
                <a:lnTo>
                  <a:pt x="1157058" y="442455"/>
                </a:lnTo>
                <a:lnTo>
                  <a:pt x="1200277" y="437045"/>
                </a:lnTo>
                <a:lnTo>
                  <a:pt x="1253121" y="444525"/>
                </a:lnTo>
                <a:lnTo>
                  <a:pt x="1299565" y="465963"/>
                </a:lnTo>
                <a:lnTo>
                  <a:pt x="1337983" y="499833"/>
                </a:lnTo>
                <a:lnTo>
                  <a:pt x="1366685" y="544626"/>
                </a:lnTo>
                <a:lnTo>
                  <a:pt x="1431505" y="544626"/>
                </a:lnTo>
                <a:lnTo>
                  <a:pt x="1407756" y="493953"/>
                </a:lnTo>
                <a:lnTo>
                  <a:pt x="1376311" y="452361"/>
                </a:lnTo>
                <a:lnTo>
                  <a:pt x="1338503" y="419900"/>
                </a:lnTo>
                <a:lnTo>
                  <a:pt x="1295666" y="396633"/>
                </a:lnTo>
                <a:lnTo>
                  <a:pt x="1249146" y="382625"/>
                </a:lnTo>
                <a:lnTo>
                  <a:pt x="1200277" y="377952"/>
                </a:lnTo>
                <a:lnTo>
                  <a:pt x="1155357" y="382155"/>
                </a:lnTo>
                <a:lnTo>
                  <a:pt x="1113129" y="394258"/>
                </a:lnTo>
                <a:lnTo>
                  <a:pt x="1074305" y="413537"/>
                </a:lnTo>
                <a:lnTo>
                  <a:pt x="1039545" y="439229"/>
                </a:lnTo>
                <a:lnTo>
                  <a:pt x="1009561" y="470623"/>
                </a:lnTo>
                <a:lnTo>
                  <a:pt x="985037" y="506958"/>
                </a:lnTo>
                <a:lnTo>
                  <a:pt x="966660" y="547509"/>
                </a:lnTo>
                <a:lnTo>
                  <a:pt x="955128" y="591515"/>
                </a:lnTo>
                <a:lnTo>
                  <a:pt x="951128" y="638251"/>
                </a:lnTo>
                <a:lnTo>
                  <a:pt x="955128" y="685203"/>
                </a:lnTo>
                <a:lnTo>
                  <a:pt x="966660" y="729386"/>
                </a:lnTo>
                <a:lnTo>
                  <a:pt x="985037" y="770077"/>
                </a:lnTo>
                <a:lnTo>
                  <a:pt x="1009561" y="806538"/>
                </a:lnTo>
                <a:lnTo>
                  <a:pt x="1039545" y="838034"/>
                </a:lnTo>
                <a:lnTo>
                  <a:pt x="1074305" y="863803"/>
                </a:lnTo>
                <a:lnTo>
                  <a:pt x="1113129" y="883132"/>
                </a:lnTo>
                <a:lnTo>
                  <a:pt x="1155357" y="895273"/>
                </a:lnTo>
                <a:lnTo>
                  <a:pt x="1200277" y="899477"/>
                </a:lnTo>
                <a:lnTo>
                  <a:pt x="1246530" y="895807"/>
                </a:lnTo>
                <a:lnTo>
                  <a:pt x="1288999" y="885037"/>
                </a:lnTo>
                <a:lnTo>
                  <a:pt x="1327238" y="867575"/>
                </a:lnTo>
                <a:lnTo>
                  <a:pt x="1360817" y="843813"/>
                </a:lnTo>
                <a:lnTo>
                  <a:pt x="1389291" y="814133"/>
                </a:lnTo>
                <a:lnTo>
                  <a:pt x="1412201" y="778954"/>
                </a:lnTo>
                <a:lnTo>
                  <a:pt x="1429118" y="738657"/>
                </a:lnTo>
                <a:lnTo>
                  <a:pt x="1439595" y="693635"/>
                </a:lnTo>
                <a:lnTo>
                  <a:pt x="1443189" y="644296"/>
                </a:lnTo>
                <a:lnTo>
                  <a:pt x="1443189" y="618261"/>
                </a:lnTo>
                <a:close/>
              </a:path>
              <a:path w="2635250" h="984885">
                <a:moveTo>
                  <a:pt x="1984108" y="618261"/>
                </a:moveTo>
                <a:lnTo>
                  <a:pt x="1744649" y="618261"/>
                </a:lnTo>
                <a:lnTo>
                  <a:pt x="1744649" y="677303"/>
                </a:lnTo>
                <a:lnTo>
                  <a:pt x="1921154" y="677303"/>
                </a:lnTo>
                <a:lnTo>
                  <a:pt x="1911896" y="721664"/>
                </a:lnTo>
                <a:lnTo>
                  <a:pt x="1893620" y="760907"/>
                </a:lnTo>
                <a:lnTo>
                  <a:pt x="1866887" y="793711"/>
                </a:lnTo>
                <a:lnTo>
                  <a:pt x="1832216" y="818769"/>
                </a:lnTo>
                <a:lnTo>
                  <a:pt x="1790128" y="834771"/>
                </a:lnTo>
                <a:lnTo>
                  <a:pt x="1741195" y="840397"/>
                </a:lnTo>
                <a:lnTo>
                  <a:pt x="1697977" y="834999"/>
                </a:lnTo>
                <a:lnTo>
                  <a:pt x="1658302" y="819658"/>
                </a:lnTo>
                <a:lnTo>
                  <a:pt x="1623314" y="795655"/>
                </a:lnTo>
                <a:lnTo>
                  <a:pt x="1594129" y="764235"/>
                </a:lnTo>
                <a:lnTo>
                  <a:pt x="1571891" y="726681"/>
                </a:lnTo>
                <a:lnTo>
                  <a:pt x="1557718" y="684263"/>
                </a:lnTo>
                <a:lnTo>
                  <a:pt x="1552752" y="638251"/>
                </a:lnTo>
                <a:lnTo>
                  <a:pt x="1557718" y="592658"/>
                </a:lnTo>
                <a:lnTo>
                  <a:pt x="1571891" y="550506"/>
                </a:lnTo>
                <a:lnTo>
                  <a:pt x="1594129" y="513118"/>
                </a:lnTo>
                <a:lnTo>
                  <a:pt x="1623314" y="481787"/>
                </a:lnTo>
                <a:lnTo>
                  <a:pt x="1658302" y="457796"/>
                </a:lnTo>
                <a:lnTo>
                  <a:pt x="1697977" y="442455"/>
                </a:lnTo>
                <a:lnTo>
                  <a:pt x="1741195" y="437045"/>
                </a:lnTo>
                <a:lnTo>
                  <a:pt x="1794027" y="444525"/>
                </a:lnTo>
                <a:lnTo>
                  <a:pt x="1840484" y="465963"/>
                </a:lnTo>
                <a:lnTo>
                  <a:pt x="1878901" y="499833"/>
                </a:lnTo>
                <a:lnTo>
                  <a:pt x="1907603" y="544626"/>
                </a:lnTo>
                <a:lnTo>
                  <a:pt x="1972424" y="544626"/>
                </a:lnTo>
                <a:lnTo>
                  <a:pt x="1948675" y="493953"/>
                </a:lnTo>
                <a:lnTo>
                  <a:pt x="1917230" y="452361"/>
                </a:lnTo>
                <a:lnTo>
                  <a:pt x="1879422" y="419900"/>
                </a:lnTo>
                <a:lnTo>
                  <a:pt x="1836585" y="396633"/>
                </a:lnTo>
                <a:lnTo>
                  <a:pt x="1790065" y="382625"/>
                </a:lnTo>
                <a:lnTo>
                  <a:pt x="1741195" y="377952"/>
                </a:lnTo>
                <a:lnTo>
                  <a:pt x="1696275" y="382155"/>
                </a:lnTo>
                <a:lnTo>
                  <a:pt x="1654048" y="394258"/>
                </a:lnTo>
                <a:lnTo>
                  <a:pt x="1615211" y="413537"/>
                </a:lnTo>
                <a:lnTo>
                  <a:pt x="1580451" y="439229"/>
                </a:lnTo>
                <a:lnTo>
                  <a:pt x="1550466" y="470623"/>
                </a:lnTo>
                <a:lnTo>
                  <a:pt x="1525943" y="506958"/>
                </a:lnTo>
                <a:lnTo>
                  <a:pt x="1507578" y="547509"/>
                </a:lnTo>
                <a:lnTo>
                  <a:pt x="1496047" y="591515"/>
                </a:lnTo>
                <a:lnTo>
                  <a:pt x="1492046" y="638251"/>
                </a:lnTo>
                <a:lnTo>
                  <a:pt x="1496047" y="685203"/>
                </a:lnTo>
                <a:lnTo>
                  <a:pt x="1507578" y="729386"/>
                </a:lnTo>
                <a:lnTo>
                  <a:pt x="1525943" y="770077"/>
                </a:lnTo>
                <a:lnTo>
                  <a:pt x="1550466" y="806538"/>
                </a:lnTo>
                <a:lnTo>
                  <a:pt x="1580451" y="838034"/>
                </a:lnTo>
                <a:lnTo>
                  <a:pt x="1615211" y="863803"/>
                </a:lnTo>
                <a:lnTo>
                  <a:pt x="1654048" y="883132"/>
                </a:lnTo>
                <a:lnTo>
                  <a:pt x="1696275" y="895273"/>
                </a:lnTo>
                <a:lnTo>
                  <a:pt x="1741195" y="899477"/>
                </a:lnTo>
                <a:lnTo>
                  <a:pt x="1787436" y="895807"/>
                </a:lnTo>
                <a:lnTo>
                  <a:pt x="1829904" y="885037"/>
                </a:lnTo>
                <a:lnTo>
                  <a:pt x="1868157" y="867575"/>
                </a:lnTo>
                <a:lnTo>
                  <a:pt x="1901736" y="843813"/>
                </a:lnTo>
                <a:lnTo>
                  <a:pt x="1930209" y="814133"/>
                </a:lnTo>
                <a:lnTo>
                  <a:pt x="1953120" y="778954"/>
                </a:lnTo>
                <a:lnTo>
                  <a:pt x="1970036" y="738657"/>
                </a:lnTo>
                <a:lnTo>
                  <a:pt x="1980514" y="693635"/>
                </a:lnTo>
                <a:lnTo>
                  <a:pt x="1984108" y="644296"/>
                </a:lnTo>
                <a:lnTo>
                  <a:pt x="1984108" y="618261"/>
                </a:lnTo>
                <a:close/>
              </a:path>
              <a:path w="2635250" h="984885">
                <a:moveTo>
                  <a:pt x="2522258" y="618261"/>
                </a:moveTo>
                <a:lnTo>
                  <a:pt x="2282799" y="618261"/>
                </a:lnTo>
                <a:lnTo>
                  <a:pt x="2282799" y="677303"/>
                </a:lnTo>
                <a:lnTo>
                  <a:pt x="2459304" y="677303"/>
                </a:lnTo>
                <a:lnTo>
                  <a:pt x="2450046" y="721664"/>
                </a:lnTo>
                <a:lnTo>
                  <a:pt x="2431770" y="760907"/>
                </a:lnTo>
                <a:lnTo>
                  <a:pt x="2405037" y="793711"/>
                </a:lnTo>
                <a:lnTo>
                  <a:pt x="2370366" y="818769"/>
                </a:lnTo>
                <a:lnTo>
                  <a:pt x="2328291" y="834771"/>
                </a:lnTo>
                <a:lnTo>
                  <a:pt x="2279345" y="840397"/>
                </a:lnTo>
                <a:lnTo>
                  <a:pt x="2236127" y="834999"/>
                </a:lnTo>
                <a:lnTo>
                  <a:pt x="2196452" y="819658"/>
                </a:lnTo>
                <a:lnTo>
                  <a:pt x="2161463" y="795655"/>
                </a:lnTo>
                <a:lnTo>
                  <a:pt x="2132292" y="764235"/>
                </a:lnTo>
                <a:lnTo>
                  <a:pt x="2110041" y="726681"/>
                </a:lnTo>
                <a:lnTo>
                  <a:pt x="2095868" y="684263"/>
                </a:lnTo>
                <a:lnTo>
                  <a:pt x="2090902" y="638251"/>
                </a:lnTo>
                <a:lnTo>
                  <a:pt x="2095868" y="592658"/>
                </a:lnTo>
                <a:lnTo>
                  <a:pt x="2110041" y="550506"/>
                </a:lnTo>
                <a:lnTo>
                  <a:pt x="2132292" y="513118"/>
                </a:lnTo>
                <a:lnTo>
                  <a:pt x="2161463" y="481787"/>
                </a:lnTo>
                <a:lnTo>
                  <a:pt x="2196452" y="457796"/>
                </a:lnTo>
                <a:lnTo>
                  <a:pt x="2236127" y="442455"/>
                </a:lnTo>
                <a:lnTo>
                  <a:pt x="2279345" y="437045"/>
                </a:lnTo>
                <a:lnTo>
                  <a:pt x="2332177" y="444525"/>
                </a:lnTo>
                <a:lnTo>
                  <a:pt x="2378633" y="465963"/>
                </a:lnTo>
                <a:lnTo>
                  <a:pt x="2417051" y="499833"/>
                </a:lnTo>
                <a:lnTo>
                  <a:pt x="2445753" y="544626"/>
                </a:lnTo>
                <a:lnTo>
                  <a:pt x="2510574" y="544626"/>
                </a:lnTo>
                <a:lnTo>
                  <a:pt x="2486825" y="493953"/>
                </a:lnTo>
                <a:lnTo>
                  <a:pt x="2455380" y="452361"/>
                </a:lnTo>
                <a:lnTo>
                  <a:pt x="2417572" y="419900"/>
                </a:lnTo>
                <a:lnTo>
                  <a:pt x="2374735" y="396633"/>
                </a:lnTo>
                <a:lnTo>
                  <a:pt x="2328214" y="382625"/>
                </a:lnTo>
                <a:lnTo>
                  <a:pt x="2279345" y="377952"/>
                </a:lnTo>
                <a:lnTo>
                  <a:pt x="2234425" y="382155"/>
                </a:lnTo>
                <a:lnTo>
                  <a:pt x="2192197" y="394258"/>
                </a:lnTo>
                <a:lnTo>
                  <a:pt x="2153361" y="413537"/>
                </a:lnTo>
                <a:lnTo>
                  <a:pt x="2118601" y="439229"/>
                </a:lnTo>
                <a:lnTo>
                  <a:pt x="2088616" y="470623"/>
                </a:lnTo>
                <a:lnTo>
                  <a:pt x="2064092" y="506958"/>
                </a:lnTo>
                <a:lnTo>
                  <a:pt x="2045728" y="547509"/>
                </a:lnTo>
                <a:lnTo>
                  <a:pt x="2034197" y="591515"/>
                </a:lnTo>
                <a:lnTo>
                  <a:pt x="2030196" y="638251"/>
                </a:lnTo>
                <a:lnTo>
                  <a:pt x="2034197" y="685203"/>
                </a:lnTo>
                <a:lnTo>
                  <a:pt x="2045728" y="729386"/>
                </a:lnTo>
                <a:lnTo>
                  <a:pt x="2064092" y="770077"/>
                </a:lnTo>
                <a:lnTo>
                  <a:pt x="2088616" y="806538"/>
                </a:lnTo>
                <a:lnTo>
                  <a:pt x="2118601" y="838034"/>
                </a:lnTo>
                <a:lnTo>
                  <a:pt x="2153361" y="863803"/>
                </a:lnTo>
                <a:lnTo>
                  <a:pt x="2192197" y="883132"/>
                </a:lnTo>
                <a:lnTo>
                  <a:pt x="2234425" y="895273"/>
                </a:lnTo>
                <a:lnTo>
                  <a:pt x="2279345" y="899477"/>
                </a:lnTo>
                <a:lnTo>
                  <a:pt x="2325586" y="895807"/>
                </a:lnTo>
                <a:lnTo>
                  <a:pt x="2368054" y="885037"/>
                </a:lnTo>
                <a:lnTo>
                  <a:pt x="2406307" y="867575"/>
                </a:lnTo>
                <a:lnTo>
                  <a:pt x="2439886" y="843813"/>
                </a:lnTo>
                <a:lnTo>
                  <a:pt x="2468359" y="814133"/>
                </a:lnTo>
                <a:lnTo>
                  <a:pt x="2491270" y="778954"/>
                </a:lnTo>
                <a:lnTo>
                  <a:pt x="2508186" y="738657"/>
                </a:lnTo>
                <a:lnTo>
                  <a:pt x="2518664" y="693635"/>
                </a:lnTo>
                <a:lnTo>
                  <a:pt x="2522258" y="644296"/>
                </a:lnTo>
                <a:lnTo>
                  <a:pt x="2522258" y="618261"/>
                </a:lnTo>
                <a:close/>
              </a:path>
              <a:path w="2635250" h="984885">
                <a:moveTo>
                  <a:pt x="2634767" y="392112"/>
                </a:moveTo>
                <a:lnTo>
                  <a:pt x="2573921" y="392112"/>
                </a:lnTo>
                <a:lnTo>
                  <a:pt x="2573921" y="889520"/>
                </a:lnTo>
                <a:lnTo>
                  <a:pt x="2634767" y="889520"/>
                </a:lnTo>
                <a:lnTo>
                  <a:pt x="2634767" y="392112"/>
                </a:lnTo>
                <a:close/>
              </a:path>
            </a:pathLst>
          </a:custGeom>
          <a:solidFill>
            <a:srgbClr val="FFFFFF"/>
          </a:solidFill>
        </p:spPr>
        <p:txBody>
          <a:bodyPr wrap="square" lIns="0" tIns="0" rIns="0" bIns="0" rtlCol="0"/>
          <a:lstStyle/>
          <a:p>
            <a:endParaRPr/>
          </a:p>
        </p:txBody>
      </p:sp>
      <p:sp>
        <p:nvSpPr>
          <p:cNvPr id="12" name="TextBox 11">
            <a:extLst>
              <a:ext uri="{FF2B5EF4-FFF2-40B4-BE49-F238E27FC236}">
                <a16:creationId xmlns:a16="http://schemas.microsoft.com/office/drawing/2014/main" id="{5CAA6412-1D40-26FD-222F-85B58CAE070B}"/>
              </a:ext>
            </a:extLst>
          </p:cNvPr>
          <p:cNvSpPr txBox="1"/>
          <p:nvPr/>
        </p:nvSpPr>
        <p:spPr>
          <a:xfrm>
            <a:off x="340360" y="2891888"/>
            <a:ext cx="18971896" cy="11249233"/>
          </a:xfrm>
          <a:prstGeom prst="rect">
            <a:avLst/>
          </a:prstGeom>
          <a:noFill/>
        </p:spPr>
        <p:txBody>
          <a:bodyPr wrap="square">
            <a:spAutoFit/>
          </a:bodyPr>
          <a:lstStyle/>
          <a:p>
            <a:pPr marL="0" marR="0" lvl="0" indent="0" algn="l" defTabSz="914400" rtl="0" eaLnBrk="1" fontAlgn="auto" latinLnBrk="0" hangingPunct="1">
              <a:spcAft>
                <a:spcPts val="600"/>
              </a:spcAft>
              <a:buClrTx/>
              <a:buSzTx/>
              <a:buFontTx/>
              <a:buNone/>
              <a:tabLst/>
              <a:defRPr/>
            </a:pPr>
            <a:r>
              <a:rPr lang="mn-MN" sz="2800" b="1" dirty="0" err="1">
                <a:latin typeface="Lato" panose="020F0502020204030203" pitchFamily="34" charset="0"/>
                <a:ea typeface="Batang" panose="02030600000101010101" pitchFamily="18" charset="-127"/>
                <a:cs typeface="Times New Roman" panose="02020603050405020304" pitchFamily="18" charset="0"/>
              </a:rPr>
              <a:t>ЕХ</a:t>
            </a:r>
            <a:r>
              <a:rPr lang="mn-MN" sz="2800" b="1" dirty="0">
                <a:latin typeface="Lato" panose="020F0502020204030203" pitchFamily="34" charset="0"/>
                <a:ea typeface="Batang" panose="02030600000101010101" pitchFamily="18" charset="-127"/>
                <a:cs typeface="Times New Roman" panose="02020603050405020304" pitchFamily="18" charset="0"/>
              </a:rPr>
              <a:t>-ны стратеги:</a:t>
            </a:r>
            <a:r>
              <a:rPr lang="mn-MN" sz="2800" dirty="0">
                <a:latin typeface="Lato" panose="020F0502020204030203" pitchFamily="34" charset="0"/>
                <a:ea typeface="Batang" panose="02030600000101010101" pitchFamily="18" charset="-127"/>
                <a:cs typeface="Times New Roman" panose="02020603050405020304" pitchFamily="18" charset="0"/>
              </a:rPr>
              <a:t> </a:t>
            </a:r>
            <a:r>
              <a:rPr lang="mn-MN" sz="2800" dirty="0" err="1">
                <a:latin typeface="Lato" panose="020F0502020204030203" pitchFamily="34" charset="0"/>
                <a:ea typeface="Batang" panose="02030600000101010101" pitchFamily="18" charset="-127"/>
                <a:cs typeface="Times New Roman" panose="02020603050405020304" pitchFamily="18" charset="0"/>
              </a:rPr>
              <a:t>ЕХ</a:t>
            </a:r>
            <a:r>
              <a:rPr lang="mn-MN" sz="2800" dirty="0">
                <a:latin typeface="Lato" panose="020F0502020204030203" pitchFamily="34" charset="0"/>
                <a:ea typeface="Batang" panose="02030600000101010101" pitchFamily="18" charset="-127"/>
                <a:cs typeface="Times New Roman" panose="02020603050405020304" pitchFamily="18" charset="0"/>
              </a:rPr>
              <a:t> нь Европын Ногоон гэрээ, Ойн хомсдолгүй бүтээгдэхүүний журам, Парисын хэлэлцээр, </a:t>
            </a:r>
            <a:r>
              <a:rPr lang="mn-MN" sz="2800" dirty="0" err="1">
                <a:latin typeface="Lato" panose="020F0502020204030203" pitchFamily="34" charset="0"/>
                <a:ea typeface="Batang" panose="02030600000101010101" pitchFamily="18" charset="-127"/>
                <a:cs typeface="Times New Roman" panose="02020603050405020304" pitchFamily="18" charset="0"/>
              </a:rPr>
              <a:t>Куньмин</a:t>
            </a:r>
            <a:r>
              <a:rPr lang="mn-MN" sz="2800" dirty="0">
                <a:latin typeface="Lato" panose="020F0502020204030203" pitchFamily="34" charset="0"/>
                <a:ea typeface="Batang" panose="02030600000101010101" pitchFamily="18" charset="-127"/>
                <a:cs typeface="Times New Roman" panose="02020603050405020304" pitchFamily="18" charset="0"/>
              </a:rPr>
              <a:t>-</a:t>
            </a:r>
            <a:r>
              <a:rPr lang="mn-MN" sz="2800" dirty="0" err="1">
                <a:latin typeface="Lato" panose="020F0502020204030203" pitchFamily="34" charset="0"/>
                <a:ea typeface="Batang" panose="02030600000101010101" pitchFamily="18" charset="-127"/>
                <a:cs typeface="Times New Roman" panose="02020603050405020304" pitchFamily="18" charset="0"/>
              </a:rPr>
              <a:t>Монреалын</a:t>
            </a:r>
            <a:r>
              <a:rPr lang="mn-MN" sz="2800" dirty="0">
                <a:latin typeface="Lato" panose="020F0502020204030203" pitchFamily="34" charset="0"/>
                <a:ea typeface="Batang" panose="02030600000101010101" pitchFamily="18" charset="-127"/>
                <a:cs typeface="Times New Roman" panose="02020603050405020304" pitchFamily="18" charset="0"/>
              </a:rPr>
              <a:t> Дэлхийн Биологийн олон янз байдлын хэлэлцээр болон Дэлхийн Гарц (2021–2027) хөтөлбөрийн зорилтуудын хүрээнд Ойн нөхөн сэргээлт, ойн тогтвортой менежментийн өртгийн сүлжээг хөгжүүлэхийн зэрэгцээ тогтвортой дэд бүтэц, уур амьсгал, биологийн олон янз байдал, ногоон хөгжилд зориулан нийт 300 тэрбум еврогийн хөрөнгө оруулалтыг босгохоор зорьж байна.</a:t>
            </a:r>
            <a:r>
              <a:rPr lang="en-US" sz="2800" dirty="0">
                <a:latin typeface="Lato" panose="020F0502020204030203" pitchFamily="34" charset="0"/>
                <a:ea typeface="Lato" panose="020F0502020204030203" pitchFamily="34" charset="0"/>
                <a:cs typeface="Lato" panose="020F0502020204030203" pitchFamily="34" charset="0"/>
              </a:rPr>
              <a:t> </a:t>
            </a:r>
          </a:p>
          <a:p>
            <a:pPr marL="0" marR="0" lvl="0" indent="0" algn="l" defTabSz="914400" rtl="0" eaLnBrk="1" fontAlgn="auto" latinLnBrk="0" hangingPunct="1">
              <a:spcAft>
                <a:spcPts val="600"/>
              </a:spcAft>
              <a:buClrTx/>
              <a:buSzTx/>
              <a:buFontTx/>
              <a:buNone/>
              <a:tabLst/>
              <a:defRPr/>
            </a:pPr>
            <a:endParaRPr lang="en-US" sz="2800" dirty="0">
              <a:latin typeface="Lato" panose="020F0502020204030203" pitchFamily="34" charset="0"/>
              <a:ea typeface="Lato" panose="020F0502020204030203" pitchFamily="34" charset="0"/>
              <a:cs typeface="Lato" panose="020F0502020204030203" pitchFamily="34" charset="0"/>
            </a:endParaRPr>
          </a:p>
          <a:p>
            <a:pPr algn="l" rtl="0">
              <a:spcAft>
                <a:spcPts val="600"/>
              </a:spcAft>
              <a:defRPr/>
            </a:pPr>
            <a:r>
              <a:rPr lang="mn-MN" sz="2800" b="1" dirty="0" err="1">
                <a:latin typeface="Lato" panose="020F0502020204030203" pitchFamily="34" charset="0"/>
                <a:ea typeface="Lato" panose="020F0502020204030203" pitchFamily="34" charset="0"/>
                <a:cs typeface="Lato" panose="020F0502020204030203" pitchFamily="34" charset="0"/>
              </a:rPr>
              <a:t>ЕХ</a:t>
            </a:r>
            <a:r>
              <a:rPr lang="mn-MN" sz="2800" b="1" dirty="0">
                <a:latin typeface="Lato" panose="020F0502020204030203" pitchFamily="34" charset="0"/>
                <a:ea typeface="Lato" panose="020F0502020204030203" pitchFamily="34" charset="0"/>
                <a:cs typeface="Lato" panose="020F0502020204030203" pitchFamily="34" charset="0"/>
              </a:rPr>
              <a:t>-ны Ойн Түншлэлийн гэрээ</a:t>
            </a:r>
            <a:r>
              <a:rPr lang="mn-MN" sz="2800" dirty="0">
                <a:latin typeface="Lato" panose="020F0502020204030203" pitchFamily="34" charset="0"/>
                <a:ea typeface="Lato" panose="020F0502020204030203" pitchFamily="34" charset="0"/>
                <a:cs typeface="Lato" panose="020F0502020204030203" pitchFamily="34" charset="0"/>
              </a:rPr>
              <a:t>: </a:t>
            </a:r>
            <a:r>
              <a:rPr lang="mn-MN" sz="2800" dirty="0" err="1">
                <a:latin typeface="Lato" panose="020F0502020204030203" pitchFamily="34" charset="0"/>
                <a:ea typeface="Lato" panose="020F0502020204030203" pitchFamily="34" charset="0"/>
                <a:cs typeface="Lato" panose="020F0502020204030203" pitchFamily="34" charset="0"/>
              </a:rPr>
              <a:t>ЕХ</a:t>
            </a:r>
            <a:r>
              <a:rPr lang="mn-MN" sz="2800" dirty="0">
                <a:latin typeface="Lato" panose="020F0502020204030203" pitchFamily="34" charset="0"/>
                <a:ea typeface="Lato" panose="020F0502020204030203" pitchFamily="34" charset="0"/>
                <a:cs typeface="Lato" panose="020F0502020204030203" pitchFamily="34" charset="0"/>
              </a:rPr>
              <a:t> болон Монгол улсын хооронд ойн нөхөн сэргээлт, хамгаалал, тогтвортой ашиглалт, менежментийг сайжруулах зорилгоор </a:t>
            </a:r>
            <a:r>
              <a:rPr lang="mn-MN" sz="2800" b="1" dirty="0">
                <a:latin typeface="Lato" panose="020F0502020204030203" pitchFamily="34" charset="0"/>
                <a:ea typeface="Lato" panose="020F0502020204030203" pitchFamily="34" charset="0"/>
                <a:cs typeface="Lato" panose="020F0502020204030203" pitchFamily="34" charset="0"/>
              </a:rPr>
              <a:t>Ойн Түншлэлийн </a:t>
            </a:r>
            <a:r>
              <a:rPr lang="mn-MN" sz="2800" dirty="0">
                <a:latin typeface="Lato" panose="020F0502020204030203" pitchFamily="34" charset="0"/>
                <a:ea typeface="Lato" panose="020F0502020204030203" pitchFamily="34" charset="0"/>
                <a:cs typeface="Lato" panose="020F0502020204030203" pitchFamily="34" charset="0"/>
              </a:rPr>
              <a:t>хамтын ажиллагааны гэрээг 2022 онд </a:t>
            </a:r>
          </a:p>
          <a:p>
            <a:pPr algn="l" rtl="0">
              <a:spcAft>
                <a:spcPts val="600"/>
              </a:spcAft>
              <a:defRPr/>
            </a:pPr>
            <a:r>
              <a:rPr lang="mn-MN" sz="2800" dirty="0">
                <a:latin typeface="Lato" panose="020F0502020204030203" pitchFamily="34" charset="0"/>
                <a:ea typeface="Lato" panose="020F0502020204030203" pitchFamily="34" charset="0"/>
                <a:cs typeface="Lato" panose="020F0502020204030203" pitchFamily="34" charset="0"/>
              </a:rPr>
              <a:t>байгуулсан. </a:t>
            </a:r>
          </a:p>
          <a:p>
            <a:pPr algn="l" rtl="0">
              <a:spcAft>
                <a:spcPts val="600"/>
              </a:spcAft>
              <a:defRPr/>
            </a:pPr>
            <a:r>
              <a:rPr lang="mn-MN" sz="2800" dirty="0">
                <a:latin typeface="Lato" panose="020F0502020204030203" pitchFamily="34" charset="0"/>
                <a:ea typeface="Lato" panose="020F0502020204030203" pitchFamily="34" charset="0"/>
                <a:cs typeface="Lato" panose="020F0502020204030203" pitchFamily="34" charset="0"/>
              </a:rPr>
              <a:t>Тус </a:t>
            </a:r>
            <a:r>
              <a:rPr lang="mn-MN" sz="2800" b="1" dirty="0">
                <a:latin typeface="Lato" panose="020F0502020204030203" pitchFamily="34" charset="0"/>
                <a:ea typeface="Lato" panose="020F0502020204030203" pitchFamily="34" charset="0"/>
                <a:cs typeface="Lato" panose="020F0502020204030203" pitchFamily="34" charset="0"/>
              </a:rPr>
              <a:t>Ойн түншлэлийн гэрээг хэрэгжүүлэх замын зураглалыг </a:t>
            </a:r>
            <a:r>
              <a:rPr lang="en-US" sz="2800" dirty="0">
                <a:latin typeface="Lato" panose="020F0502020204030203" pitchFamily="34" charset="0"/>
                <a:ea typeface="Lato" panose="020F0502020204030203" pitchFamily="34" charset="0"/>
                <a:cs typeface="Lato" panose="020F0502020204030203" pitchFamily="34" charset="0"/>
              </a:rPr>
              <a:t>2023</a:t>
            </a:r>
            <a:r>
              <a:rPr lang="mn-MN" sz="2800" dirty="0">
                <a:latin typeface="Lato" panose="020F0502020204030203" pitchFamily="34" charset="0"/>
                <a:ea typeface="Lato" panose="020F0502020204030203" pitchFamily="34" charset="0"/>
                <a:cs typeface="Lato" panose="020F0502020204030203" pitchFamily="34" charset="0"/>
              </a:rPr>
              <a:t> онд хийж, </a:t>
            </a:r>
            <a:r>
              <a:rPr lang="mn-MN" sz="2800" dirty="0" err="1">
                <a:latin typeface="Lato" panose="020F0502020204030203" pitchFamily="34" charset="0"/>
                <a:ea typeface="Lato" panose="020F0502020204030203" pitchFamily="34" charset="0"/>
                <a:cs typeface="Lato" panose="020F0502020204030203" pitchFamily="34" charset="0"/>
              </a:rPr>
              <a:t>БОУАӨЯ</a:t>
            </a:r>
            <a:r>
              <a:rPr lang="mn-MN" sz="2800" dirty="0">
                <a:latin typeface="Lato" panose="020F0502020204030203" pitchFamily="34" charset="0"/>
                <a:ea typeface="Lato" panose="020F0502020204030203" pitchFamily="34" charset="0"/>
                <a:cs typeface="Lato" panose="020F0502020204030203" pitchFamily="34" charset="0"/>
              </a:rPr>
              <a:t>-тай хамтран баталсан. </a:t>
            </a:r>
            <a:r>
              <a:rPr lang="en-US" sz="2800" dirty="0">
                <a:latin typeface="Lato" panose="020F0502020204030203" pitchFamily="34" charset="0"/>
                <a:ea typeface="Lato" panose="020F0502020204030203" pitchFamily="34" charset="0"/>
                <a:cs typeface="Lato" panose="020F0502020204030203" pitchFamily="34" charset="0"/>
              </a:rPr>
              <a:t> </a:t>
            </a:r>
            <a:endParaRPr lang="en-US" sz="2800" b="1" dirty="0">
              <a:latin typeface="Lato" panose="020F0502020204030203" pitchFamily="34" charset="0"/>
              <a:ea typeface="Lato" panose="020F0502020204030203" pitchFamily="34" charset="0"/>
              <a:cs typeface="Lato" panose="020F0502020204030203" pitchFamily="34" charset="0"/>
            </a:endParaRPr>
          </a:p>
          <a:p>
            <a:pPr algn="l" rtl="0">
              <a:spcAft>
                <a:spcPts val="600"/>
              </a:spcAft>
              <a:defRPr/>
            </a:pPr>
            <a:r>
              <a:rPr lang="mn-MN" sz="2800" dirty="0">
                <a:latin typeface="Lato" panose="020F0502020204030203" pitchFamily="34" charset="0"/>
                <a:ea typeface="Lato" panose="020F0502020204030203" pitchFamily="34" charset="0"/>
                <a:cs typeface="Lato" panose="020F0502020204030203" pitchFamily="34" charset="0"/>
              </a:rPr>
              <a:t>Монгол улсын Ерөнхийлөгчийн санаачлан хэрэгжүүлж байгаа </a:t>
            </a:r>
            <a:r>
              <a:rPr lang="mn-MN" sz="2800" b="1" dirty="0">
                <a:latin typeface="Lato" panose="020F0502020204030203" pitchFamily="34" charset="0"/>
                <a:ea typeface="Lato" panose="020F0502020204030203" pitchFamily="34" charset="0"/>
                <a:cs typeface="Lato" panose="020F0502020204030203" pitchFamily="34" charset="0"/>
              </a:rPr>
              <a:t>Нэг тэрбум мод </a:t>
            </a:r>
            <a:r>
              <a:rPr lang="mn-MN" sz="2800" dirty="0">
                <a:latin typeface="Lato" panose="020F0502020204030203" pitchFamily="34" charset="0"/>
                <a:ea typeface="Lato" panose="020F0502020204030203" pitchFamily="34" charset="0"/>
                <a:cs typeface="Lato" panose="020F0502020204030203" pitchFamily="34" charset="0"/>
              </a:rPr>
              <a:t>үндэсний хөдөлгөөнийг </a:t>
            </a:r>
            <a:r>
              <a:rPr lang="en-US" sz="2800" b="1" dirty="0">
                <a:latin typeface="Lato" panose="020F0502020204030203" pitchFamily="34" charset="0"/>
                <a:ea typeface="Lato" panose="020F0502020204030203" pitchFamily="34" charset="0"/>
                <a:cs typeface="Lato" panose="020F0502020204030203" pitchFamily="34" charset="0"/>
              </a:rPr>
              <a:t>“</a:t>
            </a:r>
            <a:r>
              <a:rPr lang="mn-MN" sz="2800" b="1" dirty="0">
                <a:latin typeface="Lato" panose="020F0502020204030203" pitchFamily="34" charset="0"/>
                <a:ea typeface="Lato" panose="020F0502020204030203" pitchFamily="34" charset="0"/>
                <a:cs typeface="Lato" panose="020F0502020204030203" pitchFamily="34" charset="0"/>
              </a:rPr>
              <a:t>Ногоон хэрэм</a:t>
            </a:r>
            <a:r>
              <a:rPr lang="en-US" sz="2800" b="1" dirty="0">
                <a:latin typeface="Lato" panose="020F0502020204030203" pitchFamily="34" charset="0"/>
                <a:ea typeface="Lato" panose="020F0502020204030203" pitchFamily="34" charset="0"/>
                <a:cs typeface="Lato" panose="020F0502020204030203" pitchFamily="34" charset="0"/>
              </a:rPr>
              <a:t>” </a:t>
            </a:r>
            <a:r>
              <a:rPr lang="mn-MN" sz="2800" dirty="0">
                <a:latin typeface="Lato" panose="020F0502020204030203" pitchFamily="34" charset="0"/>
                <a:ea typeface="Lato" panose="020F0502020204030203" pitchFamily="34" charset="0"/>
                <a:cs typeface="Lato" panose="020F0502020204030203" pitchFamily="34" charset="0"/>
              </a:rPr>
              <a:t>зэрэг төслийн хүрээнд дэмжин </a:t>
            </a:r>
            <a:r>
              <a:rPr lang="mn-MN" sz="2800" dirty="0" err="1">
                <a:latin typeface="Lato" panose="020F0502020204030203" pitchFamily="34" charset="0"/>
                <a:ea typeface="Lato" panose="020F0502020204030203" pitchFamily="34" charset="0"/>
                <a:cs typeface="Lato" panose="020F0502020204030203" pitchFamily="34" charset="0"/>
              </a:rPr>
              <a:t>УАӨ</a:t>
            </a:r>
            <a:r>
              <a:rPr lang="mn-MN" sz="2800" dirty="0">
                <a:latin typeface="Lato" panose="020F0502020204030203" pitchFamily="34" charset="0"/>
                <a:ea typeface="Lato" panose="020F0502020204030203" pitchFamily="34" charset="0"/>
                <a:cs typeface="Lato" panose="020F0502020204030203" pitchFamily="34" charset="0"/>
              </a:rPr>
              <a:t>-ийг сааруулах, цөлжилтийг сааруулах, доройтсон газрыг нөхөн сэргээх чиглэлээр ажиллаж байна. </a:t>
            </a:r>
            <a:endParaRPr lang="en-US" sz="2800" b="1" dirty="0">
              <a:latin typeface="Lato" panose="020F0502020204030203" pitchFamily="34" charset="0"/>
              <a:ea typeface="Lato" panose="020F0502020204030203" pitchFamily="34" charset="0"/>
              <a:cs typeface="Lato" panose="020F0502020204030203" pitchFamily="34" charset="0"/>
            </a:endParaRPr>
          </a:p>
          <a:p>
            <a:pPr algn="l" rtl="0">
              <a:spcAft>
                <a:spcPts val="600"/>
              </a:spcAft>
              <a:defRPr/>
            </a:pPr>
            <a:r>
              <a:rPr lang="mn-MN" sz="2800" dirty="0" err="1">
                <a:latin typeface="Lato" panose="020F0502020204030203" pitchFamily="34" charset="0"/>
                <a:ea typeface="Lato" panose="020F0502020204030203" pitchFamily="34" charset="0"/>
                <a:cs typeface="Lato" panose="020F0502020204030203" pitchFamily="34" charset="0"/>
              </a:rPr>
              <a:t>ЕХ</a:t>
            </a:r>
            <a:r>
              <a:rPr lang="mn-MN" sz="2800" dirty="0">
                <a:latin typeface="Lato" panose="020F0502020204030203" pitchFamily="34" charset="0"/>
                <a:ea typeface="Lato" panose="020F0502020204030203" pitchFamily="34" charset="0"/>
                <a:cs typeface="Lato" panose="020F0502020204030203" pitchFamily="34" charset="0"/>
              </a:rPr>
              <a:t>-ны санхүүжилттэй Ойн засаглал болон Өртгийн сүлжээний төслүүдийн хүрээнд Ойн тогтолцооны шинэчлэлийн зураглал </a:t>
            </a:r>
            <a:r>
              <a:rPr lang="en-US" sz="2800" dirty="0">
                <a:latin typeface="Lato" panose="020F0502020204030203" pitchFamily="34" charset="0"/>
                <a:ea typeface="Lato" panose="020F0502020204030203" pitchFamily="34" charset="0"/>
                <a:cs typeface="Lato" panose="020F0502020204030203" pitchFamily="34" charset="0"/>
              </a:rPr>
              <a:t>(FIRM)</a:t>
            </a:r>
            <a:r>
              <a:rPr lang="mn-MN" sz="2800" dirty="0">
                <a:latin typeface="Lato" panose="020F0502020204030203" pitchFamily="34" charset="0"/>
                <a:ea typeface="Lato" panose="020F0502020204030203" pitchFamily="34" charset="0"/>
                <a:cs typeface="Lato" panose="020F0502020204030203" pitchFamily="34" charset="0"/>
              </a:rPr>
              <a:t> санаачилгын </a:t>
            </a:r>
            <a:r>
              <a:rPr lang="mn-MN" sz="2800" dirty="0" err="1">
                <a:latin typeface="Lato" panose="020F0502020204030203" pitchFamily="34" charset="0"/>
                <a:ea typeface="Lato" panose="020F0502020204030203" pitchFamily="34" charset="0"/>
                <a:cs typeface="Lato" panose="020F0502020204030203" pitchFamily="34" charset="0"/>
              </a:rPr>
              <a:t>концепцийг</a:t>
            </a:r>
            <a:r>
              <a:rPr lang="mn-MN" sz="2800" dirty="0">
                <a:latin typeface="Lato" panose="020F0502020204030203" pitchFamily="34" charset="0"/>
                <a:ea typeface="Lato" panose="020F0502020204030203" pitchFamily="34" charset="0"/>
                <a:cs typeface="Lato" panose="020F0502020204030203" pitchFamily="34" charset="0"/>
              </a:rPr>
              <a:t> боловсруулан, Монгол улсын эдийн засгийг солонгоруулах, үндэсний зорилтуудын хэрэгжилтэд ойн салбарын хувь нэмрийг нэмэгдүүлэхээр зорьж байна.   </a:t>
            </a:r>
            <a:endParaRPr lang="en-US" sz="2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a:p>
            <a:pPr algn="l" rtl="0">
              <a:spcAft>
                <a:spcPts val="600"/>
              </a:spcAft>
              <a:defRPr/>
            </a:pPr>
            <a:endParaRPr lang="en-US" sz="800" b="1" dirty="0"/>
          </a:p>
        </p:txBody>
      </p:sp>
      <p:sp>
        <p:nvSpPr>
          <p:cNvPr id="7" name="object 5">
            <a:extLst>
              <a:ext uri="{FF2B5EF4-FFF2-40B4-BE49-F238E27FC236}">
                <a16:creationId xmlns:a16="http://schemas.microsoft.com/office/drawing/2014/main" id="{207F3CC8-AF2A-7970-081B-D93BD966C4CD}"/>
              </a:ext>
            </a:extLst>
          </p:cNvPr>
          <p:cNvSpPr/>
          <p:nvPr/>
        </p:nvSpPr>
        <p:spPr>
          <a:xfrm>
            <a:off x="284480" y="1979979"/>
            <a:ext cx="220345" cy="691515"/>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endParaRPr/>
          </a:p>
        </p:txBody>
      </p:sp>
      <p:sp>
        <p:nvSpPr>
          <p:cNvPr id="8" name="object 6">
            <a:extLst>
              <a:ext uri="{FF2B5EF4-FFF2-40B4-BE49-F238E27FC236}">
                <a16:creationId xmlns:a16="http://schemas.microsoft.com/office/drawing/2014/main" id="{2C0DA18E-312A-4409-6CBE-27AF1C3C3E66}"/>
              </a:ext>
            </a:extLst>
          </p:cNvPr>
          <p:cNvSpPr txBox="1"/>
          <p:nvPr/>
        </p:nvSpPr>
        <p:spPr>
          <a:xfrm>
            <a:off x="737897" y="1900245"/>
            <a:ext cx="18518364" cy="750205"/>
          </a:xfrm>
          <a:prstGeom prst="rect">
            <a:avLst/>
          </a:prstGeom>
        </p:spPr>
        <p:txBody>
          <a:bodyPr vert="horz" wrap="square" lIns="0" tIns="11430" rIns="0" bIns="0" rtlCol="0">
            <a:spAutoFit/>
          </a:bodyPr>
          <a:lstStyle/>
          <a:p>
            <a:pPr marL="12700">
              <a:lnSpc>
                <a:spcPct val="100000"/>
              </a:lnSpc>
              <a:spcBef>
                <a:spcPts val="90"/>
              </a:spcBef>
            </a:pPr>
            <a:r>
              <a:rPr lang="mn-MN" sz="4800" b="1" spc="-60" dirty="0" err="1">
                <a:solidFill>
                  <a:srgbClr val="06B89D"/>
                </a:solidFill>
                <a:latin typeface="Lato"/>
                <a:cs typeface="Lato"/>
              </a:rPr>
              <a:t>ЕХ</a:t>
            </a:r>
            <a:r>
              <a:rPr lang="mn-MN" sz="4800" b="1" spc="-60" dirty="0">
                <a:solidFill>
                  <a:srgbClr val="06B89D"/>
                </a:solidFill>
                <a:latin typeface="Lato"/>
                <a:cs typeface="Lato"/>
              </a:rPr>
              <a:t>-ны Ногоон гэрээ</a:t>
            </a:r>
            <a:r>
              <a:rPr lang="en-US" sz="4800" b="1" spc="-60" dirty="0">
                <a:solidFill>
                  <a:srgbClr val="06B89D"/>
                </a:solidFill>
                <a:latin typeface="Lato"/>
                <a:cs typeface="Lato"/>
              </a:rPr>
              <a:t>+ </a:t>
            </a:r>
            <a:r>
              <a:rPr lang="mn-MN" sz="4800" b="1" spc="-60" dirty="0">
                <a:solidFill>
                  <a:srgbClr val="06B89D"/>
                </a:solidFill>
                <a:latin typeface="Lato"/>
                <a:cs typeface="Lato"/>
              </a:rPr>
              <a:t>Дэлхийн гарц</a:t>
            </a:r>
            <a:r>
              <a:rPr lang="en-US" sz="4800" b="1" spc="-60" dirty="0">
                <a:solidFill>
                  <a:srgbClr val="06B89D"/>
                </a:solidFill>
                <a:latin typeface="Lato"/>
                <a:cs typeface="Lato"/>
              </a:rPr>
              <a:t>+</a:t>
            </a:r>
            <a:r>
              <a:rPr lang="mn-MN" sz="4800" b="1" spc="-60" dirty="0" err="1">
                <a:solidFill>
                  <a:srgbClr val="06B89D"/>
                </a:solidFill>
                <a:latin typeface="Lato"/>
                <a:cs typeface="Lato"/>
              </a:rPr>
              <a:t>ОХБЖ</a:t>
            </a:r>
            <a:r>
              <a:rPr lang="en-US" sz="4800" b="1" spc="-60" dirty="0">
                <a:solidFill>
                  <a:srgbClr val="06B89D"/>
                </a:solidFill>
                <a:latin typeface="Lato"/>
                <a:cs typeface="Lato"/>
              </a:rPr>
              <a:t>+</a:t>
            </a:r>
            <a:r>
              <a:rPr lang="mn-MN" sz="4800" b="1" spc="-60" dirty="0" err="1">
                <a:solidFill>
                  <a:srgbClr val="06B89D"/>
                </a:solidFill>
                <a:latin typeface="Lato"/>
                <a:cs typeface="Lato"/>
              </a:rPr>
              <a:t>КМДБОЯБХ</a:t>
            </a:r>
            <a:endParaRPr lang="en-US" sz="4800" b="1" spc="-60" dirty="0">
              <a:solidFill>
                <a:srgbClr val="06B89D"/>
              </a:solidFill>
              <a:latin typeface="Lato"/>
              <a:cs typeface="Lato"/>
            </a:endParaRPr>
          </a:p>
        </p:txBody>
      </p:sp>
      <p:sp>
        <p:nvSpPr>
          <p:cNvPr id="20" name="Rectangle 6">
            <a:extLst>
              <a:ext uri="{FF2B5EF4-FFF2-40B4-BE49-F238E27FC236}">
                <a16:creationId xmlns:a16="http://schemas.microsoft.com/office/drawing/2014/main" id="{EED9CE1F-1C86-567D-BE82-14EB5B02A5D2}"/>
              </a:ext>
            </a:extLst>
          </p:cNvPr>
          <p:cNvSpPr>
            <a:spLocks noChangeArrowheads="1"/>
          </p:cNvSpPr>
          <p:nvPr/>
        </p:nvSpPr>
        <p:spPr bwMode="auto">
          <a:xfrm>
            <a:off x="12869863" y="5812066"/>
            <a:ext cx="42030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kumimoji="0" lang="en-GB" altLang="en-US" sz="8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[JS1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3" name="Rectangle 8">
            <a:extLst>
              <a:ext uri="{FF2B5EF4-FFF2-40B4-BE49-F238E27FC236}">
                <a16:creationId xmlns:a16="http://schemas.microsoft.com/office/drawing/2014/main" id="{A1773214-8FC6-8C5B-9C9C-1D22B744BB21}"/>
              </a:ext>
            </a:extLst>
          </p:cNvPr>
          <p:cNvSpPr>
            <a:spLocks noChangeArrowheads="1"/>
          </p:cNvSpPr>
          <p:nvPr/>
        </p:nvSpPr>
        <p:spPr bwMode="auto">
          <a:xfrm>
            <a:off x="14770100" y="3118078"/>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kumimoji="0" lang="en-GB" altLang="en-US" sz="8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052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A6A2B-1C03-4589-92AC-7B68E2A6E6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C35EFD92-8414-5D6B-4E5A-8C058EDE7968}"/>
              </a:ext>
            </a:extLst>
          </p:cNvPr>
          <p:cNvSpPr txBox="1"/>
          <p:nvPr/>
        </p:nvSpPr>
        <p:spPr>
          <a:xfrm>
            <a:off x="359044" y="3225800"/>
            <a:ext cx="12196968" cy="6494085"/>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mn-MN" sz="3200" dirty="0"/>
              <a:t>Ойн түншлэл нь Монгол Улсын ойг хамгаалах, нөхөн сэргээх, тогтвортой ашиглах асуудлыг дараах чиглэлээр хэрэгжүүлнэ. Үүнд: </a:t>
            </a: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US"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br>
            <a:r>
              <a:rPr kumimoji="0" lang="en-US"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(1) </a:t>
            </a:r>
            <a:r>
              <a:rPr kumimoji="0" lang="mn-MN"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Хамгаалалтад авсан, нөхөн сэргээгдсэн эсвэл тогтвортой менежменттэй ойн талбайг нэмэгдүүлэх</a:t>
            </a:r>
            <a:br>
              <a:rPr kumimoji="0" lang="en-US"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br>
            <a:r>
              <a:rPr kumimoji="0" lang="en-US"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(2) </a:t>
            </a:r>
            <a:r>
              <a:rPr kumimoji="0" lang="mn-MN"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Ойн салбартай холбоотой зохистой ажлын байрны тоог бий болгож, нэмэгдүүлэх</a:t>
            </a:r>
            <a:br>
              <a:rPr kumimoji="0" lang="en-US"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br>
            <a:r>
              <a:rPr kumimoji="0" lang="en-US"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(3) </a:t>
            </a:r>
            <a:r>
              <a:rPr kumimoji="0" lang="mn-MN"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Байгалийн ойн доройтол, сүйтгэлийн жилийн </a:t>
            </a:r>
            <a:r>
              <a:rPr kumimoji="0" lang="mn-MN" sz="3200" b="0" i="0" u="none" strike="noStrike" kern="0" cap="none" spc="0" normalizeH="0" baseline="0" noProof="0" dirty="0" err="1">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түвшинг</a:t>
            </a:r>
            <a:r>
              <a:rPr kumimoji="0" lang="mn-MN"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t> бууруулах</a:t>
            </a:r>
            <a:br>
              <a:rPr kumimoji="0" lang="en-US" sz="3200" b="0" i="0" u="none" strike="noStrike" kern="0" cap="none" spc="0" normalizeH="0" baseline="0" noProof="0" dirty="0">
                <a:ln>
                  <a:noFill/>
                </a:ln>
                <a:solidFill>
                  <a:sysClr val="windowText" lastClr="000000"/>
                </a:solidFill>
                <a:effectLst/>
                <a:uLnTx/>
                <a:uFillTx/>
                <a:latin typeface="Lato" panose="020F0502020204030203" pitchFamily="34" charset="0"/>
                <a:ea typeface="Lato" panose="020F0502020204030203" pitchFamily="34" charset="0"/>
                <a:cs typeface="Lato" panose="020F0502020204030203" pitchFamily="34" charset="0"/>
              </a:rPr>
            </a:br>
            <a:r>
              <a:rPr kumimoji="0" lang="en-US" sz="3200" b="1" i="0" u="none" strike="noStrike" kern="0" cap="none" spc="0" normalizeH="0" baseline="0" noProof="0" dirty="0">
                <a:ln>
                  <a:noFill/>
                </a:ln>
                <a:solidFill>
                  <a:srgbClr val="FF0000"/>
                </a:solidFill>
                <a:effectLst/>
                <a:uLnTx/>
                <a:uFillTx/>
                <a:latin typeface="Lato" panose="020F0502020204030203" pitchFamily="34" charset="0"/>
                <a:ea typeface="Lato" panose="020F0502020204030203" pitchFamily="34" charset="0"/>
                <a:cs typeface="Lato" panose="020F0502020204030203" pitchFamily="34" charset="0"/>
              </a:rPr>
              <a:t>(4) </a:t>
            </a:r>
            <a:r>
              <a:rPr kumimoji="0" lang="mn-MN" sz="3200" b="1" i="0" u="none" strike="noStrike" kern="0" cap="none" spc="0" normalizeH="0" baseline="0" noProof="0" dirty="0">
                <a:ln>
                  <a:noFill/>
                </a:ln>
                <a:solidFill>
                  <a:srgbClr val="FF0000"/>
                </a:solidFill>
                <a:effectLst/>
                <a:uLnTx/>
                <a:uFillTx/>
                <a:latin typeface="Lato" panose="020F0502020204030203" pitchFamily="34" charset="0"/>
                <a:ea typeface="Lato" panose="020F0502020204030203" pitchFamily="34" charset="0"/>
                <a:cs typeface="Lato" panose="020F0502020204030203" pitchFamily="34" charset="0"/>
              </a:rPr>
              <a:t>Үр ашигтай ойн менежментийг дэмжих</a:t>
            </a:r>
            <a:br>
              <a:rPr kumimoji="0" lang="en-US" sz="3200" b="1" i="0" u="none" strike="noStrike" kern="0" cap="none" spc="0" normalizeH="0" baseline="0" noProof="0" dirty="0">
                <a:ln>
                  <a:noFill/>
                </a:ln>
                <a:solidFill>
                  <a:srgbClr val="FF0000"/>
                </a:solidFill>
                <a:effectLst/>
                <a:uLnTx/>
                <a:uFillTx/>
                <a:latin typeface="Lato" panose="020F0502020204030203" pitchFamily="34" charset="0"/>
                <a:ea typeface="Lato" panose="020F0502020204030203" pitchFamily="34" charset="0"/>
                <a:cs typeface="Lato" panose="020F0502020204030203" pitchFamily="34" charset="0"/>
              </a:rPr>
            </a:br>
            <a:r>
              <a:rPr kumimoji="0" lang="en-US" sz="3200" b="1" i="0" u="none" strike="noStrike" kern="0" cap="none" spc="0" normalizeH="0" baseline="0" noProof="0" dirty="0">
                <a:ln>
                  <a:noFill/>
                </a:ln>
                <a:solidFill>
                  <a:srgbClr val="FF0000"/>
                </a:solidFill>
                <a:effectLst/>
                <a:uLnTx/>
                <a:uFillTx/>
                <a:latin typeface="Lato" panose="020F0502020204030203" pitchFamily="34" charset="0"/>
                <a:ea typeface="Lato" panose="020F0502020204030203" pitchFamily="34" charset="0"/>
                <a:cs typeface="Lato" panose="020F0502020204030203" pitchFamily="34" charset="0"/>
              </a:rPr>
              <a:t>(5) </a:t>
            </a:r>
            <a:r>
              <a:rPr kumimoji="0" lang="mn-MN" sz="3200" b="1" i="0" u="none" strike="noStrike" kern="0" cap="none" spc="0" normalizeH="0" baseline="0" noProof="0" dirty="0">
                <a:ln>
                  <a:noFill/>
                </a:ln>
                <a:solidFill>
                  <a:srgbClr val="FF0000"/>
                </a:solidFill>
                <a:effectLst/>
                <a:uLnTx/>
                <a:uFillTx/>
                <a:latin typeface="Lato" panose="020F0502020204030203" pitchFamily="34" charset="0"/>
                <a:ea typeface="Lato" panose="020F0502020204030203" pitchFamily="34" charset="0"/>
                <a:cs typeface="Lato" panose="020F0502020204030203" pitchFamily="34" charset="0"/>
              </a:rPr>
              <a:t>Хууль ёсны бөгөөд тогтвортой модны үйлдвэрлэлд чиглэсэн хөрөнгө оруулалт болон худалдааг дэмжих</a:t>
            </a:r>
            <a:endParaRPr kumimoji="0" lang="en-US" sz="3200" b="1" i="0" u="none" strike="noStrike" kern="0" cap="none" spc="0" normalizeH="0" baseline="0" noProof="0" dirty="0">
              <a:ln>
                <a:noFill/>
              </a:ln>
              <a:solidFill>
                <a:srgbClr val="FF000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7" name="object 5">
            <a:extLst>
              <a:ext uri="{FF2B5EF4-FFF2-40B4-BE49-F238E27FC236}">
                <a16:creationId xmlns:a16="http://schemas.microsoft.com/office/drawing/2014/main" id="{0382B210-8A5D-8A95-F43A-9345CCA62667}"/>
              </a:ext>
            </a:extLst>
          </p:cNvPr>
          <p:cNvSpPr/>
          <p:nvPr/>
        </p:nvSpPr>
        <p:spPr>
          <a:xfrm>
            <a:off x="284480" y="1979979"/>
            <a:ext cx="220345" cy="691515"/>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6">
            <a:extLst>
              <a:ext uri="{FF2B5EF4-FFF2-40B4-BE49-F238E27FC236}">
                <a16:creationId xmlns:a16="http://schemas.microsoft.com/office/drawing/2014/main" id="{AB744678-B353-7DD3-0C5D-949479B79E71}"/>
              </a:ext>
            </a:extLst>
          </p:cNvPr>
          <p:cNvSpPr txBox="1"/>
          <p:nvPr/>
        </p:nvSpPr>
        <p:spPr>
          <a:xfrm>
            <a:off x="737897" y="1900245"/>
            <a:ext cx="18518364" cy="750205"/>
          </a:xfrm>
          <a:prstGeom prst="rect">
            <a:avLst/>
          </a:prstGeom>
        </p:spPr>
        <p:txBody>
          <a:bodyPr vert="horz" wrap="square" lIns="0" tIns="11430" rIns="0" bIns="0" rtlCol="0" anchor="t">
            <a:spAutoFit/>
          </a:bodyPr>
          <a:lstStyle/>
          <a:p>
            <a:pPr marL="12700" marR="0" lvl="0" indent="0" algn="l" defTabSz="914400" eaLnBrk="1" fontAlgn="auto" latinLnBrk="0" hangingPunct="1">
              <a:lnSpc>
                <a:spcPct val="100000"/>
              </a:lnSpc>
              <a:spcBef>
                <a:spcPts val="90"/>
              </a:spcBef>
              <a:spcAft>
                <a:spcPts val="0"/>
              </a:spcAft>
              <a:buClrTx/>
              <a:buSzTx/>
              <a:buFontTx/>
              <a:buNone/>
              <a:tabLst/>
              <a:defRPr/>
            </a:pPr>
            <a:r>
              <a:rPr lang="mn-MN" sz="4800" b="1" spc="-60" dirty="0">
                <a:solidFill>
                  <a:srgbClr val="06B89D"/>
                </a:solidFill>
                <a:latin typeface="Lato"/>
                <a:cs typeface="Lato"/>
              </a:rPr>
              <a:t>Ойн түншлэлийн гэрээ </a:t>
            </a:r>
            <a:endParaRPr kumimoji="0" lang="en-US" sz="1800" b="0" i="0" u="none" strike="noStrike" kern="0" cap="none" spc="0" normalizeH="0" baseline="0" noProof="0" dirty="0">
              <a:ln>
                <a:noFill/>
              </a:ln>
              <a:solidFill>
                <a:sysClr val="windowText" lastClr="000000"/>
              </a:solidFill>
              <a:effectLst/>
              <a:uLnTx/>
              <a:uFillTx/>
            </a:endParaRPr>
          </a:p>
        </p:txBody>
      </p:sp>
      <p:sp>
        <p:nvSpPr>
          <p:cNvPr id="20" name="Rectangle 6">
            <a:extLst>
              <a:ext uri="{FF2B5EF4-FFF2-40B4-BE49-F238E27FC236}">
                <a16:creationId xmlns:a16="http://schemas.microsoft.com/office/drawing/2014/main" id="{F3456650-CF2F-D126-136C-0E0C46012528}"/>
              </a:ext>
            </a:extLst>
          </p:cNvPr>
          <p:cNvSpPr>
            <a:spLocks noChangeArrowheads="1"/>
          </p:cNvSpPr>
          <p:nvPr/>
        </p:nvSpPr>
        <p:spPr bwMode="auto">
          <a:xfrm>
            <a:off x="12869863" y="5812066"/>
            <a:ext cx="42030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800" b="0" i="0" u="none" strike="noStrike" kern="0" cap="none" spc="0" normalizeH="0" baseline="0" noProof="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altLang="en-US" sz="800" b="0" i="0" u="none" strike="noStrike" kern="0" cap="none" spc="0" normalizeH="0" baseline="0" noProof="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3"/>
              </a:rPr>
              <a:t>[JS1</a:t>
            </a:r>
            <a:endParaRPr kumimoji="0" lang="en-GB" alt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23" name="Rectangle 8">
            <a:extLst>
              <a:ext uri="{FF2B5EF4-FFF2-40B4-BE49-F238E27FC236}">
                <a16:creationId xmlns:a16="http://schemas.microsoft.com/office/drawing/2014/main" id="{EDD1D4F9-3C31-F8CE-8FE5-D0313A15AC3C}"/>
              </a:ext>
            </a:extLst>
          </p:cNvPr>
          <p:cNvSpPr>
            <a:spLocks noChangeArrowheads="1"/>
          </p:cNvSpPr>
          <p:nvPr/>
        </p:nvSpPr>
        <p:spPr bwMode="auto">
          <a:xfrm>
            <a:off x="14770100" y="3118078"/>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800" b="0" i="0" u="none" strike="noStrike" kern="0" cap="none" spc="0" normalizeH="0" baseline="0" noProof="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altLang="en-US" sz="800" b="0" i="0" u="none" strike="noStrike" kern="0" cap="none" spc="0" normalizeH="0" baseline="0" noProof="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3"/>
              </a:rPr>
              <a:t>[</a:t>
            </a:r>
            <a:endParaRPr kumimoji="0" lang="en-GB" alt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10" name="TextBox 9">
            <a:extLst>
              <a:ext uri="{FF2B5EF4-FFF2-40B4-BE49-F238E27FC236}">
                <a16:creationId xmlns:a16="http://schemas.microsoft.com/office/drawing/2014/main" id="{CCAE15AD-B259-54C6-B09D-0A5BC7FCF15F}"/>
              </a:ext>
            </a:extLst>
          </p:cNvPr>
          <p:cNvSpPr txBox="1"/>
          <p:nvPr/>
        </p:nvSpPr>
        <p:spPr>
          <a:xfrm>
            <a:off x="13796180" y="5019617"/>
            <a:ext cx="5948876" cy="2308324"/>
          </a:xfrm>
          <a:prstGeom prst="rect">
            <a:avLst/>
          </a:prstGeom>
          <a:noFill/>
        </p:spPr>
        <p:txBody>
          <a:bodyPr wrap="square">
            <a:spAutoFit/>
          </a:bodyPr>
          <a:lstStyle/>
          <a:p>
            <a:pPr marL="12700" marR="0" lvl="0" indent="0" algn="l" defTabSz="914400" eaLnBrk="1" fontAlgn="auto" latinLnBrk="0" hangingPunct="1">
              <a:lnSpc>
                <a:spcPct val="100000"/>
              </a:lnSpc>
              <a:spcBef>
                <a:spcPts val="90"/>
              </a:spcBef>
              <a:spcAft>
                <a:spcPts val="0"/>
              </a:spcAft>
              <a:buClrTx/>
              <a:buSzTx/>
              <a:buFontTx/>
              <a:buNone/>
              <a:tabLst/>
              <a:defRPr/>
            </a:pPr>
            <a:r>
              <a:rPr kumimoji="0" lang="mn-MN" sz="4800" b="0" i="0" u="none" strike="noStrike" kern="0" cap="none" spc="-60" normalizeH="0" baseline="0" noProof="0" dirty="0">
                <a:ln>
                  <a:noFill/>
                </a:ln>
                <a:solidFill>
                  <a:srgbClr val="4F81BD"/>
                </a:solidFill>
                <a:effectLst/>
                <a:uLnTx/>
                <a:uFillTx/>
                <a:latin typeface="Lato"/>
                <a:cs typeface="Lato"/>
              </a:rPr>
              <a:t>Ойн хомсдолгүй бүтээгдэхүүний журам</a:t>
            </a:r>
            <a:endParaRPr kumimoji="0" lang="en-US" sz="1800" b="0" i="0" u="none" strike="noStrike" kern="0" cap="none" spc="0" normalizeH="0" baseline="0" noProof="0" dirty="0">
              <a:ln>
                <a:noFill/>
              </a:ln>
              <a:solidFill>
                <a:srgbClr val="4F81BD"/>
              </a:solidFill>
              <a:effectLst/>
              <a:uLnTx/>
              <a:uFillTx/>
            </a:endParaRPr>
          </a:p>
        </p:txBody>
      </p:sp>
      <p:sp>
        <p:nvSpPr>
          <p:cNvPr id="11" name="Rectangle 10">
            <a:extLst>
              <a:ext uri="{FF2B5EF4-FFF2-40B4-BE49-F238E27FC236}">
                <a16:creationId xmlns:a16="http://schemas.microsoft.com/office/drawing/2014/main" id="{6ABB8CA7-70CB-CB41-3F42-06881E3AA490}"/>
              </a:ext>
            </a:extLst>
          </p:cNvPr>
          <p:cNvSpPr/>
          <p:nvPr/>
        </p:nvSpPr>
        <p:spPr>
          <a:xfrm>
            <a:off x="13645087" y="1924741"/>
            <a:ext cx="5700600" cy="1569660"/>
          </a:xfrm>
          <a:prstGeom prst="rect">
            <a:avLst/>
          </a:prstGeom>
          <a:noFill/>
        </p:spPr>
        <p:txBody>
          <a:bodyPr wrap="none" lIns="91440" tIns="45720" rIns="91440" bIns="4572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mn-MN" sz="4800" b="0" i="0" u="none" strike="noStrike" kern="0" cap="none" spc="0" normalizeH="0" baseline="0" noProof="0" dirty="0">
                <a:ln w="0"/>
                <a:solidFill>
                  <a:srgbClr val="4F81BD"/>
                </a:solidFill>
                <a:effectLst>
                  <a:outerShdw blurRad="38100" dist="25400" dir="5400000" algn="ctr" rotWithShape="0">
                    <a:srgbClr val="6E747A">
                      <a:alpha val="43000"/>
                    </a:srgbClr>
                  </a:outerShdw>
                </a:effectLst>
                <a:uLnTx/>
                <a:uFillTx/>
                <a:latin typeface="Lato" panose="020F0502020204030203" pitchFamily="34" charset="0"/>
                <a:ea typeface="Lato" panose="020F0502020204030203" pitchFamily="34" charset="0"/>
                <a:cs typeface="Lato" panose="020F0502020204030203" pitchFamily="34" charset="0"/>
              </a:rPr>
              <a:t>Европын</a:t>
            </a:r>
            <a:r>
              <a:rPr lang="mn-MN" sz="4800" dirty="0">
                <a:ln w="0"/>
                <a:solidFill>
                  <a:srgbClr val="4F81BD"/>
                </a:solidFill>
                <a:effectLst>
                  <a:outerShdw blurRad="38100" dist="25400" dir="5400000" algn="ctr" rotWithShape="0">
                    <a:srgbClr val="6E747A">
                      <a:alpha val="43000"/>
                    </a:srgbClr>
                  </a:outerShdw>
                </a:effectLst>
                <a:latin typeface="Lato" panose="020F0502020204030203" pitchFamily="34" charset="0"/>
                <a:ea typeface="Lato" panose="020F0502020204030203" pitchFamily="34" charset="0"/>
                <a:cs typeface="Lato" panose="020F0502020204030203" pitchFamily="34" charset="0"/>
              </a:rPr>
              <a:t> холбооны</a:t>
            </a:r>
          </a:p>
          <a:p>
            <a:pPr marL="0" marR="0" lvl="0" indent="0" algn="l" defTabSz="914400" eaLnBrk="1" fontAlgn="auto" latinLnBrk="0" hangingPunct="1">
              <a:lnSpc>
                <a:spcPct val="100000"/>
              </a:lnSpc>
              <a:spcBef>
                <a:spcPts val="0"/>
              </a:spcBef>
              <a:spcAft>
                <a:spcPts val="0"/>
              </a:spcAft>
              <a:buClrTx/>
              <a:buSzTx/>
              <a:buFontTx/>
              <a:buNone/>
              <a:tabLst/>
              <a:defRPr/>
            </a:pPr>
            <a:r>
              <a:rPr kumimoji="0" lang="mn-MN" sz="4800" b="0" i="0" u="none" strike="noStrike" kern="0" cap="none" spc="0" normalizeH="0" baseline="0" noProof="0" dirty="0">
                <a:ln w="0"/>
                <a:solidFill>
                  <a:srgbClr val="4F81BD"/>
                </a:solidFill>
                <a:effectLst>
                  <a:outerShdw blurRad="38100" dist="25400" dir="5400000" algn="ctr" rotWithShape="0">
                    <a:srgbClr val="6E747A">
                      <a:alpha val="43000"/>
                    </a:srgbClr>
                  </a:outerShdw>
                </a:effectLst>
                <a:uLnTx/>
                <a:uFillTx/>
                <a:latin typeface="Lato" panose="020F0502020204030203" pitchFamily="34" charset="0"/>
                <a:ea typeface="Lato" panose="020F0502020204030203" pitchFamily="34" charset="0"/>
                <a:cs typeface="Lato" panose="020F0502020204030203" pitchFamily="34" charset="0"/>
              </a:rPr>
              <a:t>Ногоон гэрээ</a:t>
            </a:r>
            <a:endParaRPr kumimoji="0" lang="en-US" sz="4800" b="0" i="0" u="none" strike="noStrike" kern="0" cap="none" spc="0" normalizeH="0" baseline="0" noProof="0" dirty="0">
              <a:ln w="0"/>
              <a:solidFill>
                <a:srgbClr val="4F81BD"/>
              </a:solidFill>
              <a:effectLst>
                <a:outerShdw blurRad="38100" dist="25400" dir="5400000" algn="ctr" rotWithShape="0">
                  <a:srgbClr val="6E747A">
                    <a:alpha val="43000"/>
                  </a:srgbClr>
                </a:outerShdw>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3" name="Rectangle 12">
            <a:extLst>
              <a:ext uri="{FF2B5EF4-FFF2-40B4-BE49-F238E27FC236}">
                <a16:creationId xmlns:a16="http://schemas.microsoft.com/office/drawing/2014/main" id="{F0A46CA7-3ACB-AB1D-A6C3-F42B0340A31F}"/>
              </a:ext>
            </a:extLst>
          </p:cNvPr>
          <p:cNvSpPr/>
          <p:nvPr/>
        </p:nvSpPr>
        <p:spPr>
          <a:xfrm>
            <a:off x="13842947" y="3848037"/>
            <a:ext cx="4121642" cy="830997"/>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4800" b="0" i="0" u="none" strike="noStrike" kern="0" cap="none" spc="0" normalizeH="0" baseline="0" noProof="0" dirty="0">
                <a:ln w="0"/>
                <a:solidFill>
                  <a:srgbClr val="4F81BD"/>
                </a:solidFill>
                <a:effectLst>
                  <a:outerShdw blurRad="38100" dist="25400" dir="5400000" algn="ctr" rotWithShape="0">
                    <a:srgbClr val="6E747A">
                      <a:alpha val="43000"/>
                    </a:srgbClr>
                  </a:outerShdw>
                </a:effectLst>
                <a:uLnTx/>
                <a:uFillTx/>
                <a:latin typeface="Lato" panose="020F0502020204030203" pitchFamily="34" charset="0"/>
                <a:ea typeface="Lato" panose="020F0502020204030203" pitchFamily="34" charset="0"/>
                <a:cs typeface="Lato" panose="020F0502020204030203" pitchFamily="34" charset="0"/>
              </a:rPr>
              <a:t>Дэлхийн гарц</a:t>
            </a:r>
            <a:endParaRPr kumimoji="0" lang="en-US" sz="4800" b="0" i="0" u="none" strike="noStrike" kern="0" cap="none" spc="0" normalizeH="0" baseline="0" noProof="0" dirty="0">
              <a:ln w="0"/>
              <a:solidFill>
                <a:srgbClr val="4F81BD"/>
              </a:solidFill>
              <a:effectLst>
                <a:outerShdw blurRad="38100" dist="25400" dir="5400000" algn="ctr" rotWithShape="0">
                  <a:srgbClr val="6E747A">
                    <a:alpha val="43000"/>
                  </a:srgbClr>
                </a:outerShdw>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6" name="object 5">
            <a:extLst>
              <a:ext uri="{FF2B5EF4-FFF2-40B4-BE49-F238E27FC236}">
                <a16:creationId xmlns:a16="http://schemas.microsoft.com/office/drawing/2014/main" id="{433249A6-2080-123C-9A2F-41618ABF5C7A}"/>
              </a:ext>
            </a:extLst>
          </p:cNvPr>
          <p:cNvSpPr/>
          <p:nvPr/>
        </p:nvSpPr>
        <p:spPr>
          <a:xfrm>
            <a:off x="12955684" y="2056788"/>
            <a:ext cx="85760" cy="8046582"/>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3">
            <a:extLst>
              <a:ext uri="{FF2B5EF4-FFF2-40B4-BE49-F238E27FC236}">
                <a16:creationId xmlns:a16="http://schemas.microsoft.com/office/drawing/2014/main" id="{80912B38-8A05-9BD9-F69D-4E6BA80E416D}"/>
              </a:ext>
            </a:extLst>
          </p:cNvPr>
          <p:cNvSpPr/>
          <p:nvPr/>
        </p:nvSpPr>
        <p:spPr>
          <a:xfrm>
            <a:off x="0" y="23463"/>
            <a:ext cx="20104100" cy="1219928"/>
          </a:xfrm>
          <a:custGeom>
            <a:avLst/>
            <a:gdLst/>
            <a:ahLst/>
            <a:cxnLst/>
            <a:rect l="l" t="t" r="r" b="b"/>
            <a:pathLst>
              <a:path w="20104100" h="1759585">
                <a:moveTo>
                  <a:pt x="20104099" y="0"/>
                </a:moveTo>
                <a:lnTo>
                  <a:pt x="0" y="0"/>
                </a:lnTo>
                <a:lnTo>
                  <a:pt x="0" y="1759108"/>
                </a:lnTo>
                <a:lnTo>
                  <a:pt x="20104099" y="1759108"/>
                </a:lnTo>
                <a:lnTo>
                  <a:pt x="20104099" y="0"/>
                </a:lnTo>
                <a:close/>
              </a:path>
            </a:pathLst>
          </a:custGeom>
          <a:solidFill>
            <a:srgbClr val="08B89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3">
            <a:extLst>
              <a:ext uri="{FF2B5EF4-FFF2-40B4-BE49-F238E27FC236}">
                <a16:creationId xmlns:a16="http://schemas.microsoft.com/office/drawing/2014/main" id="{B404799E-95FE-5C66-C236-208122BC5572}"/>
              </a:ext>
            </a:extLst>
          </p:cNvPr>
          <p:cNvSpPr/>
          <p:nvPr/>
        </p:nvSpPr>
        <p:spPr>
          <a:xfrm>
            <a:off x="17964589" y="223279"/>
            <a:ext cx="1402189" cy="784542"/>
          </a:xfrm>
          <a:custGeom>
            <a:avLst/>
            <a:gdLst/>
            <a:ahLst/>
            <a:cxnLst/>
            <a:rect l="l" t="t" r="r" b="b"/>
            <a:pathLst>
              <a:path w="1472565" h="549910">
                <a:moveTo>
                  <a:pt x="80581" y="179908"/>
                </a:moveTo>
                <a:lnTo>
                  <a:pt x="0" y="133413"/>
                </a:lnTo>
                <a:lnTo>
                  <a:pt x="0" y="402615"/>
                </a:lnTo>
                <a:lnTo>
                  <a:pt x="80581" y="356146"/>
                </a:lnTo>
                <a:lnTo>
                  <a:pt x="80581" y="179908"/>
                </a:lnTo>
                <a:close/>
              </a:path>
              <a:path w="1472565" h="549910">
                <a:moveTo>
                  <a:pt x="231013" y="0"/>
                </a:moveTo>
                <a:lnTo>
                  <a:pt x="17907" y="123075"/>
                </a:lnTo>
                <a:lnTo>
                  <a:pt x="94526" y="167271"/>
                </a:lnTo>
                <a:lnTo>
                  <a:pt x="231013" y="88480"/>
                </a:lnTo>
                <a:lnTo>
                  <a:pt x="231013" y="0"/>
                </a:lnTo>
                <a:close/>
              </a:path>
              <a:path w="1472565" h="549910">
                <a:moveTo>
                  <a:pt x="470306" y="417207"/>
                </a:moveTo>
                <a:lnTo>
                  <a:pt x="391972" y="371957"/>
                </a:lnTo>
                <a:lnTo>
                  <a:pt x="259384" y="448538"/>
                </a:lnTo>
                <a:lnTo>
                  <a:pt x="259384" y="538988"/>
                </a:lnTo>
                <a:lnTo>
                  <a:pt x="470306" y="417207"/>
                </a:lnTo>
                <a:close/>
              </a:path>
              <a:path w="1472565" h="549910">
                <a:moveTo>
                  <a:pt x="480961" y="154216"/>
                </a:moveTo>
                <a:lnTo>
                  <a:pt x="259384" y="282168"/>
                </a:lnTo>
                <a:lnTo>
                  <a:pt x="259384" y="427824"/>
                </a:lnTo>
                <a:lnTo>
                  <a:pt x="381889" y="357073"/>
                </a:lnTo>
                <a:lnTo>
                  <a:pt x="381889" y="295033"/>
                </a:lnTo>
                <a:lnTo>
                  <a:pt x="320967" y="330212"/>
                </a:lnTo>
                <a:lnTo>
                  <a:pt x="320967" y="309537"/>
                </a:lnTo>
                <a:lnTo>
                  <a:pt x="400773" y="263410"/>
                </a:lnTo>
                <a:lnTo>
                  <a:pt x="400773" y="356387"/>
                </a:lnTo>
                <a:lnTo>
                  <a:pt x="480961" y="402615"/>
                </a:lnTo>
                <a:lnTo>
                  <a:pt x="480961" y="154216"/>
                </a:lnTo>
                <a:close/>
              </a:path>
              <a:path w="1472565" h="549910">
                <a:moveTo>
                  <a:pt x="480974" y="133413"/>
                </a:moveTo>
                <a:lnTo>
                  <a:pt x="249936" y="0"/>
                </a:lnTo>
                <a:lnTo>
                  <a:pt x="249936" y="88480"/>
                </a:lnTo>
                <a:lnTo>
                  <a:pt x="377228" y="161988"/>
                </a:lnTo>
                <a:lnTo>
                  <a:pt x="359321" y="172351"/>
                </a:lnTo>
                <a:lnTo>
                  <a:pt x="240461" y="103759"/>
                </a:lnTo>
                <a:lnTo>
                  <a:pt x="112445" y="177622"/>
                </a:lnTo>
                <a:lnTo>
                  <a:pt x="213385" y="235940"/>
                </a:lnTo>
                <a:lnTo>
                  <a:pt x="275374" y="200113"/>
                </a:lnTo>
                <a:lnTo>
                  <a:pt x="228841" y="173215"/>
                </a:lnTo>
                <a:lnTo>
                  <a:pt x="246761" y="162877"/>
                </a:lnTo>
                <a:lnTo>
                  <a:pt x="311251" y="200113"/>
                </a:lnTo>
                <a:lnTo>
                  <a:pt x="213385" y="256578"/>
                </a:lnTo>
                <a:lnTo>
                  <a:pt x="99466" y="190855"/>
                </a:lnTo>
                <a:lnTo>
                  <a:pt x="99466" y="356539"/>
                </a:lnTo>
                <a:lnTo>
                  <a:pt x="194462" y="411365"/>
                </a:lnTo>
                <a:lnTo>
                  <a:pt x="194462" y="336727"/>
                </a:lnTo>
                <a:lnTo>
                  <a:pt x="148932" y="310426"/>
                </a:lnTo>
                <a:lnTo>
                  <a:pt x="148932" y="289750"/>
                </a:lnTo>
                <a:lnTo>
                  <a:pt x="213385" y="326923"/>
                </a:lnTo>
                <a:lnTo>
                  <a:pt x="213385" y="443026"/>
                </a:lnTo>
                <a:lnTo>
                  <a:pt x="89662" y="371602"/>
                </a:lnTo>
                <a:lnTo>
                  <a:pt x="10617" y="417195"/>
                </a:lnTo>
                <a:lnTo>
                  <a:pt x="240461" y="549910"/>
                </a:lnTo>
                <a:lnTo>
                  <a:pt x="240461" y="272389"/>
                </a:lnTo>
                <a:lnTo>
                  <a:pt x="480974" y="133413"/>
                </a:lnTo>
                <a:close/>
              </a:path>
              <a:path w="1472565" h="549910">
                <a:moveTo>
                  <a:pt x="806272" y="345427"/>
                </a:moveTo>
                <a:lnTo>
                  <a:pt x="672490" y="345427"/>
                </a:lnTo>
                <a:lnTo>
                  <a:pt x="672490" y="378409"/>
                </a:lnTo>
                <a:lnTo>
                  <a:pt x="771093" y="378409"/>
                </a:lnTo>
                <a:lnTo>
                  <a:pt x="761428" y="414553"/>
                </a:lnTo>
                <a:lnTo>
                  <a:pt x="740778" y="443433"/>
                </a:lnTo>
                <a:lnTo>
                  <a:pt x="710145" y="462584"/>
                </a:lnTo>
                <a:lnTo>
                  <a:pt x="670560" y="469519"/>
                </a:lnTo>
                <a:lnTo>
                  <a:pt x="629564" y="460552"/>
                </a:lnTo>
                <a:lnTo>
                  <a:pt x="596099" y="436219"/>
                </a:lnTo>
                <a:lnTo>
                  <a:pt x="573544" y="400291"/>
                </a:lnTo>
                <a:lnTo>
                  <a:pt x="565264" y="356590"/>
                </a:lnTo>
                <a:lnTo>
                  <a:pt x="573544" y="313232"/>
                </a:lnTo>
                <a:lnTo>
                  <a:pt x="596099" y="277456"/>
                </a:lnTo>
                <a:lnTo>
                  <a:pt x="629564" y="253149"/>
                </a:lnTo>
                <a:lnTo>
                  <a:pt x="670560" y="244182"/>
                </a:lnTo>
                <a:lnTo>
                  <a:pt x="700074" y="248361"/>
                </a:lnTo>
                <a:lnTo>
                  <a:pt x="726033" y="260337"/>
                </a:lnTo>
                <a:lnTo>
                  <a:pt x="747483" y="279247"/>
                </a:lnTo>
                <a:lnTo>
                  <a:pt x="763524" y="304279"/>
                </a:lnTo>
                <a:lnTo>
                  <a:pt x="799731" y="304279"/>
                </a:lnTo>
                <a:lnTo>
                  <a:pt x="778179" y="263715"/>
                </a:lnTo>
                <a:lnTo>
                  <a:pt x="747776" y="234594"/>
                </a:lnTo>
                <a:lnTo>
                  <a:pt x="711073" y="217030"/>
                </a:lnTo>
                <a:lnTo>
                  <a:pt x="670560" y="211150"/>
                </a:lnTo>
                <a:lnTo>
                  <a:pt x="626452" y="218579"/>
                </a:lnTo>
                <a:lnTo>
                  <a:pt x="588225" y="239242"/>
                </a:lnTo>
                <a:lnTo>
                  <a:pt x="558139" y="270751"/>
                </a:lnTo>
                <a:lnTo>
                  <a:pt x="538429" y="310667"/>
                </a:lnTo>
                <a:lnTo>
                  <a:pt x="531368" y="356590"/>
                </a:lnTo>
                <a:lnTo>
                  <a:pt x="538429" y="402704"/>
                </a:lnTo>
                <a:lnTo>
                  <a:pt x="558139" y="442772"/>
                </a:lnTo>
                <a:lnTo>
                  <a:pt x="588225" y="474370"/>
                </a:lnTo>
                <a:lnTo>
                  <a:pt x="626452" y="495096"/>
                </a:lnTo>
                <a:lnTo>
                  <a:pt x="670560" y="502539"/>
                </a:lnTo>
                <a:lnTo>
                  <a:pt x="715556" y="495973"/>
                </a:lnTo>
                <a:lnTo>
                  <a:pt x="753071" y="477151"/>
                </a:lnTo>
                <a:lnTo>
                  <a:pt x="781659" y="447344"/>
                </a:lnTo>
                <a:lnTo>
                  <a:pt x="799871" y="407860"/>
                </a:lnTo>
                <a:lnTo>
                  <a:pt x="806272" y="359968"/>
                </a:lnTo>
                <a:lnTo>
                  <a:pt x="806272" y="345427"/>
                </a:lnTo>
                <a:close/>
              </a:path>
              <a:path w="1472565" h="549910">
                <a:moveTo>
                  <a:pt x="1108468" y="345427"/>
                </a:moveTo>
                <a:lnTo>
                  <a:pt x="974699" y="345427"/>
                </a:lnTo>
                <a:lnTo>
                  <a:pt x="974699" y="378409"/>
                </a:lnTo>
                <a:lnTo>
                  <a:pt x="1073302" y="378409"/>
                </a:lnTo>
                <a:lnTo>
                  <a:pt x="1063625" y="414553"/>
                </a:lnTo>
                <a:lnTo>
                  <a:pt x="1042974" y="443433"/>
                </a:lnTo>
                <a:lnTo>
                  <a:pt x="1012355" y="462584"/>
                </a:lnTo>
                <a:lnTo>
                  <a:pt x="972756" y="469519"/>
                </a:lnTo>
                <a:lnTo>
                  <a:pt x="931760" y="460552"/>
                </a:lnTo>
                <a:lnTo>
                  <a:pt x="898296" y="436219"/>
                </a:lnTo>
                <a:lnTo>
                  <a:pt x="875741" y="400291"/>
                </a:lnTo>
                <a:lnTo>
                  <a:pt x="867473" y="356590"/>
                </a:lnTo>
                <a:lnTo>
                  <a:pt x="875741" y="313232"/>
                </a:lnTo>
                <a:lnTo>
                  <a:pt x="898296" y="277456"/>
                </a:lnTo>
                <a:lnTo>
                  <a:pt x="931760" y="253149"/>
                </a:lnTo>
                <a:lnTo>
                  <a:pt x="972756" y="244182"/>
                </a:lnTo>
                <a:lnTo>
                  <a:pt x="1002284" y="248361"/>
                </a:lnTo>
                <a:lnTo>
                  <a:pt x="1028230" y="260337"/>
                </a:lnTo>
                <a:lnTo>
                  <a:pt x="1049693" y="279247"/>
                </a:lnTo>
                <a:lnTo>
                  <a:pt x="1065733" y="304279"/>
                </a:lnTo>
                <a:lnTo>
                  <a:pt x="1101940" y="304279"/>
                </a:lnTo>
                <a:lnTo>
                  <a:pt x="1080389" y="263715"/>
                </a:lnTo>
                <a:lnTo>
                  <a:pt x="1049985" y="234594"/>
                </a:lnTo>
                <a:lnTo>
                  <a:pt x="1013269" y="217030"/>
                </a:lnTo>
                <a:lnTo>
                  <a:pt x="972756" y="211150"/>
                </a:lnTo>
                <a:lnTo>
                  <a:pt x="928649" y="218579"/>
                </a:lnTo>
                <a:lnTo>
                  <a:pt x="890422" y="239242"/>
                </a:lnTo>
                <a:lnTo>
                  <a:pt x="860336" y="270751"/>
                </a:lnTo>
                <a:lnTo>
                  <a:pt x="840625" y="310667"/>
                </a:lnTo>
                <a:lnTo>
                  <a:pt x="833551" y="356590"/>
                </a:lnTo>
                <a:lnTo>
                  <a:pt x="840625" y="402704"/>
                </a:lnTo>
                <a:lnTo>
                  <a:pt x="860336" y="442772"/>
                </a:lnTo>
                <a:lnTo>
                  <a:pt x="890422" y="474370"/>
                </a:lnTo>
                <a:lnTo>
                  <a:pt x="928649" y="495096"/>
                </a:lnTo>
                <a:lnTo>
                  <a:pt x="972756" y="502539"/>
                </a:lnTo>
                <a:lnTo>
                  <a:pt x="1017752" y="495973"/>
                </a:lnTo>
                <a:lnTo>
                  <a:pt x="1055268" y="477151"/>
                </a:lnTo>
                <a:lnTo>
                  <a:pt x="1083856" y="447344"/>
                </a:lnTo>
                <a:lnTo>
                  <a:pt x="1102080" y="407860"/>
                </a:lnTo>
                <a:lnTo>
                  <a:pt x="1108468" y="359968"/>
                </a:lnTo>
                <a:lnTo>
                  <a:pt x="1108468" y="345427"/>
                </a:lnTo>
                <a:close/>
              </a:path>
              <a:path w="1472565" h="549910">
                <a:moveTo>
                  <a:pt x="1409128" y="345427"/>
                </a:moveTo>
                <a:lnTo>
                  <a:pt x="1275346" y="345427"/>
                </a:lnTo>
                <a:lnTo>
                  <a:pt x="1275346" y="378409"/>
                </a:lnTo>
                <a:lnTo>
                  <a:pt x="1373936" y="378409"/>
                </a:lnTo>
                <a:lnTo>
                  <a:pt x="1364284" y="414553"/>
                </a:lnTo>
                <a:lnTo>
                  <a:pt x="1343634" y="443433"/>
                </a:lnTo>
                <a:lnTo>
                  <a:pt x="1313002" y="462584"/>
                </a:lnTo>
                <a:lnTo>
                  <a:pt x="1273416" y="469519"/>
                </a:lnTo>
                <a:lnTo>
                  <a:pt x="1232420" y="460552"/>
                </a:lnTo>
                <a:lnTo>
                  <a:pt x="1198956" y="436219"/>
                </a:lnTo>
                <a:lnTo>
                  <a:pt x="1176401" y="400291"/>
                </a:lnTo>
                <a:lnTo>
                  <a:pt x="1168120" y="356590"/>
                </a:lnTo>
                <a:lnTo>
                  <a:pt x="1176401" y="313232"/>
                </a:lnTo>
                <a:lnTo>
                  <a:pt x="1198956" y="277456"/>
                </a:lnTo>
                <a:lnTo>
                  <a:pt x="1232420" y="253149"/>
                </a:lnTo>
                <a:lnTo>
                  <a:pt x="1273416" y="244182"/>
                </a:lnTo>
                <a:lnTo>
                  <a:pt x="1302931" y="248361"/>
                </a:lnTo>
                <a:lnTo>
                  <a:pt x="1328889" y="260337"/>
                </a:lnTo>
                <a:lnTo>
                  <a:pt x="1350340" y="279247"/>
                </a:lnTo>
                <a:lnTo>
                  <a:pt x="1366380" y="304279"/>
                </a:lnTo>
                <a:lnTo>
                  <a:pt x="1402600" y="304279"/>
                </a:lnTo>
                <a:lnTo>
                  <a:pt x="1381036" y="263715"/>
                </a:lnTo>
                <a:lnTo>
                  <a:pt x="1350632" y="234594"/>
                </a:lnTo>
                <a:lnTo>
                  <a:pt x="1313916" y="217030"/>
                </a:lnTo>
                <a:lnTo>
                  <a:pt x="1273416" y="211150"/>
                </a:lnTo>
                <a:lnTo>
                  <a:pt x="1229309" y="218579"/>
                </a:lnTo>
                <a:lnTo>
                  <a:pt x="1191082" y="239242"/>
                </a:lnTo>
                <a:lnTo>
                  <a:pt x="1160995" y="270751"/>
                </a:lnTo>
                <a:lnTo>
                  <a:pt x="1141285" y="310667"/>
                </a:lnTo>
                <a:lnTo>
                  <a:pt x="1134224" y="356590"/>
                </a:lnTo>
                <a:lnTo>
                  <a:pt x="1141285" y="402704"/>
                </a:lnTo>
                <a:lnTo>
                  <a:pt x="1160995" y="442772"/>
                </a:lnTo>
                <a:lnTo>
                  <a:pt x="1191082" y="474370"/>
                </a:lnTo>
                <a:lnTo>
                  <a:pt x="1229309" y="495096"/>
                </a:lnTo>
                <a:lnTo>
                  <a:pt x="1273416" y="502539"/>
                </a:lnTo>
                <a:lnTo>
                  <a:pt x="1318412" y="495973"/>
                </a:lnTo>
                <a:lnTo>
                  <a:pt x="1355928" y="477151"/>
                </a:lnTo>
                <a:lnTo>
                  <a:pt x="1384515" y="447344"/>
                </a:lnTo>
                <a:lnTo>
                  <a:pt x="1402727" y="407860"/>
                </a:lnTo>
                <a:lnTo>
                  <a:pt x="1409128" y="359968"/>
                </a:lnTo>
                <a:lnTo>
                  <a:pt x="1409128" y="345427"/>
                </a:lnTo>
                <a:close/>
              </a:path>
              <a:path w="1472565" h="549910">
                <a:moveTo>
                  <a:pt x="1471968" y="219075"/>
                </a:moveTo>
                <a:lnTo>
                  <a:pt x="1437982" y="219075"/>
                </a:lnTo>
                <a:lnTo>
                  <a:pt x="1437982" y="496963"/>
                </a:lnTo>
                <a:lnTo>
                  <a:pt x="1471968" y="496963"/>
                </a:lnTo>
                <a:lnTo>
                  <a:pt x="1471968" y="21907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5" name="Content Placeholder 8" descr="A red blue and yellow flag&#10;&#10;AI-generated content may be incorrect.">
            <a:extLst>
              <a:ext uri="{FF2B5EF4-FFF2-40B4-BE49-F238E27FC236}">
                <a16:creationId xmlns:a16="http://schemas.microsoft.com/office/drawing/2014/main" id="{D0904BA1-9FEB-376F-D4F8-9BAA4427DF04}"/>
              </a:ext>
            </a:extLst>
          </p:cNvPr>
          <p:cNvPicPr>
            <a:picLocks noChangeAspect="1"/>
          </p:cNvPicPr>
          <p:nvPr/>
        </p:nvPicPr>
        <p:blipFill>
          <a:blip r:embed="rId4"/>
          <a:stretch>
            <a:fillRect/>
          </a:stretch>
        </p:blipFill>
        <p:spPr>
          <a:xfrm>
            <a:off x="9438965" y="228915"/>
            <a:ext cx="1350195" cy="808830"/>
          </a:xfrm>
          <a:prstGeom prst="rect">
            <a:avLst/>
          </a:prstGeom>
        </p:spPr>
      </p:pic>
      <p:pic>
        <p:nvPicPr>
          <p:cNvPr id="27" name="Picture 26" descr="A blue text on a black background&#10;&#10;AI-generated content may be incorrect.">
            <a:extLst>
              <a:ext uri="{FF2B5EF4-FFF2-40B4-BE49-F238E27FC236}">
                <a16:creationId xmlns:a16="http://schemas.microsoft.com/office/drawing/2014/main" id="{943F0BF7-2319-FC02-EC93-7AC6D43B9E51}"/>
              </a:ext>
            </a:extLst>
          </p:cNvPr>
          <p:cNvPicPr>
            <a:picLocks noChangeAspect="1"/>
          </p:cNvPicPr>
          <p:nvPr/>
        </p:nvPicPr>
        <p:blipFill>
          <a:blip r:embed="rId5"/>
          <a:stretch>
            <a:fillRect/>
          </a:stretch>
        </p:blipFill>
        <p:spPr>
          <a:xfrm>
            <a:off x="296073" y="82776"/>
            <a:ext cx="1833388" cy="1062150"/>
          </a:xfrm>
          <a:prstGeom prst="rect">
            <a:avLst/>
          </a:prstGeom>
        </p:spPr>
      </p:pic>
      <p:sp>
        <p:nvSpPr>
          <p:cNvPr id="3" name="TextBox 2">
            <a:extLst>
              <a:ext uri="{FF2B5EF4-FFF2-40B4-BE49-F238E27FC236}">
                <a16:creationId xmlns:a16="http://schemas.microsoft.com/office/drawing/2014/main" id="{C674381E-15BE-EAE2-F5E3-FBF3DF31CA9E}"/>
              </a:ext>
            </a:extLst>
          </p:cNvPr>
          <p:cNvSpPr txBox="1"/>
          <p:nvPr/>
        </p:nvSpPr>
        <p:spPr>
          <a:xfrm>
            <a:off x="13842947" y="7580838"/>
            <a:ext cx="5447280" cy="2308324"/>
          </a:xfrm>
          <a:prstGeom prst="rect">
            <a:avLst/>
          </a:prstGeom>
          <a:noFill/>
        </p:spPr>
        <p:txBody>
          <a:bodyPr wrap="square">
            <a:spAutoFit/>
          </a:bodyPr>
          <a:lstStyle/>
          <a:p>
            <a:r>
              <a:rPr kumimoji="0" lang="mn-MN" sz="3600" b="0" i="0" u="none" strike="noStrike" kern="0" cap="none" spc="0" normalizeH="0" baseline="0" noProof="0" dirty="0" err="1">
                <a:ln>
                  <a:noFill/>
                </a:ln>
                <a:solidFill>
                  <a:schemeClr val="accent1"/>
                </a:solidFill>
                <a:effectLst/>
                <a:uLnTx/>
                <a:uFillTx/>
                <a:latin typeface="Lato" panose="020F0502020204030203" pitchFamily="34" charset="0"/>
                <a:ea typeface="Batang" panose="02030600000101010101" pitchFamily="18" charset="-127"/>
                <a:cs typeface="Times New Roman" panose="02020603050405020304" pitchFamily="18" charset="0"/>
              </a:rPr>
              <a:t>Куньмин</a:t>
            </a:r>
            <a:r>
              <a:rPr kumimoji="0" lang="mn-MN" sz="3600" b="0" i="0" u="none" strike="noStrike" kern="0" cap="none" spc="0" normalizeH="0" baseline="0" noProof="0" dirty="0">
                <a:ln>
                  <a:noFill/>
                </a:ln>
                <a:solidFill>
                  <a:schemeClr val="accent1"/>
                </a:solidFill>
                <a:effectLst/>
                <a:uLnTx/>
                <a:uFillTx/>
                <a:latin typeface="Lato" panose="020F0502020204030203" pitchFamily="34" charset="0"/>
                <a:ea typeface="Batang" panose="02030600000101010101" pitchFamily="18" charset="-127"/>
                <a:cs typeface="Times New Roman" panose="02020603050405020304" pitchFamily="18" charset="0"/>
              </a:rPr>
              <a:t>-</a:t>
            </a:r>
            <a:r>
              <a:rPr kumimoji="0" lang="mn-MN" sz="3600" b="0" i="0" u="none" strike="noStrike" kern="0" cap="none" spc="0" normalizeH="0" baseline="0" noProof="0" dirty="0" err="1">
                <a:ln>
                  <a:noFill/>
                </a:ln>
                <a:solidFill>
                  <a:schemeClr val="accent1"/>
                </a:solidFill>
                <a:effectLst/>
                <a:uLnTx/>
                <a:uFillTx/>
                <a:latin typeface="Lato" panose="020F0502020204030203" pitchFamily="34" charset="0"/>
                <a:ea typeface="Batang" panose="02030600000101010101" pitchFamily="18" charset="-127"/>
                <a:cs typeface="Times New Roman" panose="02020603050405020304" pitchFamily="18" charset="0"/>
              </a:rPr>
              <a:t>Монреалын</a:t>
            </a:r>
            <a:r>
              <a:rPr kumimoji="0" lang="mn-MN" sz="3600" b="0" i="0" u="none" strike="noStrike" kern="0" cap="none" spc="0" normalizeH="0" baseline="0" noProof="0" dirty="0">
                <a:ln>
                  <a:noFill/>
                </a:ln>
                <a:solidFill>
                  <a:schemeClr val="accent1"/>
                </a:solidFill>
                <a:effectLst/>
                <a:uLnTx/>
                <a:uFillTx/>
                <a:latin typeface="Lato" panose="020F0502020204030203" pitchFamily="34" charset="0"/>
                <a:ea typeface="Batang" panose="02030600000101010101" pitchFamily="18" charset="-127"/>
                <a:cs typeface="Times New Roman" panose="02020603050405020304" pitchFamily="18" charset="0"/>
              </a:rPr>
              <a:t> Дэлхийн Биологийн олон янз байдлын хэлэлцээр </a:t>
            </a:r>
            <a:endParaRPr lang="en-US" sz="3600" dirty="0">
              <a:solidFill>
                <a:schemeClr val="accent1"/>
              </a:solidFill>
            </a:endParaRPr>
          </a:p>
        </p:txBody>
      </p:sp>
    </p:spTree>
    <p:extLst>
      <p:ext uri="{BB962C8B-B14F-4D97-AF65-F5344CB8AC3E}">
        <p14:creationId xmlns:p14="http://schemas.microsoft.com/office/powerpoint/2010/main" val="149543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7FFDA-A36E-EB44-87FB-0846E51B65D1}"/>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CC93D10F-95DA-6799-2305-2DBF5F990E42}"/>
              </a:ext>
            </a:extLst>
          </p:cNvPr>
          <p:cNvGrpSpPr/>
          <p:nvPr/>
        </p:nvGrpSpPr>
        <p:grpSpPr>
          <a:xfrm>
            <a:off x="0" y="0"/>
            <a:ext cx="20104100" cy="1759585"/>
            <a:chOff x="0" y="0"/>
            <a:chExt cx="20104100" cy="1759585"/>
          </a:xfrm>
        </p:grpSpPr>
        <p:sp>
          <p:nvSpPr>
            <p:cNvPr id="3" name="object 3">
              <a:extLst>
                <a:ext uri="{FF2B5EF4-FFF2-40B4-BE49-F238E27FC236}">
                  <a16:creationId xmlns:a16="http://schemas.microsoft.com/office/drawing/2014/main" id="{CAEEBEBD-9ADA-6222-213D-1B59DA5372D1}"/>
                </a:ext>
              </a:extLst>
            </p:cNvPr>
            <p:cNvSpPr/>
            <p:nvPr/>
          </p:nvSpPr>
          <p:spPr>
            <a:xfrm>
              <a:off x="0" y="0"/>
              <a:ext cx="20104100" cy="1759585"/>
            </a:xfrm>
            <a:custGeom>
              <a:avLst/>
              <a:gdLst/>
              <a:ahLst/>
              <a:cxnLst/>
              <a:rect l="l" t="t" r="r" b="b"/>
              <a:pathLst>
                <a:path w="20104100" h="1759585">
                  <a:moveTo>
                    <a:pt x="20104099" y="0"/>
                  </a:moveTo>
                  <a:lnTo>
                    <a:pt x="0" y="0"/>
                  </a:lnTo>
                  <a:lnTo>
                    <a:pt x="0" y="1759108"/>
                  </a:lnTo>
                  <a:lnTo>
                    <a:pt x="20104099" y="1759108"/>
                  </a:lnTo>
                  <a:lnTo>
                    <a:pt x="20104099" y="0"/>
                  </a:lnTo>
                  <a:close/>
                </a:path>
              </a:pathLst>
            </a:custGeom>
            <a:solidFill>
              <a:srgbClr val="08B89D"/>
            </a:solidFill>
          </p:spPr>
          <p:txBody>
            <a:bodyPr wrap="square" lIns="0" tIns="0" rIns="0" bIns="0" rtlCol="0"/>
            <a:lstStyle/>
            <a:p>
              <a:endParaRPr/>
            </a:p>
          </p:txBody>
        </p:sp>
        <p:sp>
          <p:nvSpPr>
            <p:cNvPr id="4" name="object 4">
              <a:extLst>
                <a:ext uri="{FF2B5EF4-FFF2-40B4-BE49-F238E27FC236}">
                  <a16:creationId xmlns:a16="http://schemas.microsoft.com/office/drawing/2014/main" id="{C754E6D1-DFBB-DADC-3217-F5FD33696064}"/>
                </a:ext>
              </a:extLst>
            </p:cNvPr>
            <p:cNvSpPr/>
            <p:nvPr/>
          </p:nvSpPr>
          <p:spPr>
            <a:xfrm>
              <a:off x="729077" y="1248784"/>
              <a:ext cx="5302250" cy="0"/>
            </a:xfrm>
            <a:custGeom>
              <a:avLst/>
              <a:gdLst/>
              <a:ahLst/>
              <a:cxnLst/>
              <a:rect l="l" t="t" r="r" b="b"/>
              <a:pathLst>
                <a:path w="5302250">
                  <a:moveTo>
                    <a:pt x="5302152" y="0"/>
                  </a:moveTo>
                  <a:lnTo>
                    <a:pt x="0" y="0"/>
                  </a:lnTo>
                </a:path>
              </a:pathLst>
            </a:custGeom>
            <a:ln w="94237">
              <a:solidFill>
                <a:srgbClr val="EBB343"/>
              </a:solidFill>
            </a:ln>
          </p:spPr>
          <p:txBody>
            <a:bodyPr wrap="square" lIns="0" tIns="0" rIns="0" bIns="0" rtlCol="0"/>
            <a:lstStyle/>
            <a:p>
              <a:endParaRPr/>
            </a:p>
          </p:txBody>
        </p:sp>
      </p:grpSp>
      <p:sp>
        <p:nvSpPr>
          <p:cNvPr id="5" name="object 5">
            <a:extLst>
              <a:ext uri="{FF2B5EF4-FFF2-40B4-BE49-F238E27FC236}">
                <a16:creationId xmlns:a16="http://schemas.microsoft.com/office/drawing/2014/main" id="{1CDC9EA7-0CE1-621B-EE9D-C0EA053AED75}"/>
              </a:ext>
            </a:extLst>
          </p:cNvPr>
          <p:cNvSpPr txBox="1">
            <a:spLocks/>
          </p:cNvSpPr>
          <p:nvPr/>
        </p:nvSpPr>
        <p:spPr>
          <a:xfrm>
            <a:off x="729077" y="398707"/>
            <a:ext cx="16723396" cy="755976"/>
          </a:xfrm>
          <a:prstGeom prst="rect">
            <a:avLst/>
          </a:prstGeom>
        </p:spPr>
        <p:txBody>
          <a:bodyPr vert="horz" wrap="square" lIns="0" tIns="17145" rIns="0" bIns="0" rtlCol="0">
            <a:spAutoFit/>
          </a:bodyPr>
          <a:lstStyle>
            <a:lvl1pPr eaLnBrk="1" hangingPunct="1">
              <a:defRPr>
                <a:latin typeface="+mj-lt"/>
                <a:ea typeface="+mj-ea"/>
                <a:cs typeface="+mj-cs"/>
              </a:defRPr>
            </a:lvl1pPr>
          </a:lstStyle>
          <a:p>
            <a:pPr marL="12700">
              <a:spcBef>
                <a:spcPts val="135"/>
              </a:spcBef>
            </a:pPr>
            <a:r>
              <a:rPr lang="mn-MN" sz="4800" b="1" dirty="0">
                <a:solidFill>
                  <a:schemeClr val="bg1"/>
                </a:solidFill>
                <a:latin typeface="Lato" panose="020F0502020204030203" pitchFamily="34" charset="0"/>
                <a:ea typeface="Lato" panose="020F0502020204030203" pitchFamily="34" charset="0"/>
                <a:cs typeface="Lato" panose="020F0502020204030203" pitchFamily="34" charset="0"/>
              </a:rPr>
              <a:t>Монгол улсын ойн салбарын зарим суурь мэдээлэл</a:t>
            </a:r>
          </a:p>
        </p:txBody>
      </p:sp>
      <p:sp>
        <p:nvSpPr>
          <p:cNvPr id="6" name="object 7">
            <a:extLst>
              <a:ext uri="{FF2B5EF4-FFF2-40B4-BE49-F238E27FC236}">
                <a16:creationId xmlns:a16="http://schemas.microsoft.com/office/drawing/2014/main" id="{120B131E-C314-F4EC-D7B3-64E003E00125}"/>
              </a:ext>
            </a:extLst>
          </p:cNvPr>
          <p:cNvSpPr/>
          <p:nvPr/>
        </p:nvSpPr>
        <p:spPr>
          <a:xfrm>
            <a:off x="16621011" y="376954"/>
            <a:ext cx="2635250" cy="984885"/>
          </a:xfrm>
          <a:custGeom>
            <a:avLst/>
            <a:gdLst/>
            <a:ahLst/>
            <a:cxnLst/>
            <a:rect l="l" t="t" r="r" b="b"/>
            <a:pathLst>
              <a:path w="2635250" h="984885">
                <a:moveTo>
                  <a:pt x="144246" y="321995"/>
                </a:moveTo>
                <a:lnTo>
                  <a:pt x="0" y="238772"/>
                </a:lnTo>
                <a:lnTo>
                  <a:pt x="0" y="720610"/>
                </a:lnTo>
                <a:lnTo>
                  <a:pt x="144246" y="637451"/>
                </a:lnTo>
                <a:lnTo>
                  <a:pt x="144246" y="321995"/>
                </a:lnTo>
                <a:close/>
              </a:path>
              <a:path w="2635250" h="984885">
                <a:moveTo>
                  <a:pt x="413524" y="0"/>
                </a:moveTo>
                <a:lnTo>
                  <a:pt x="32080" y="220294"/>
                </a:lnTo>
                <a:lnTo>
                  <a:pt x="169214" y="299402"/>
                </a:lnTo>
                <a:lnTo>
                  <a:pt x="413524" y="158369"/>
                </a:lnTo>
                <a:lnTo>
                  <a:pt x="413524" y="0"/>
                </a:lnTo>
                <a:close/>
              </a:path>
              <a:path w="2635250" h="984885">
                <a:moveTo>
                  <a:pt x="841832" y="746747"/>
                </a:moveTo>
                <a:lnTo>
                  <a:pt x="701624" y="665746"/>
                </a:lnTo>
                <a:lnTo>
                  <a:pt x="464299" y="802830"/>
                </a:lnTo>
                <a:lnTo>
                  <a:pt x="464299" y="964742"/>
                </a:lnTo>
                <a:lnTo>
                  <a:pt x="841832" y="746747"/>
                </a:lnTo>
                <a:close/>
              </a:path>
              <a:path w="2635250" h="984885">
                <a:moveTo>
                  <a:pt x="860907" y="276034"/>
                </a:moveTo>
                <a:lnTo>
                  <a:pt x="464299" y="505040"/>
                </a:lnTo>
                <a:lnTo>
                  <a:pt x="464299" y="765759"/>
                </a:lnTo>
                <a:lnTo>
                  <a:pt x="683577" y="639127"/>
                </a:lnTo>
                <a:lnTo>
                  <a:pt x="683577" y="528053"/>
                </a:lnTo>
                <a:lnTo>
                  <a:pt x="574548" y="591045"/>
                </a:lnTo>
                <a:lnTo>
                  <a:pt x="574548" y="554024"/>
                </a:lnTo>
                <a:lnTo>
                  <a:pt x="717372" y="471462"/>
                </a:lnTo>
                <a:lnTo>
                  <a:pt x="717372" y="637908"/>
                </a:lnTo>
                <a:lnTo>
                  <a:pt x="860907" y="720623"/>
                </a:lnTo>
                <a:lnTo>
                  <a:pt x="860907" y="276034"/>
                </a:lnTo>
                <a:close/>
              </a:path>
              <a:path w="2635250" h="984885">
                <a:moveTo>
                  <a:pt x="860907" y="238785"/>
                </a:moveTo>
                <a:lnTo>
                  <a:pt x="447395" y="0"/>
                </a:lnTo>
                <a:lnTo>
                  <a:pt x="447395" y="158369"/>
                </a:lnTo>
                <a:lnTo>
                  <a:pt x="675246" y="289928"/>
                </a:lnTo>
                <a:lnTo>
                  <a:pt x="643178" y="308495"/>
                </a:lnTo>
                <a:lnTo>
                  <a:pt x="430428" y="185699"/>
                </a:lnTo>
                <a:lnTo>
                  <a:pt x="201295" y="317906"/>
                </a:lnTo>
                <a:lnTo>
                  <a:pt x="381965" y="422325"/>
                </a:lnTo>
                <a:lnTo>
                  <a:pt x="492912" y="358178"/>
                </a:lnTo>
                <a:lnTo>
                  <a:pt x="409625" y="310032"/>
                </a:lnTo>
                <a:lnTo>
                  <a:pt x="441693" y="291528"/>
                </a:lnTo>
                <a:lnTo>
                  <a:pt x="557136" y="358178"/>
                </a:lnTo>
                <a:lnTo>
                  <a:pt x="381965" y="459232"/>
                </a:lnTo>
                <a:lnTo>
                  <a:pt x="178054" y="341591"/>
                </a:lnTo>
                <a:lnTo>
                  <a:pt x="178054" y="638162"/>
                </a:lnTo>
                <a:lnTo>
                  <a:pt x="348094" y="736307"/>
                </a:lnTo>
                <a:lnTo>
                  <a:pt x="348094" y="602691"/>
                </a:lnTo>
                <a:lnTo>
                  <a:pt x="266598" y="555625"/>
                </a:lnTo>
                <a:lnTo>
                  <a:pt x="266598" y="518617"/>
                </a:lnTo>
                <a:lnTo>
                  <a:pt x="381965" y="585139"/>
                </a:lnTo>
                <a:lnTo>
                  <a:pt x="381965" y="792962"/>
                </a:lnTo>
                <a:lnTo>
                  <a:pt x="160515" y="665111"/>
                </a:lnTo>
                <a:lnTo>
                  <a:pt x="19024" y="746747"/>
                </a:lnTo>
                <a:lnTo>
                  <a:pt x="430428" y="984262"/>
                </a:lnTo>
                <a:lnTo>
                  <a:pt x="430428" y="487540"/>
                </a:lnTo>
                <a:lnTo>
                  <a:pt x="860907" y="238937"/>
                </a:lnTo>
                <a:lnTo>
                  <a:pt x="860907" y="238785"/>
                </a:lnTo>
                <a:close/>
              </a:path>
              <a:path w="2635250" h="984885">
                <a:moveTo>
                  <a:pt x="1443189" y="618261"/>
                </a:moveTo>
                <a:lnTo>
                  <a:pt x="1203731" y="618261"/>
                </a:lnTo>
                <a:lnTo>
                  <a:pt x="1203731" y="677303"/>
                </a:lnTo>
                <a:lnTo>
                  <a:pt x="1380236" y="677303"/>
                </a:lnTo>
                <a:lnTo>
                  <a:pt x="1370977" y="721664"/>
                </a:lnTo>
                <a:lnTo>
                  <a:pt x="1352715" y="760907"/>
                </a:lnTo>
                <a:lnTo>
                  <a:pt x="1325968" y="793711"/>
                </a:lnTo>
                <a:lnTo>
                  <a:pt x="1291297" y="818769"/>
                </a:lnTo>
                <a:lnTo>
                  <a:pt x="1249222" y="834771"/>
                </a:lnTo>
                <a:lnTo>
                  <a:pt x="1200277" y="840397"/>
                </a:lnTo>
                <a:lnTo>
                  <a:pt x="1157058" y="834999"/>
                </a:lnTo>
                <a:lnTo>
                  <a:pt x="1117384" y="819658"/>
                </a:lnTo>
                <a:lnTo>
                  <a:pt x="1082395" y="795655"/>
                </a:lnTo>
                <a:lnTo>
                  <a:pt x="1053223" y="764235"/>
                </a:lnTo>
                <a:lnTo>
                  <a:pt x="1030973" y="726681"/>
                </a:lnTo>
                <a:lnTo>
                  <a:pt x="1016812" y="684263"/>
                </a:lnTo>
                <a:lnTo>
                  <a:pt x="1011834" y="638251"/>
                </a:lnTo>
                <a:lnTo>
                  <a:pt x="1016812" y="592658"/>
                </a:lnTo>
                <a:lnTo>
                  <a:pt x="1030973" y="550506"/>
                </a:lnTo>
                <a:lnTo>
                  <a:pt x="1053223" y="513118"/>
                </a:lnTo>
                <a:lnTo>
                  <a:pt x="1082395" y="481787"/>
                </a:lnTo>
                <a:lnTo>
                  <a:pt x="1117384" y="457796"/>
                </a:lnTo>
                <a:lnTo>
                  <a:pt x="1157058" y="442455"/>
                </a:lnTo>
                <a:lnTo>
                  <a:pt x="1200277" y="437045"/>
                </a:lnTo>
                <a:lnTo>
                  <a:pt x="1253121" y="444525"/>
                </a:lnTo>
                <a:lnTo>
                  <a:pt x="1299565" y="465963"/>
                </a:lnTo>
                <a:lnTo>
                  <a:pt x="1337983" y="499833"/>
                </a:lnTo>
                <a:lnTo>
                  <a:pt x="1366685" y="544626"/>
                </a:lnTo>
                <a:lnTo>
                  <a:pt x="1431505" y="544626"/>
                </a:lnTo>
                <a:lnTo>
                  <a:pt x="1407756" y="493953"/>
                </a:lnTo>
                <a:lnTo>
                  <a:pt x="1376311" y="452361"/>
                </a:lnTo>
                <a:lnTo>
                  <a:pt x="1338503" y="419900"/>
                </a:lnTo>
                <a:lnTo>
                  <a:pt x="1295666" y="396633"/>
                </a:lnTo>
                <a:lnTo>
                  <a:pt x="1249146" y="382625"/>
                </a:lnTo>
                <a:lnTo>
                  <a:pt x="1200277" y="377952"/>
                </a:lnTo>
                <a:lnTo>
                  <a:pt x="1155357" y="382155"/>
                </a:lnTo>
                <a:lnTo>
                  <a:pt x="1113129" y="394258"/>
                </a:lnTo>
                <a:lnTo>
                  <a:pt x="1074305" y="413537"/>
                </a:lnTo>
                <a:lnTo>
                  <a:pt x="1039545" y="439229"/>
                </a:lnTo>
                <a:lnTo>
                  <a:pt x="1009561" y="470623"/>
                </a:lnTo>
                <a:lnTo>
                  <a:pt x="985037" y="506958"/>
                </a:lnTo>
                <a:lnTo>
                  <a:pt x="966660" y="547509"/>
                </a:lnTo>
                <a:lnTo>
                  <a:pt x="955128" y="591515"/>
                </a:lnTo>
                <a:lnTo>
                  <a:pt x="951128" y="638251"/>
                </a:lnTo>
                <a:lnTo>
                  <a:pt x="955128" y="685203"/>
                </a:lnTo>
                <a:lnTo>
                  <a:pt x="966660" y="729386"/>
                </a:lnTo>
                <a:lnTo>
                  <a:pt x="985037" y="770077"/>
                </a:lnTo>
                <a:lnTo>
                  <a:pt x="1009561" y="806538"/>
                </a:lnTo>
                <a:lnTo>
                  <a:pt x="1039545" y="838034"/>
                </a:lnTo>
                <a:lnTo>
                  <a:pt x="1074305" y="863803"/>
                </a:lnTo>
                <a:lnTo>
                  <a:pt x="1113129" y="883132"/>
                </a:lnTo>
                <a:lnTo>
                  <a:pt x="1155357" y="895273"/>
                </a:lnTo>
                <a:lnTo>
                  <a:pt x="1200277" y="899477"/>
                </a:lnTo>
                <a:lnTo>
                  <a:pt x="1246530" y="895807"/>
                </a:lnTo>
                <a:lnTo>
                  <a:pt x="1288999" y="885037"/>
                </a:lnTo>
                <a:lnTo>
                  <a:pt x="1327238" y="867575"/>
                </a:lnTo>
                <a:lnTo>
                  <a:pt x="1360817" y="843813"/>
                </a:lnTo>
                <a:lnTo>
                  <a:pt x="1389291" y="814133"/>
                </a:lnTo>
                <a:lnTo>
                  <a:pt x="1412201" y="778954"/>
                </a:lnTo>
                <a:lnTo>
                  <a:pt x="1429118" y="738657"/>
                </a:lnTo>
                <a:lnTo>
                  <a:pt x="1439595" y="693635"/>
                </a:lnTo>
                <a:lnTo>
                  <a:pt x="1443189" y="644296"/>
                </a:lnTo>
                <a:lnTo>
                  <a:pt x="1443189" y="618261"/>
                </a:lnTo>
                <a:close/>
              </a:path>
              <a:path w="2635250" h="984885">
                <a:moveTo>
                  <a:pt x="1984108" y="618261"/>
                </a:moveTo>
                <a:lnTo>
                  <a:pt x="1744649" y="618261"/>
                </a:lnTo>
                <a:lnTo>
                  <a:pt x="1744649" y="677303"/>
                </a:lnTo>
                <a:lnTo>
                  <a:pt x="1921154" y="677303"/>
                </a:lnTo>
                <a:lnTo>
                  <a:pt x="1911896" y="721664"/>
                </a:lnTo>
                <a:lnTo>
                  <a:pt x="1893620" y="760907"/>
                </a:lnTo>
                <a:lnTo>
                  <a:pt x="1866887" y="793711"/>
                </a:lnTo>
                <a:lnTo>
                  <a:pt x="1832216" y="818769"/>
                </a:lnTo>
                <a:lnTo>
                  <a:pt x="1790128" y="834771"/>
                </a:lnTo>
                <a:lnTo>
                  <a:pt x="1741195" y="840397"/>
                </a:lnTo>
                <a:lnTo>
                  <a:pt x="1697977" y="834999"/>
                </a:lnTo>
                <a:lnTo>
                  <a:pt x="1658302" y="819658"/>
                </a:lnTo>
                <a:lnTo>
                  <a:pt x="1623314" y="795655"/>
                </a:lnTo>
                <a:lnTo>
                  <a:pt x="1594129" y="764235"/>
                </a:lnTo>
                <a:lnTo>
                  <a:pt x="1571891" y="726681"/>
                </a:lnTo>
                <a:lnTo>
                  <a:pt x="1557718" y="684263"/>
                </a:lnTo>
                <a:lnTo>
                  <a:pt x="1552752" y="638251"/>
                </a:lnTo>
                <a:lnTo>
                  <a:pt x="1557718" y="592658"/>
                </a:lnTo>
                <a:lnTo>
                  <a:pt x="1571891" y="550506"/>
                </a:lnTo>
                <a:lnTo>
                  <a:pt x="1594129" y="513118"/>
                </a:lnTo>
                <a:lnTo>
                  <a:pt x="1623314" y="481787"/>
                </a:lnTo>
                <a:lnTo>
                  <a:pt x="1658302" y="457796"/>
                </a:lnTo>
                <a:lnTo>
                  <a:pt x="1697977" y="442455"/>
                </a:lnTo>
                <a:lnTo>
                  <a:pt x="1741195" y="437045"/>
                </a:lnTo>
                <a:lnTo>
                  <a:pt x="1794027" y="444525"/>
                </a:lnTo>
                <a:lnTo>
                  <a:pt x="1840484" y="465963"/>
                </a:lnTo>
                <a:lnTo>
                  <a:pt x="1878901" y="499833"/>
                </a:lnTo>
                <a:lnTo>
                  <a:pt x="1907603" y="544626"/>
                </a:lnTo>
                <a:lnTo>
                  <a:pt x="1972424" y="544626"/>
                </a:lnTo>
                <a:lnTo>
                  <a:pt x="1948675" y="493953"/>
                </a:lnTo>
                <a:lnTo>
                  <a:pt x="1917230" y="452361"/>
                </a:lnTo>
                <a:lnTo>
                  <a:pt x="1879422" y="419900"/>
                </a:lnTo>
                <a:lnTo>
                  <a:pt x="1836585" y="396633"/>
                </a:lnTo>
                <a:lnTo>
                  <a:pt x="1790065" y="382625"/>
                </a:lnTo>
                <a:lnTo>
                  <a:pt x="1741195" y="377952"/>
                </a:lnTo>
                <a:lnTo>
                  <a:pt x="1696275" y="382155"/>
                </a:lnTo>
                <a:lnTo>
                  <a:pt x="1654048" y="394258"/>
                </a:lnTo>
                <a:lnTo>
                  <a:pt x="1615211" y="413537"/>
                </a:lnTo>
                <a:lnTo>
                  <a:pt x="1580451" y="439229"/>
                </a:lnTo>
                <a:lnTo>
                  <a:pt x="1550466" y="470623"/>
                </a:lnTo>
                <a:lnTo>
                  <a:pt x="1525943" y="506958"/>
                </a:lnTo>
                <a:lnTo>
                  <a:pt x="1507578" y="547509"/>
                </a:lnTo>
                <a:lnTo>
                  <a:pt x="1496047" y="591515"/>
                </a:lnTo>
                <a:lnTo>
                  <a:pt x="1492046" y="638251"/>
                </a:lnTo>
                <a:lnTo>
                  <a:pt x="1496047" y="685203"/>
                </a:lnTo>
                <a:lnTo>
                  <a:pt x="1507578" y="729386"/>
                </a:lnTo>
                <a:lnTo>
                  <a:pt x="1525943" y="770077"/>
                </a:lnTo>
                <a:lnTo>
                  <a:pt x="1550466" y="806538"/>
                </a:lnTo>
                <a:lnTo>
                  <a:pt x="1580451" y="838034"/>
                </a:lnTo>
                <a:lnTo>
                  <a:pt x="1615211" y="863803"/>
                </a:lnTo>
                <a:lnTo>
                  <a:pt x="1654048" y="883132"/>
                </a:lnTo>
                <a:lnTo>
                  <a:pt x="1696275" y="895273"/>
                </a:lnTo>
                <a:lnTo>
                  <a:pt x="1741195" y="899477"/>
                </a:lnTo>
                <a:lnTo>
                  <a:pt x="1787436" y="895807"/>
                </a:lnTo>
                <a:lnTo>
                  <a:pt x="1829904" y="885037"/>
                </a:lnTo>
                <a:lnTo>
                  <a:pt x="1868157" y="867575"/>
                </a:lnTo>
                <a:lnTo>
                  <a:pt x="1901736" y="843813"/>
                </a:lnTo>
                <a:lnTo>
                  <a:pt x="1930209" y="814133"/>
                </a:lnTo>
                <a:lnTo>
                  <a:pt x="1953120" y="778954"/>
                </a:lnTo>
                <a:lnTo>
                  <a:pt x="1970036" y="738657"/>
                </a:lnTo>
                <a:lnTo>
                  <a:pt x="1980514" y="693635"/>
                </a:lnTo>
                <a:lnTo>
                  <a:pt x="1984108" y="644296"/>
                </a:lnTo>
                <a:lnTo>
                  <a:pt x="1984108" y="618261"/>
                </a:lnTo>
                <a:close/>
              </a:path>
              <a:path w="2635250" h="984885">
                <a:moveTo>
                  <a:pt x="2522258" y="618261"/>
                </a:moveTo>
                <a:lnTo>
                  <a:pt x="2282799" y="618261"/>
                </a:lnTo>
                <a:lnTo>
                  <a:pt x="2282799" y="677303"/>
                </a:lnTo>
                <a:lnTo>
                  <a:pt x="2459304" y="677303"/>
                </a:lnTo>
                <a:lnTo>
                  <a:pt x="2450046" y="721664"/>
                </a:lnTo>
                <a:lnTo>
                  <a:pt x="2431770" y="760907"/>
                </a:lnTo>
                <a:lnTo>
                  <a:pt x="2405037" y="793711"/>
                </a:lnTo>
                <a:lnTo>
                  <a:pt x="2370366" y="818769"/>
                </a:lnTo>
                <a:lnTo>
                  <a:pt x="2328291" y="834771"/>
                </a:lnTo>
                <a:lnTo>
                  <a:pt x="2279345" y="840397"/>
                </a:lnTo>
                <a:lnTo>
                  <a:pt x="2236127" y="834999"/>
                </a:lnTo>
                <a:lnTo>
                  <a:pt x="2196452" y="819658"/>
                </a:lnTo>
                <a:lnTo>
                  <a:pt x="2161463" y="795655"/>
                </a:lnTo>
                <a:lnTo>
                  <a:pt x="2132292" y="764235"/>
                </a:lnTo>
                <a:lnTo>
                  <a:pt x="2110041" y="726681"/>
                </a:lnTo>
                <a:lnTo>
                  <a:pt x="2095868" y="684263"/>
                </a:lnTo>
                <a:lnTo>
                  <a:pt x="2090902" y="638251"/>
                </a:lnTo>
                <a:lnTo>
                  <a:pt x="2095868" y="592658"/>
                </a:lnTo>
                <a:lnTo>
                  <a:pt x="2110041" y="550506"/>
                </a:lnTo>
                <a:lnTo>
                  <a:pt x="2132292" y="513118"/>
                </a:lnTo>
                <a:lnTo>
                  <a:pt x="2161463" y="481787"/>
                </a:lnTo>
                <a:lnTo>
                  <a:pt x="2196452" y="457796"/>
                </a:lnTo>
                <a:lnTo>
                  <a:pt x="2236127" y="442455"/>
                </a:lnTo>
                <a:lnTo>
                  <a:pt x="2279345" y="437045"/>
                </a:lnTo>
                <a:lnTo>
                  <a:pt x="2332177" y="444525"/>
                </a:lnTo>
                <a:lnTo>
                  <a:pt x="2378633" y="465963"/>
                </a:lnTo>
                <a:lnTo>
                  <a:pt x="2417051" y="499833"/>
                </a:lnTo>
                <a:lnTo>
                  <a:pt x="2445753" y="544626"/>
                </a:lnTo>
                <a:lnTo>
                  <a:pt x="2510574" y="544626"/>
                </a:lnTo>
                <a:lnTo>
                  <a:pt x="2486825" y="493953"/>
                </a:lnTo>
                <a:lnTo>
                  <a:pt x="2455380" y="452361"/>
                </a:lnTo>
                <a:lnTo>
                  <a:pt x="2417572" y="419900"/>
                </a:lnTo>
                <a:lnTo>
                  <a:pt x="2374735" y="396633"/>
                </a:lnTo>
                <a:lnTo>
                  <a:pt x="2328214" y="382625"/>
                </a:lnTo>
                <a:lnTo>
                  <a:pt x="2279345" y="377952"/>
                </a:lnTo>
                <a:lnTo>
                  <a:pt x="2234425" y="382155"/>
                </a:lnTo>
                <a:lnTo>
                  <a:pt x="2192197" y="394258"/>
                </a:lnTo>
                <a:lnTo>
                  <a:pt x="2153361" y="413537"/>
                </a:lnTo>
                <a:lnTo>
                  <a:pt x="2118601" y="439229"/>
                </a:lnTo>
                <a:lnTo>
                  <a:pt x="2088616" y="470623"/>
                </a:lnTo>
                <a:lnTo>
                  <a:pt x="2064092" y="506958"/>
                </a:lnTo>
                <a:lnTo>
                  <a:pt x="2045728" y="547509"/>
                </a:lnTo>
                <a:lnTo>
                  <a:pt x="2034197" y="591515"/>
                </a:lnTo>
                <a:lnTo>
                  <a:pt x="2030196" y="638251"/>
                </a:lnTo>
                <a:lnTo>
                  <a:pt x="2034197" y="685203"/>
                </a:lnTo>
                <a:lnTo>
                  <a:pt x="2045728" y="729386"/>
                </a:lnTo>
                <a:lnTo>
                  <a:pt x="2064092" y="770077"/>
                </a:lnTo>
                <a:lnTo>
                  <a:pt x="2088616" y="806538"/>
                </a:lnTo>
                <a:lnTo>
                  <a:pt x="2118601" y="838034"/>
                </a:lnTo>
                <a:lnTo>
                  <a:pt x="2153361" y="863803"/>
                </a:lnTo>
                <a:lnTo>
                  <a:pt x="2192197" y="883132"/>
                </a:lnTo>
                <a:lnTo>
                  <a:pt x="2234425" y="895273"/>
                </a:lnTo>
                <a:lnTo>
                  <a:pt x="2279345" y="899477"/>
                </a:lnTo>
                <a:lnTo>
                  <a:pt x="2325586" y="895807"/>
                </a:lnTo>
                <a:lnTo>
                  <a:pt x="2368054" y="885037"/>
                </a:lnTo>
                <a:lnTo>
                  <a:pt x="2406307" y="867575"/>
                </a:lnTo>
                <a:lnTo>
                  <a:pt x="2439886" y="843813"/>
                </a:lnTo>
                <a:lnTo>
                  <a:pt x="2468359" y="814133"/>
                </a:lnTo>
                <a:lnTo>
                  <a:pt x="2491270" y="778954"/>
                </a:lnTo>
                <a:lnTo>
                  <a:pt x="2508186" y="738657"/>
                </a:lnTo>
                <a:lnTo>
                  <a:pt x="2518664" y="693635"/>
                </a:lnTo>
                <a:lnTo>
                  <a:pt x="2522258" y="644296"/>
                </a:lnTo>
                <a:lnTo>
                  <a:pt x="2522258" y="618261"/>
                </a:lnTo>
                <a:close/>
              </a:path>
              <a:path w="2635250" h="984885">
                <a:moveTo>
                  <a:pt x="2634767" y="392112"/>
                </a:moveTo>
                <a:lnTo>
                  <a:pt x="2573921" y="392112"/>
                </a:lnTo>
                <a:lnTo>
                  <a:pt x="2573921" y="889520"/>
                </a:lnTo>
                <a:lnTo>
                  <a:pt x="2634767" y="889520"/>
                </a:lnTo>
                <a:lnTo>
                  <a:pt x="2634767" y="392112"/>
                </a:lnTo>
                <a:close/>
              </a:path>
            </a:pathLst>
          </a:custGeom>
          <a:solidFill>
            <a:srgbClr val="FFFFFF"/>
          </a:solidFill>
        </p:spPr>
        <p:txBody>
          <a:bodyPr wrap="square" lIns="0" tIns="0" rIns="0" bIns="0" rtlCol="0"/>
          <a:lstStyle/>
          <a:p>
            <a:endParaRPr/>
          </a:p>
        </p:txBody>
      </p:sp>
      <p:sp>
        <p:nvSpPr>
          <p:cNvPr id="11" name="TextBox 10">
            <a:extLst>
              <a:ext uri="{FF2B5EF4-FFF2-40B4-BE49-F238E27FC236}">
                <a16:creationId xmlns:a16="http://schemas.microsoft.com/office/drawing/2014/main" id="{7CFA63EF-4D3B-E7C4-01DE-C39CC21F83FD}"/>
              </a:ext>
            </a:extLst>
          </p:cNvPr>
          <p:cNvSpPr txBox="1"/>
          <p:nvPr/>
        </p:nvSpPr>
        <p:spPr>
          <a:xfrm>
            <a:off x="504825" y="3168139"/>
            <a:ext cx="10285633" cy="6986528"/>
          </a:xfrm>
          <a:prstGeom prst="rect">
            <a:avLst/>
          </a:prstGeom>
          <a:noFill/>
        </p:spPr>
        <p:txBody>
          <a:bodyPr wrap="square">
            <a:spAutoFit/>
          </a:bodyPr>
          <a:lstStyle/>
          <a:p>
            <a:r>
              <a:rPr lang="mn-MN" sz="2800" b="1" dirty="0">
                <a:latin typeface="Lato" panose="020F0502020204030203" pitchFamily="34" charset="0"/>
                <a:ea typeface="Lato" panose="020F0502020204030203" pitchFamily="34" charset="0"/>
                <a:cs typeface="Lato" panose="020F0502020204030203" pitchFamily="34" charset="0"/>
              </a:rPr>
              <a:t>Тойм</a:t>
            </a:r>
            <a:r>
              <a:rPr lang="en-GB" sz="2800" b="1" dirty="0">
                <a:latin typeface="Lato" panose="020F0502020204030203" pitchFamily="34" charset="0"/>
                <a:ea typeface="Lato" panose="020F0502020204030203" pitchFamily="34" charset="0"/>
                <a:cs typeface="Lato" panose="020F0502020204030203" pitchFamily="34" charset="0"/>
              </a:rPr>
              <a:t>: </a:t>
            </a:r>
            <a:r>
              <a:rPr lang="mn-MN" sz="2800" dirty="0">
                <a:latin typeface="Lato" panose="020F0502020204030203" pitchFamily="34" charset="0"/>
                <a:ea typeface="Lato" panose="020F0502020204030203" pitchFamily="34" charset="0"/>
                <a:cs typeface="Lato" panose="020F0502020204030203" pitchFamily="34" charset="0"/>
              </a:rPr>
              <a:t>Ойн салбарын санхүүжилт, хөрөнгө оруулалт хангалтгүй, тэгш бус хуваарилалттай, оновчтой бус, үндэсний хөрөнгө оруулалтын нэгдсэн тогтолцоотой уялдаагүй.  </a:t>
            </a:r>
            <a:endParaRPr lang="en-GB" sz="2800" dirty="0">
              <a:latin typeface="Lato" panose="020F0502020204030203" pitchFamily="34" charset="0"/>
              <a:ea typeface="Lato" panose="020F0502020204030203" pitchFamily="34" charset="0"/>
              <a:cs typeface="Lato" panose="020F0502020204030203" pitchFamily="34" charset="0"/>
            </a:endParaRPr>
          </a:p>
          <a:p>
            <a:pPr marL="457200" indent="-457200">
              <a:buFont typeface="+mj-lt"/>
              <a:buAutoNum type="arabicPeriod"/>
            </a:pPr>
            <a:r>
              <a:rPr lang="mn-MN" sz="2800" b="1" dirty="0">
                <a:latin typeface="Lato" panose="020F0502020204030203" pitchFamily="34" charset="0"/>
                <a:ea typeface="Lato" panose="020F0502020204030203" pitchFamily="34" charset="0"/>
                <a:cs typeface="Lato" panose="020F0502020204030203" pitchFamily="34" charset="0"/>
              </a:rPr>
              <a:t>Санхүүжилтийн хэмжээ, зориулалт хангалттай биш</a:t>
            </a:r>
            <a:endParaRPr lang="en-IE" sz="2800" b="1" dirty="0">
              <a:latin typeface="Lato" panose="020F0502020204030203" pitchFamily="34" charset="0"/>
              <a:ea typeface="Lato" panose="020F0502020204030203" pitchFamily="34" charset="0"/>
              <a:cs typeface="Lato" panose="020F0502020204030203" pitchFamily="34" charset="0"/>
            </a:endParaRPr>
          </a:p>
          <a:p>
            <a:pPr marL="457200" indent="-457200">
              <a:buFont typeface="Arial" panose="020B0604020202020204" pitchFamily="34" charset="0"/>
              <a:buChar char="•"/>
            </a:pPr>
            <a:r>
              <a:rPr lang="mn-MN" sz="2800" dirty="0">
                <a:latin typeface="Lato" panose="020F0502020204030203" pitchFamily="34" charset="0"/>
                <a:ea typeface="Lato" panose="020F0502020204030203" pitchFamily="34" charset="0"/>
                <a:cs typeface="Lato" panose="020F0502020204030203" pitchFamily="34" charset="0"/>
              </a:rPr>
              <a:t>Ойн санхүүжилтийг хөгжүүлэх мэдлэг, мэдээлэл болон төрөл бүрийн арга зүйн туршилт, инновац дутмаг</a:t>
            </a:r>
          </a:p>
          <a:p>
            <a:pPr marL="457200" indent="-457200">
              <a:buFont typeface="Arial" panose="020B0604020202020204" pitchFamily="34" charset="0"/>
              <a:buChar char="•"/>
            </a:pPr>
            <a:r>
              <a:rPr lang="mn-MN" sz="2800" dirty="0">
                <a:latin typeface="Lato" panose="020F0502020204030203" pitchFamily="34" charset="0"/>
                <a:ea typeface="Lato" panose="020F0502020204030203" pitchFamily="34" charset="0"/>
                <a:cs typeface="Lato" panose="020F0502020204030203" pitchFamily="34" charset="0"/>
              </a:rPr>
              <a:t>Бодлогын уялдаа холбоо, засаглал болон хэрэгжилтийг хангах ур чадвар сул</a:t>
            </a:r>
            <a:endParaRPr lang="en-IE" sz="2800" dirty="0">
              <a:latin typeface="Lato" panose="020F0502020204030203" pitchFamily="34" charset="0"/>
              <a:ea typeface="Lato" panose="020F0502020204030203" pitchFamily="34" charset="0"/>
              <a:cs typeface="Lato" panose="020F0502020204030203" pitchFamily="34" charset="0"/>
            </a:endParaRPr>
          </a:p>
          <a:p>
            <a:pPr marL="342900" lvl="2" indent="-342900">
              <a:buFont typeface="Arial" panose="020B0604020202020204" pitchFamily="34" charset="0"/>
              <a:buChar char="•"/>
            </a:pPr>
            <a:endParaRPr lang="en-IE" sz="2800" dirty="0">
              <a:latin typeface="Lato" panose="020F0502020204030203" pitchFamily="34" charset="0"/>
              <a:ea typeface="Lato" panose="020F0502020204030203" pitchFamily="34" charset="0"/>
              <a:cs typeface="Lato" panose="020F0502020204030203" pitchFamily="34" charset="0"/>
            </a:endParaRPr>
          </a:p>
          <a:p>
            <a:pPr lvl="2"/>
            <a:r>
              <a:rPr lang="en-IE" sz="2800" b="1" dirty="0">
                <a:latin typeface="Lato" panose="020F0502020204030203" pitchFamily="34" charset="0"/>
                <a:ea typeface="Lato" panose="020F0502020204030203" pitchFamily="34" charset="0"/>
                <a:cs typeface="Lato" panose="020F0502020204030203" pitchFamily="34" charset="0"/>
              </a:rPr>
              <a:t>2. </a:t>
            </a:r>
            <a:r>
              <a:rPr lang="mn-MN" sz="2800" b="1" dirty="0">
                <a:latin typeface="Lato" panose="020F0502020204030203" pitchFamily="34" charset="0"/>
                <a:ea typeface="Lato" panose="020F0502020204030203" pitchFamily="34" charset="0"/>
                <a:cs typeface="Lato" panose="020F0502020204030203" pitchFamily="34" charset="0"/>
              </a:rPr>
              <a:t>Монголд</a:t>
            </a:r>
            <a:r>
              <a:rPr lang="en-IE" sz="2800" b="1" dirty="0">
                <a:latin typeface="Lato" panose="020F0502020204030203" pitchFamily="34" charset="0"/>
                <a:ea typeface="Lato" panose="020F0502020204030203" pitchFamily="34" charset="0"/>
                <a:cs typeface="Lato" panose="020F0502020204030203" pitchFamily="34" charset="0"/>
              </a:rPr>
              <a:t>: </a:t>
            </a:r>
            <a:r>
              <a:rPr lang="mn-MN" sz="2800" dirty="0">
                <a:latin typeface="Lato" panose="020F0502020204030203" pitchFamily="34" charset="0"/>
                <a:ea typeface="Lato" panose="020F0502020204030203" pitchFamily="34" charset="0"/>
                <a:cs typeface="Lato" panose="020F0502020204030203" pitchFamily="34" charset="0"/>
              </a:rPr>
              <a:t>Нийт 9.8 сая га талбайд тогтвортой ойн менежмент хэрэгжүүлэх, 46.8 сая га газрыг хамгаалалтад авах үндэсний зорилтуудын хэрэгжилт нь улсын төсөвт хэт их дулдуйдсан бөгөөд улсын төсөв нь хангалтгүй, жигд бус хуваарилагдсан, үндэсний хөрөнгө оруулалтын тогтолцоотой хангалттай сайн уялдаагүй байна. </a:t>
            </a:r>
            <a:endParaRPr lang="en-IE" sz="2800" dirty="0">
              <a:latin typeface="Lato" panose="020F0502020204030203" pitchFamily="34" charset="0"/>
              <a:ea typeface="Lato" panose="020F0502020204030203" pitchFamily="34" charset="0"/>
              <a:cs typeface="Lato" panose="020F0502020204030203" pitchFamily="34" charset="0"/>
            </a:endParaRPr>
          </a:p>
        </p:txBody>
      </p:sp>
      <p:sp>
        <p:nvSpPr>
          <p:cNvPr id="7" name="object 5">
            <a:extLst>
              <a:ext uri="{FF2B5EF4-FFF2-40B4-BE49-F238E27FC236}">
                <a16:creationId xmlns:a16="http://schemas.microsoft.com/office/drawing/2014/main" id="{9C730EC6-0E4E-9924-1096-CF607C3873FE}"/>
              </a:ext>
            </a:extLst>
          </p:cNvPr>
          <p:cNvSpPr/>
          <p:nvPr/>
        </p:nvSpPr>
        <p:spPr>
          <a:xfrm>
            <a:off x="284480" y="1979979"/>
            <a:ext cx="220345" cy="691515"/>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endParaRPr/>
          </a:p>
        </p:txBody>
      </p:sp>
      <p:sp>
        <p:nvSpPr>
          <p:cNvPr id="8" name="object 6">
            <a:extLst>
              <a:ext uri="{FF2B5EF4-FFF2-40B4-BE49-F238E27FC236}">
                <a16:creationId xmlns:a16="http://schemas.microsoft.com/office/drawing/2014/main" id="{626442F9-B7E9-2785-B5BB-32ED3D3C8B5E}"/>
              </a:ext>
            </a:extLst>
          </p:cNvPr>
          <p:cNvSpPr txBox="1"/>
          <p:nvPr/>
        </p:nvSpPr>
        <p:spPr>
          <a:xfrm>
            <a:off x="729077" y="2160191"/>
            <a:ext cx="17482321" cy="750205"/>
          </a:xfrm>
          <a:prstGeom prst="rect">
            <a:avLst/>
          </a:prstGeom>
        </p:spPr>
        <p:txBody>
          <a:bodyPr vert="horz" wrap="square" lIns="0" tIns="11430" rIns="0" bIns="0" rtlCol="0">
            <a:spAutoFit/>
          </a:bodyPr>
          <a:lstStyle/>
          <a:p>
            <a:pPr marL="12700">
              <a:lnSpc>
                <a:spcPct val="100000"/>
              </a:lnSpc>
              <a:spcBef>
                <a:spcPts val="90"/>
              </a:spcBef>
            </a:pPr>
            <a:r>
              <a:rPr lang="mn-MN" sz="4800" b="1" spc="-60" dirty="0">
                <a:solidFill>
                  <a:srgbClr val="06B89D"/>
                </a:solidFill>
                <a:latin typeface="Lato"/>
                <a:cs typeface="Lato"/>
              </a:rPr>
              <a:t>Ойн санхүүжилтэд тулгарч буй бэрхшээл</a:t>
            </a:r>
            <a:endParaRPr lang="en-US" sz="4800" b="1" spc="-60" dirty="0">
              <a:solidFill>
                <a:srgbClr val="06B89D"/>
              </a:solidFill>
              <a:latin typeface="Lato"/>
              <a:cs typeface="Lato"/>
            </a:endParaRPr>
          </a:p>
        </p:txBody>
      </p:sp>
      <p:pic>
        <p:nvPicPr>
          <p:cNvPr id="10" name="Picture 9">
            <a:extLst>
              <a:ext uri="{FF2B5EF4-FFF2-40B4-BE49-F238E27FC236}">
                <a16:creationId xmlns:a16="http://schemas.microsoft.com/office/drawing/2014/main" id="{CF1A8E6B-51C0-4488-6E82-96B0F577E91E}"/>
              </a:ext>
            </a:extLst>
          </p:cNvPr>
          <p:cNvPicPr>
            <a:picLocks noChangeAspect="1"/>
          </p:cNvPicPr>
          <p:nvPr/>
        </p:nvPicPr>
        <p:blipFill>
          <a:blip r:embed="rId2"/>
          <a:stretch>
            <a:fillRect/>
          </a:stretch>
        </p:blipFill>
        <p:spPr>
          <a:xfrm>
            <a:off x="10809838" y="3311002"/>
            <a:ext cx="8789437" cy="6592078"/>
          </a:xfrm>
          <a:prstGeom prst="rect">
            <a:avLst/>
          </a:prstGeom>
        </p:spPr>
      </p:pic>
    </p:spTree>
    <p:extLst>
      <p:ext uri="{BB962C8B-B14F-4D97-AF65-F5344CB8AC3E}">
        <p14:creationId xmlns:p14="http://schemas.microsoft.com/office/powerpoint/2010/main" val="372768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B4A57-25ED-E367-D1AC-3D2158FA382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FAB005D-6E08-8F7B-32F5-50EF648E436E}"/>
              </a:ext>
            </a:extLst>
          </p:cNvPr>
          <p:cNvSpPr/>
          <p:nvPr/>
        </p:nvSpPr>
        <p:spPr>
          <a:xfrm>
            <a:off x="18175644" y="181399"/>
            <a:ext cx="1472565" cy="549910"/>
          </a:xfrm>
          <a:custGeom>
            <a:avLst/>
            <a:gdLst/>
            <a:ahLst/>
            <a:cxnLst/>
            <a:rect l="l" t="t" r="r" b="b"/>
            <a:pathLst>
              <a:path w="1472565" h="549910">
                <a:moveTo>
                  <a:pt x="80581" y="179908"/>
                </a:moveTo>
                <a:lnTo>
                  <a:pt x="0" y="133413"/>
                </a:lnTo>
                <a:lnTo>
                  <a:pt x="0" y="402615"/>
                </a:lnTo>
                <a:lnTo>
                  <a:pt x="80581" y="356146"/>
                </a:lnTo>
                <a:lnTo>
                  <a:pt x="80581" y="179908"/>
                </a:lnTo>
                <a:close/>
              </a:path>
              <a:path w="1472565" h="549910">
                <a:moveTo>
                  <a:pt x="231013" y="0"/>
                </a:moveTo>
                <a:lnTo>
                  <a:pt x="17907" y="123075"/>
                </a:lnTo>
                <a:lnTo>
                  <a:pt x="94526" y="167271"/>
                </a:lnTo>
                <a:lnTo>
                  <a:pt x="231013" y="88480"/>
                </a:lnTo>
                <a:lnTo>
                  <a:pt x="231013" y="0"/>
                </a:lnTo>
                <a:close/>
              </a:path>
              <a:path w="1472565" h="549910">
                <a:moveTo>
                  <a:pt x="470306" y="417207"/>
                </a:moveTo>
                <a:lnTo>
                  <a:pt x="391972" y="371957"/>
                </a:lnTo>
                <a:lnTo>
                  <a:pt x="259384" y="448538"/>
                </a:lnTo>
                <a:lnTo>
                  <a:pt x="259384" y="538988"/>
                </a:lnTo>
                <a:lnTo>
                  <a:pt x="470306" y="417207"/>
                </a:lnTo>
                <a:close/>
              </a:path>
              <a:path w="1472565" h="549910">
                <a:moveTo>
                  <a:pt x="480961" y="154216"/>
                </a:moveTo>
                <a:lnTo>
                  <a:pt x="259384" y="282168"/>
                </a:lnTo>
                <a:lnTo>
                  <a:pt x="259384" y="427824"/>
                </a:lnTo>
                <a:lnTo>
                  <a:pt x="381889" y="357073"/>
                </a:lnTo>
                <a:lnTo>
                  <a:pt x="381889" y="295033"/>
                </a:lnTo>
                <a:lnTo>
                  <a:pt x="320967" y="330212"/>
                </a:lnTo>
                <a:lnTo>
                  <a:pt x="320967" y="309537"/>
                </a:lnTo>
                <a:lnTo>
                  <a:pt x="400773" y="263410"/>
                </a:lnTo>
                <a:lnTo>
                  <a:pt x="400773" y="356387"/>
                </a:lnTo>
                <a:lnTo>
                  <a:pt x="480961" y="402615"/>
                </a:lnTo>
                <a:lnTo>
                  <a:pt x="480961" y="154216"/>
                </a:lnTo>
                <a:close/>
              </a:path>
              <a:path w="1472565" h="549910">
                <a:moveTo>
                  <a:pt x="480974" y="133413"/>
                </a:moveTo>
                <a:lnTo>
                  <a:pt x="249936" y="0"/>
                </a:lnTo>
                <a:lnTo>
                  <a:pt x="249936" y="88480"/>
                </a:lnTo>
                <a:lnTo>
                  <a:pt x="377228" y="161988"/>
                </a:lnTo>
                <a:lnTo>
                  <a:pt x="359321" y="172351"/>
                </a:lnTo>
                <a:lnTo>
                  <a:pt x="240461" y="103759"/>
                </a:lnTo>
                <a:lnTo>
                  <a:pt x="112445" y="177622"/>
                </a:lnTo>
                <a:lnTo>
                  <a:pt x="213385" y="235940"/>
                </a:lnTo>
                <a:lnTo>
                  <a:pt x="275374" y="200113"/>
                </a:lnTo>
                <a:lnTo>
                  <a:pt x="228841" y="173215"/>
                </a:lnTo>
                <a:lnTo>
                  <a:pt x="246761" y="162877"/>
                </a:lnTo>
                <a:lnTo>
                  <a:pt x="311251" y="200113"/>
                </a:lnTo>
                <a:lnTo>
                  <a:pt x="213385" y="256578"/>
                </a:lnTo>
                <a:lnTo>
                  <a:pt x="99466" y="190855"/>
                </a:lnTo>
                <a:lnTo>
                  <a:pt x="99466" y="356539"/>
                </a:lnTo>
                <a:lnTo>
                  <a:pt x="194462" y="411365"/>
                </a:lnTo>
                <a:lnTo>
                  <a:pt x="194462" y="336727"/>
                </a:lnTo>
                <a:lnTo>
                  <a:pt x="148932" y="310426"/>
                </a:lnTo>
                <a:lnTo>
                  <a:pt x="148932" y="289750"/>
                </a:lnTo>
                <a:lnTo>
                  <a:pt x="213385" y="326923"/>
                </a:lnTo>
                <a:lnTo>
                  <a:pt x="213385" y="443026"/>
                </a:lnTo>
                <a:lnTo>
                  <a:pt x="89662" y="371602"/>
                </a:lnTo>
                <a:lnTo>
                  <a:pt x="10617" y="417195"/>
                </a:lnTo>
                <a:lnTo>
                  <a:pt x="240461" y="549910"/>
                </a:lnTo>
                <a:lnTo>
                  <a:pt x="240461" y="272389"/>
                </a:lnTo>
                <a:lnTo>
                  <a:pt x="480974" y="133413"/>
                </a:lnTo>
                <a:close/>
              </a:path>
              <a:path w="1472565" h="549910">
                <a:moveTo>
                  <a:pt x="806272" y="345427"/>
                </a:moveTo>
                <a:lnTo>
                  <a:pt x="672490" y="345427"/>
                </a:lnTo>
                <a:lnTo>
                  <a:pt x="672490" y="378409"/>
                </a:lnTo>
                <a:lnTo>
                  <a:pt x="771093" y="378409"/>
                </a:lnTo>
                <a:lnTo>
                  <a:pt x="761428" y="414553"/>
                </a:lnTo>
                <a:lnTo>
                  <a:pt x="740778" y="443433"/>
                </a:lnTo>
                <a:lnTo>
                  <a:pt x="710145" y="462584"/>
                </a:lnTo>
                <a:lnTo>
                  <a:pt x="670560" y="469519"/>
                </a:lnTo>
                <a:lnTo>
                  <a:pt x="629564" y="460552"/>
                </a:lnTo>
                <a:lnTo>
                  <a:pt x="596099" y="436219"/>
                </a:lnTo>
                <a:lnTo>
                  <a:pt x="573544" y="400291"/>
                </a:lnTo>
                <a:lnTo>
                  <a:pt x="565264" y="356590"/>
                </a:lnTo>
                <a:lnTo>
                  <a:pt x="573544" y="313232"/>
                </a:lnTo>
                <a:lnTo>
                  <a:pt x="596099" y="277456"/>
                </a:lnTo>
                <a:lnTo>
                  <a:pt x="629564" y="253149"/>
                </a:lnTo>
                <a:lnTo>
                  <a:pt x="670560" y="244182"/>
                </a:lnTo>
                <a:lnTo>
                  <a:pt x="700074" y="248361"/>
                </a:lnTo>
                <a:lnTo>
                  <a:pt x="726033" y="260337"/>
                </a:lnTo>
                <a:lnTo>
                  <a:pt x="747483" y="279247"/>
                </a:lnTo>
                <a:lnTo>
                  <a:pt x="763524" y="304279"/>
                </a:lnTo>
                <a:lnTo>
                  <a:pt x="799731" y="304279"/>
                </a:lnTo>
                <a:lnTo>
                  <a:pt x="778179" y="263715"/>
                </a:lnTo>
                <a:lnTo>
                  <a:pt x="747776" y="234594"/>
                </a:lnTo>
                <a:lnTo>
                  <a:pt x="711073" y="217030"/>
                </a:lnTo>
                <a:lnTo>
                  <a:pt x="670560" y="211150"/>
                </a:lnTo>
                <a:lnTo>
                  <a:pt x="626452" y="218579"/>
                </a:lnTo>
                <a:lnTo>
                  <a:pt x="588225" y="239242"/>
                </a:lnTo>
                <a:lnTo>
                  <a:pt x="558139" y="270751"/>
                </a:lnTo>
                <a:lnTo>
                  <a:pt x="538429" y="310667"/>
                </a:lnTo>
                <a:lnTo>
                  <a:pt x="531368" y="356590"/>
                </a:lnTo>
                <a:lnTo>
                  <a:pt x="538429" y="402704"/>
                </a:lnTo>
                <a:lnTo>
                  <a:pt x="558139" y="442772"/>
                </a:lnTo>
                <a:lnTo>
                  <a:pt x="588225" y="474370"/>
                </a:lnTo>
                <a:lnTo>
                  <a:pt x="626452" y="495096"/>
                </a:lnTo>
                <a:lnTo>
                  <a:pt x="670560" y="502539"/>
                </a:lnTo>
                <a:lnTo>
                  <a:pt x="715556" y="495973"/>
                </a:lnTo>
                <a:lnTo>
                  <a:pt x="753071" y="477151"/>
                </a:lnTo>
                <a:lnTo>
                  <a:pt x="781659" y="447344"/>
                </a:lnTo>
                <a:lnTo>
                  <a:pt x="799871" y="407860"/>
                </a:lnTo>
                <a:lnTo>
                  <a:pt x="806272" y="359968"/>
                </a:lnTo>
                <a:lnTo>
                  <a:pt x="806272" y="345427"/>
                </a:lnTo>
                <a:close/>
              </a:path>
              <a:path w="1472565" h="549910">
                <a:moveTo>
                  <a:pt x="1108468" y="345427"/>
                </a:moveTo>
                <a:lnTo>
                  <a:pt x="974699" y="345427"/>
                </a:lnTo>
                <a:lnTo>
                  <a:pt x="974699" y="378409"/>
                </a:lnTo>
                <a:lnTo>
                  <a:pt x="1073302" y="378409"/>
                </a:lnTo>
                <a:lnTo>
                  <a:pt x="1063625" y="414553"/>
                </a:lnTo>
                <a:lnTo>
                  <a:pt x="1042974" y="443433"/>
                </a:lnTo>
                <a:lnTo>
                  <a:pt x="1012355" y="462584"/>
                </a:lnTo>
                <a:lnTo>
                  <a:pt x="972756" y="469519"/>
                </a:lnTo>
                <a:lnTo>
                  <a:pt x="931760" y="460552"/>
                </a:lnTo>
                <a:lnTo>
                  <a:pt x="898296" y="436219"/>
                </a:lnTo>
                <a:lnTo>
                  <a:pt x="875741" y="400291"/>
                </a:lnTo>
                <a:lnTo>
                  <a:pt x="867473" y="356590"/>
                </a:lnTo>
                <a:lnTo>
                  <a:pt x="875741" y="313232"/>
                </a:lnTo>
                <a:lnTo>
                  <a:pt x="898296" y="277456"/>
                </a:lnTo>
                <a:lnTo>
                  <a:pt x="931760" y="253149"/>
                </a:lnTo>
                <a:lnTo>
                  <a:pt x="972756" y="244182"/>
                </a:lnTo>
                <a:lnTo>
                  <a:pt x="1002284" y="248361"/>
                </a:lnTo>
                <a:lnTo>
                  <a:pt x="1028230" y="260337"/>
                </a:lnTo>
                <a:lnTo>
                  <a:pt x="1049693" y="279247"/>
                </a:lnTo>
                <a:lnTo>
                  <a:pt x="1065733" y="304279"/>
                </a:lnTo>
                <a:lnTo>
                  <a:pt x="1101940" y="304279"/>
                </a:lnTo>
                <a:lnTo>
                  <a:pt x="1080389" y="263715"/>
                </a:lnTo>
                <a:lnTo>
                  <a:pt x="1049985" y="234594"/>
                </a:lnTo>
                <a:lnTo>
                  <a:pt x="1013269" y="217030"/>
                </a:lnTo>
                <a:lnTo>
                  <a:pt x="972756" y="211150"/>
                </a:lnTo>
                <a:lnTo>
                  <a:pt x="928649" y="218579"/>
                </a:lnTo>
                <a:lnTo>
                  <a:pt x="890422" y="239242"/>
                </a:lnTo>
                <a:lnTo>
                  <a:pt x="860336" y="270751"/>
                </a:lnTo>
                <a:lnTo>
                  <a:pt x="840625" y="310667"/>
                </a:lnTo>
                <a:lnTo>
                  <a:pt x="833551" y="356590"/>
                </a:lnTo>
                <a:lnTo>
                  <a:pt x="840625" y="402704"/>
                </a:lnTo>
                <a:lnTo>
                  <a:pt x="860336" y="442772"/>
                </a:lnTo>
                <a:lnTo>
                  <a:pt x="890422" y="474370"/>
                </a:lnTo>
                <a:lnTo>
                  <a:pt x="928649" y="495096"/>
                </a:lnTo>
                <a:lnTo>
                  <a:pt x="972756" y="502539"/>
                </a:lnTo>
                <a:lnTo>
                  <a:pt x="1017752" y="495973"/>
                </a:lnTo>
                <a:lnTo>
                  <a:pt x="1055268" y="477151"/>
                </a:lnTo>
                <a:lnTo>
                  <a:pt x="1083856" y="447344"/>
                </a:lnTo>
                <a:lnTo>
                  <a:pt x="1102080" y="407860"/>
                </a:lnTo>
                <a:lnTo>
                  <a:pt x="1108468" y="359968"/>
                </a:lnTo>
                <a:lnTo>
                  <a:pt x="1108468" y="345427"/>
                </a:lnTo>
                <a:close/>
              </a:path>
              <a:path w="1472565" h="549910">
                <a:moveTo>
                  <a:pt x="1409128" y="345427"/>
                </a:moveTo>
                <a:lnTo>
                  <a:pt x="1275346" y="345427"/>
                </a:lnTo>
                <a:lnTo>
                  <a:pt x="1275346" y="378409"/>
                </a:lnTo>
                <a:lnTo>
                  <a:pt x="1373936" y="378409"/>
                </a:lnTo>
                <a:lnTo>
                  <a:pt x="1364284" y="414553"/>
                </a:lnTo>
                <a:lnTo>
                  <a:pt x="1343634" y="443433"/>
                </a:lnTo>
                <a:lnTo>
                  <a:pt x="1313002" y="462584"/>
                </a:lnTo>
                <a:lnTo>
                  <a:pt x="1273416" y="469519"/>
                </a:lnTo>
                <a:lnTo>
                  <a:pt x="1232420" y="460552"/>
                </a:lnTo>
                <a:lnTo>
                  <a:pt x="1198956" y="436219"/>
                </a:lnTo>
                <a:lnTo>
                  <a:pt x="1176401" y="400291"/>
                </a:lnTo>
                <a:lnTo>
                  <a:pt x="1168120" y="356590"/>
                </a:lnTo>
                <a:lnTo>
                  <a:pt x="1176401" y="313232"/>
                </a:lnTo>
                <a:lnTo>
                  <a:pt x="1198956" y="277456"/>
                </a:lnTo>
                <a:lnTo>
                  <a:pt x="1232420" y="253149"/>
                </a:lnTo>
                <a:lnTo>
                  <a:pt x="1273416" y="244182"/>
                </a:lnTo>
                <a:lnTo>
                  <a:pt x="1302931" y="248361"/>
                </a:lnTo>
                <a:lnTo>
                  <a:pt x="1328889" y="260337"/>
                </a:lnTo>
                <a:lnTo>
                  <a:pt x="1350340" y="279247"/>
                </a:lnTo>
                <a:lnTo>
                  <a:pt x="1366380" y="304279"/>
                </a:lnTo>
                <a:lnTo>
                  <a:pt x="1402600" y="304279"/>
                </a:lnTo>
                <a:lnTo>
                  <a:pt x="1381036" y="263715"/>
                </a:lnTo>
                <a:lnTo>
                  <a:pt x="1350632" y="234594"/>
                </a:lnTo>
                <a:lnTo>
                  <a:pt x="1313916" y="217030"/>
                </a:lnTo>
                <a:lnTo>
                  <a:pt x="1273416" y="211150"/>
                </a:lnTo>
                <a:lnTo>
                  <a:pt x="1229309" y="218579"/>
                </a:lnTo>
                <a:lnTo>
                  <a:pt x="1191082" y="239242"/>
                </a:lnTo>
                <a:lnTo>
                  <a:pt x="1160995" y="270751"/>
                </a:lnTo>
                <a:lnTo>
                  <a:pt x="1141285" y="310667"/>
                </a:lnTo>
                <a:lnTo>
                  <a:pt x="1134224" y="356590"/>
                </a:lnTo>
                <a:lnTo>
                  <a:pt x="1141285" y="402704"/>
                </a:lnTo>
                <a:lnTo>
                  <a:pt x="1160995" y="442772"/>
                </a:lnTo>
                <a:lnTo>
                  <a:pt x="1191082" y="474370"/>
                </a:lnTo>
                <a:lnTo>
                  <a:pt x="1229309" y="495096"/>
                </a:lnTo>
                <a:lnTo>
                  <a:pt x="1273416" y="502539"/>
                </a:lnTo>
                <a:lnTo>
                  <a:pt x="1318412" y="495973"/>
                </a:lnTo>
                <a:lnTo>
                  <a:pt x="1355928" y="477151"/>
                </a:lnTo>
                <a:lnTo>
                  <a:pt x="1384515" y="447344"/>
                </a:lnTo>
                <a:lnTo>
                  <a:pt x="1402727" y="407860"/>
                </a:lnTo>
                <a:lnTo>
                  <a:pt x="1409128" y="359968"/>
                </a:lnTo>
                <a:lnTo>
                  <a:pt x="1409128" y="345427"/>
                </a:lnTo>
                <a:close/>
              </a:path>
              <a:path w="1472565" h="549910">
                <a:moveTo>
                  <a:pt x="1471968" y="219075"/>
                </a:moveTo>
                <a:lnTo>
                  <a:pt x="1437982" y="219075"/>
                </a:lnTo>
                <a:lnTo>
                  <a:pt x="1437982" y="496963"/>
                </a:lnTo>
                <a:lnTo>
                  <a:pt x="1471968" y="496963"/>
                </a:lnTo>
                <a:lnTo>
                  <a:pt x="1471968" y="219075"/>
                </a:lnTo>
                <a:close/>
              </a:path>
            </a:pathLst>
          </a:custGeom>
          <a:solidFill>
            <a:srgbClr val="FFFFFF"/>
          </a:solidFill>
        </p:spPr>
        <p:txBody>
          <a:bodyPr wrap="square" lIns="0" tIns="0" rIns="0" bIns="0" rtlCol="0"/>
          <a:lstStyle/>
          <a:p>
            <a:endParaRPr/>
          </a:p>
        </p:txBody>
      </p:sp>
      <p:sp>
        <p:nvSpPr>
          <p:cNvPr id="4" name="object 4">
            <a:extLst>
              <a:ext uri="{FF2B5EF4-FFF2-40B4-BE49-F238E27FC236}">
                <a16:creationId xmlns:a16="http://schemas.microsoft.com/office/drawing/2014/main" id="{1DE1BE5E-56E7-7EBC-B60C-7CB7B528CB87}"/>
              </a:ext>
            </a:extLst>
          </p:cNvPr>
          <p:cNvSpPr txBox="1">
            <a:spLocks noGrp="1"/>
          </p:cNvSpPr>
          <p:nvPr>
            <p:ph type="ctrTitle"/>
          </p:nvPr>
        </p:nvSpPr>
        <p:spPr>
          <a:xfrm>
            <a:off x="1893000" y="110644"/>
            <a:ext cx="10140249" cy="646331"/>
          </a:xfrm>
          <a:prstGeom prst="rect">
            <a:avLst/>
          </a:prstGeom>
        </p:spPr>
        <p:txBody>
          <a:bodyPr vert="horz" wrap="square" lIns="0" tIns="15240" rIns="0" bIns="0" rtlCol="0">
            <a:spAutoFit/>
          </a:bodyPr>
          <a:lstStyle/>
          <a:p>
            <a:pPr marL="12700">
              <a:lnSpc>
                <a:spcPct val="100000"/>
              </a:lnSpc>
              <a:spcBef>
                <a:spcPts val="120"/>
              </a:spcBef>
            </a:pPr>
            <a:r>
              <a:rPr lang="mn-MN" dirty="0"/>
              <a:t>ОЙН САНХҮҮЖИЛТ ХӨТӨЛБӨР</a:t>
            </a:r>
            <a:endParaRPr lang="en-US" dirty="0"/>
          </a:p>
        </p:txBody>
      </p:sp>
      <p:sp>
        <p:nvSpPr>
          <p:cNvPr id="5" name="object 5">
            <a:extLst>
              <a:ext uri="{FF2B5EF4-FFF2-40B4-BE49-F238E27FC236}">
                <a16:creationId xmlns:a16="http://schemas.microsoft.com/office/drawing/2014/main" id="{A72127DB-9CE3-FFD6-C5AA-84CBC4DCDDEA}"/>
              </a:ext>
            </a:extLst>
          </p:cNvPr>
          <p:cNvSpPr/>
          <p:nvPr/>
        </p:nvSpPr>
        <p:spPr>
          <a:xfrm>
            <a:off x="695160" y="1254661"/>
            <a:ext cx="220345" cy="691515"/>
          </a:xfrm>
          <a:custGeom>
            <a:avLst/>
            <a:gdLst/>
            <a:ahLst/>
            <a:cxnLst/>
            <a:rect l="l" t="t" r="r" b="b"/>
            <a:pathLst>
              <a:path w="220344" h="691514">
                <a:moveTo>
                  <a:pt x="0" y="691067"/>
                </a:moveTo>
                <a:lnTo>
                  <a:pt x="219888" y="691067"/>
                </a:lnTo>
                <a:lnTo>
                  <a:pt x="219888" y="0"/>
                </a:lnTo>
                <a:lnTo>
                  <a:pt x="0" y="0"/>
                </a:lnTo>
                <a:lnTo>
                  <a:pt x="0" y="691067"/>
                </a:lnTo>
                <a:close/>
              </a:path>
            </a:pathLst>
          </a:custGeom>
          <a:solidFill>
            <a:srgbClr val="F6B11A"/>
          </a:solidFill>
        </p:spPr>
        <p:txBody>
          <a:bodyPr wrap="square" lIns="0" tIns="0" rIns="0" bIns="0" rtlCol="0"/>
          <a:lstStyle/>
          <a:p>
            <a:endParaRPr/>
          </a:p>
        </p:txBody>
      </p:sp>
      <p:sp>
        <p:nvSpPr>
          <p:cNvPr id="6" name="object 6">
            <a:extLst>
              <a:ext uri="{FF2B5EF4-FFF2-40B4-BE49-F238E27FC236}">
                <a16:creationId xmlns:a16="http://schemas.microsoft.com/office/drawing/2014/main" id="{DEC4194C-A288-07F9-99B0-484F8E2F1481}"/>
              </a:ext>
            </a:extLst>
          </p:cNvPr>
          <p:cNvSpPr txBox="1"/>
          <p:nvPr/>
        </p:nvSpPr>
        <p:spPr>
          <a:xfrm>
            <a:off x="1148578" y="1174927"/>
            <a:ext cx="14497822" cy="750205"/>
          </a:xfrm>
          <a:prstGeom prst="rect">
            <a:avLst/>
          </a:prstGeom>
        </p:spPr>
        <p:txBody>
          <a:bodyPr vert="horz" wrap="square" lIns="0" tIns="11430" rIns="0" bIns="0" rtlCol="0">
            <a:spAutoFit/>
          </a:bodyPr>
          <a:lstStyle/>
          <a:p>
            <a:pPr marL="12700">
              <a:lnSpc>
                <a:spcPct val="100000"/>
              </a:lnSpc>
              <a:spcBef>
                <a:spcPts val="90"/>
              </a:spcBef>
            </a:pPr>
            <a:r>
              <a:rPr lang="mn-MN" sz="4800" b="1" spc="-60" dirty="0">
                <a:solidFill>
                  <a:srgbClr val="06B89D"/>
                </a:solidFill>
                <a:latin typeface="Lato"/>
                <a:cs typeface="Lato"/>
              </a:rPr>
              <a:t>Ойн санхүүжилтийн хөтөлбөрийн бүтэц, арга зүй</a:t>
            </a:r>
            <a:endParaRPr lang="en-US" sz="4800" b="1" spc="-60" dirty="0">
              <a:solidFill>
                <a:srgbClr val="06B89D"/>
              </a:solidFill>
              <a:latin typeface="Lato"/>
              <a:cs typeface="Lato"/>
            </a:endParaRPr>
          </a:p>
        </p:txBody>
      </p:sp>
      <p:sp>
        <p:nvSpPr>
          <p:cNvPr id="9" name="TextBox 8">
            <a:extLst>
              <a:ext uri="{FF2B5EF4-FFF2-40B4-BE49-F238E27FC236}">
                <a16:creationId xmlns:a16="http://schemas.microsoft.com/office/drawing/2014/main" id="{A8BFF946-E255-7417-1F6D-BAF1CD3B50D4}"/>
              </a:ext>
            </a:extLst>
          </p:cNvPr>
          <p:cNvSpPr txBox="1"/>
          <p:nvPr/>
        </p:nvSpPr>
        <p:spPr>
          <a:xfrm>
            <a:off x="145704" y="2155860"/>
            <a:ext cx="18766222" cy="3247043"/>
          </a:xfrm>
          <a:prstGeom prst="rect">
            <a:avLst/>
          </a:prstGeom>
          <a:noFill/>
        </p:spPr>
        <p:txBody>
          <a:bodyPr wrap="square">
            <a:spAutoFit/>
          </a:bodyPr>
          <a:lstStyle/>
          <a:p>
            <a:pPr>
              <a:spcBef>
                <a:spcPts val="600"/>
              </a:spcBef>
              <a:spcAft>
                <a:spcPts val="600"/>
              </a:spcAft>
            </a:pPr>
            <a:r>
              <a:rPr lang="mn-MN" sz="3000" b="1" dirty="0">
                <a:latin typeface="Lato" panose="020F0502020204030203" pitchFamily="34" charset="0"/>
                <a:ea typeface="Lato" panose="020F0502020204030203" pitchFamily="34" charset="0"/>
                <a:cs typeface="Lato" panose="020F0502020204030203" pitchFamily="34" charset="0"/>
              </a:rPr>
              <a:t>Зорилго</a:t>
            </a:r>
            <a:r>
              <a:rPr lang="en-GB" sz="3000" b="1" dirty="0">
                <a:latin typeface="Lato" panose="020F0502020204030203" pitchFamily="34" charset="0"/>
                <a:ea typeface="Lato" panose="020F0502020204030203" pitchFamily="34" charset="0"/>
                <a:cs typeface="Lato" panose="020F0502020204030203" pitchFamily="34" charset="0"/>
              </a:rPr>
              <a:t>: </a:t>
            </a:r>
            <a:r>
              <a:rPr lang="mn-MN" sz="3000" dirty="0">
                <a:latin typeface="Lato" panose="020F0502020204030203" pitchFamily="34" charset="0"/>
                <a:ea typeface="Lato" panose="020F0502020204030203" pitchFamily="34" charset="0"/>
                <a:cs typeface="Lato" panose="020F0502020204030203" pitchFamily="34" charset="0"/>
              </a:rPr>
              <a:t>Хамтрагч орнуудын ойн салбарын хөрөнгө оруулалтыг санхүүгийн шинэлэг арга зүйг турших, өргөжүүлэх замаар нэмэгдүүлэх зорилгыг дараах 4 чиглэлийн хүрээнд хэрэгжүүлнэ:</a:t>
            </a:r>
          </a:p>
          <a:p>
            <a:pPr marL="457200" indent="-457200">
              <a:spcBef>
                <a:spcPts val="600"/>
              </a:spcBef>
              <a:spcAft>
                <a:spcPts val="600"/>
              </a:spcAft>
              <a:buFont typeface="Arial" panose="020B0604020202020204" pitchFamily="34" charset="0"/>
              <a:buChar char="•"/>
            </a:pPr>
            <a:r>
              <a:rPr lang="mn-MN" sz="3000" b="1" dirty="0">
                <a:latin typeface="Lato" panose="020F0502020204030203" pitchFamily="34" charset="0"/>
                <a:ea typeface="Lato" panose="020F0502020204030203" pitchFamily="34" charset="0"/>
                <a:cs typeface="Lato" panose="020F0502020204030203" pitchFamily="34" charset="0"/>
              </a:rPr>
              <a:t>Чиглэл </a:t>
            </a:r>
            <a:r>
              <a:rPr lang="en-US" sz="3000" b="1" dirty="0">
                <a:latin typeface="Lato" panose="020F0502020204030203" pitchFamily="34" charset="0"/>
                <a:ea typeface="Lato" panose="020F0502020204030203" pitchFamily="34" charset="0"/>
                <a:cs typeface="Lato" panose="020F0502020204030203" pitchFamily="34" charset="0"/>
              </a:rPr>
              <a:t>1 – </a:t>
            </a:r>
            <a:r>
              <a:rPr lang="mn-MN" sz="3000" b="1" dirty="0">
                <a:latin typeface="Lato" panose="020F0502020204030203" pitchFamily="34" charset="0"/>
                <a:ea typeface="Lato" panose="020F0502020204030203" pitchFamily="34" charset="0"/>
                <a:cs typeface="Lato" panose="020F0502020204030203" pitchFamily="34" charset="0"/>
              </a:rPr>
              <a:t>Ойн санхүүжилтийн механизмын загвар боловсруулж турших </a:t>
            </a:r>
            <a:r>
              <a:rPr lang="en-US" sz="3000" dirty="0">
                <a:latin typeface="Lato" panose="020F0502020204030203" pitchFamily="34" charset="0"/>
                <a:ea typeface="Lato" panose="020F0502020204030203" pitchFamily="34" charset="0"/>
                <a:cs typeface="Lato" panose="020F0502020204030203" pitchFamily="34" charset="0"/>
              </a:rPr>
              <a:t>(</a:t>
            </a:r>
            <a:r>
              <a:rPr lang="mn-MN" sz="3000" dirty="0" err="1">
                <a:latin typeface="Lato" panose="020F0502020204030203" pitchFamily="34" charset="0"/>
                <a:ea typeface="Lato" panose="020F0502020204030203" pitchFamily="34" charset="0"/>
                <a:cs typeface="Lato" panose="020F0502020204030203" pitchFamily="34" charset="0"/>
              </a:rPr>
              <a:t>ҮН</a:t>
            </a:r>
            <a:r>
              <a:rPr lang="en-US" sz="3000" dirty="0">
                <a:latin typeface="Lato" panose="020F0502020204030203" pitchFamily="34" charset="0"/>
                <a:ea typeface="Lato" panose="020F0502020204030203" pitchFamily="34" charset="0"/>
                <a:cs typeface="Lato" panose="020F0502020204030203" pitchFamily="34" charset="0"/>
              </a:rPr>
              <a:t> 1 / </a:t>
            </a:r>
            <a:r>
              <a:rPr lang="mn-MN" sz="3000" dirty="0">
                <a:latin typeface="Lato" panose="020F0502020204030203" pitchFamily="34" charset="0"/>
                <a:ea typeface="Lato" panose="020F0502020204030203" pitchFamily="34" charset="0"/>
                <a:cs typeface="Lato" panose="020F0502020204030203" pitchFamily="34" charset="0"/>
              </a:rPr>
              <a:t>ҮД</a:t>
            </a:r>
            <a:r>
              <a:rPr lang="en-US" sz="3000" dirty="0">
                <a:latin typeface="Lato" panose="020F0502020204030203" pitchFamily="34" charset="0"/>
                <a:ea typeface="Lato" panose="020F0502020204030203" pitchFamily="34" charset="0"/>
                <a:cs typeface="Lato" panose="020F0502020204030203" pitchFamily="34" charset="0"/>
              </a:rPr>
              <a:t>1.1)</a:t>
            </a:r>
            <a:endParaRPr lang="en-GB" sz="3000" dirty="0">
              <a:latin typeface="Lato" panose="020F0502020204030203" pitchFamily="34" charset="0"/>
              <a:ea typeface="Lato" panose="020F0502020204030203" pitchFamily="34" charset="0"/>
              <a:cs typeface="Lato" panose="020F0502020204030203" pitchFamily="34" charset="0"/>
            </a:endParaRPr>
          </a:p>
          <a:p>
            <a:pPr marL="285750" indent="-285750">
              <a:spcAft>
                <a:spcPts val="600"/>
              </a:spcAft>
              <a:buFont typeface="Arial" panose="020B0604020202020204" pitchFamily="34" charset="0"/>
              <a:buChar char="•"/>
            </a:pPr>
            <a:r>
              <a:rPr lang="en-US" sz="3000" b="1" dirty="0">
                <a:latin typeface="Lato" panose="020F0502020204030203" pitchFamily="34" charset="0"/>
                <a:ea typeface="Lato" panose="020F0502020204030203" pitchFamily="34" charset="0"/>
                <a:cs typeface="Lato" panose="020F0502020204030203" pitchFamily="34" charset="0"/>
              </a:rPr>
              <a:t>Pathway 2 – </a:t>
            </a:r>
            <a:r>
              <a:rPr lang="mn-MN" sz="3000" b="1" dirty="0">
                <a:latin typeface="Lato" panose="020F0502020204030203" pitchFamily="34" charset="0"/>
                <a:ea typeface="Lato" panose="020F0502020204030203" pitchFamily="34" charset="0"/>
                <a:cs typeface="Lato" panose="020F0502020204030203" pitchFamily="34" charset="0"/>
              </a:rPr>
              <a:t>Загвар болон хэмжигдэхүүнийг стандартчилах </a:t>
            </a:r>
            <a:r>
              <a:rPr lang="en-US" sz="3000" dirty="0">
                <a:latin typeface="Lato" panose="020F0502020204030203" pitchFamily="34" charset="0"/>
                <a:ea typeface="Lato" panose="020F0502020204030203" pitchFamily="34" charset="0"/>
                <a:cs typeface="Lato" panose="020F0502020204030203" pitchFamily="34" charset="0"/>
              </a:rPr>
              <a:t>(</a:t>
            </a:r>
            <a:r>
              <a:rPr lang="mn-MN" sz="3000" dirty="0" err="1">
                <a:latin typeface="Lato" panose="020F0502020204030203" pitchFamily="34" charset="0"/>
                <a:ea typeface="Lato" panose="020F0502020204030203" pitchFamily="34" charset="0"/>
                <a:cs typeface="Lato" panose="020F0502020204030203" pitchFamily="34" charset="0"/>
              </a:rPr>
              <a:t>ҮН</a:t>
            </a:r>
            <a:r>
              <a:rPr lang="en-US" sz="3000" dirty="0">
                <a:latin typeface="Lato" panose="020F0502020204030203" pitchFamily="34" charset="0"/>
                <a:ea typeface="Lato" panose="020F0502020204030203" pitchFamily="34" charset="0"/>
                <a:cs typeface="Lato" panose="020F0502020204030203" pitchFamily="34" charset="0"/>
              </a:rPr>
              <a:t>1 / </a:t>
            </a:r>
            <a:r>
              <a:rPr lang="mn-MN" sz="3000" dirty="0">
                <a:latin typeface="Lato" panose="020F0502020204030203" pitchFamily="34" charset="0"/>
                <a:ea typeface="Lato" panose="020F0502020204030203" pitchFamily="34" charset="0"/>
                <a:cs typeface="Lato" panose="020F0502020204030203" pitchFamily="34" charset="0"/>
              </a:rPr>
              <a:t>ҮД</a:t>
            </a:r>
            <a:r>
              <a:rPr lang="en-US" sz="3000" dirty="0">
                <a:latin typeface="Lato" panose="020F0502020204030203" pitchFamily="34" charset="0"/>
                <a:ea typeface="Lato" panose="020F0502020204030203" pitchFamily="34" charset="0"/>
                <a:cs typeface="Lato" panose="020F0502020204030203" pitchFamily="34" charset="0"/>
              </a:rPr>
              <a:t> 1.2)</a:t>
            </a:r>
          </a:p>
          <a:p>
            <a:pPr marL="285750" indent="-285750">
              <a:spcAft>
                <a:spcPts val="600"/>
              </a:spcAft>
              <a:buFont typeface="Arial" panose="020B0604020202020204" pitchFamily="34" charset="0"/>
              <a:buChar char="•"/>
            </a:pPr>
            <a:r>
              <a:rPr lang="en-US" sz="3000" b="1" dirty="0">
                <a:latin typeface="Lato" panose="020F0502020204030203" pitchFamily="34" charset="0"/>
                <a:ea typeface="Lato" panose="020F0502020204030203" pitchFamily="34" charset="0"/>
                <a:cs typeface="Lato" panose="020F0502020204030203" pitchFamily="34" charset="0"/>
              </a:rPr>
              <a:t>Pathway 3 – </a:t>
            </a:r>
            <a:r>
              <a:rPr lang="mn-MN" sz="3000" b="1" dirty="0" err="1">
                <a:latin typeface="Lato" panose="020F0502020204030203" pitchFamily="34" charset="0"/>
                <a:ea typeface="Lato" panose="020F0502020204030203" pitchFamily="34" charset="0"/>
                <a:cs typeface="Lato" panose="020F0502020204030203" pitchFamily="34" charset="0"/>
              </a:rPr>
              <a:t>Институцийг</a:t>
            </a:r>
            <a:r>
              <a:rPr lang="mn-MN" sz="3000" b="1" dirty="0">
                <a:latin typeface="Lato" panose="020F0502020204030203" pitchFamily="34" charset="0"/>
                <a:ea typeface="Lato" panose="020F0502020204030203" pitchFamily="34" charset="0"/>
                <a:cs typeface="Lato" panose="020F0502020204030203" pitchFamily="34" charset="0"/>
              </a:rPr>
              <a:t> бэхжүүлэх, тогтолцооны уялдаа холбоог хангах </a:t>
            </a:r>
            <a:r>
              <a:rPr lang="en-US" sz="3000" dirty="0">
                <a:latin typeface="Lato" panose="020F0502020204030203" pitchFamily="34" charset="0"/>
                <a:ea typeface="Lato" panose="020F0502020204030203" pitchFamily="34" charset="0"/>
                <a:cs typeface="Lato" panose="020F0502020204030203" pitchFamily="34" charset="0"/>
              </a:rPr>
              <a:t>(</a:t>
            </a:r>
            <a:r>
              <a:rPr lang="mn-MN" sz="3000" dirty="0" err="1">
                <a:latin typeface="Lato" panose="020F0502020204030203" pitchFamily="34" charset="0"/>
                <a:ea typeface="Lato" panose="020F0502020204030203" pitchFamily="34" charset="0"/>
                <a:cs typeface="Lato" panose="020F0502020204030203" pitchFamily="34" charset="0"/>
              </a:rPr>
              <a:t>ҮН</a:t>
            </a:r>
            <a:r>
              <a:rPr lang="en-US" sz="3000" dirty="0">
                <a:latin typeface="Lato" panose="020F0502020204030203" pitchFamily="34" charset="0"/>
                <a:ea typeface="Lato" panose="020F0502020204030203" pitchFamily="34" charset="0"/>
                <a:cs typeface="Lato" panose="020F0502020204030203" pitchFamily="34" charset="0"/>
              </a:rPr>
              <a:t>1 / </a:t>
            </a:r>
            <a:r>
              <a:rPr lang="mn-MN" sz="3000" dirty="0">
                <a:latin typeface="Lato" panose="020F0502020204030203" pitchFamily="34" charset="0"/>
                <a:ea typeface="Lato" panose="020F0502020204030203" pitchFamily="34" charset="0"/>
                <a:cs typeface="Lato" panose="020F0502020204030203" pitchFamily="34" charset="0"/>
              </a:rPr>
              <a:t>ҮД</a:t>
            </a:r>
            <a:r>
              <a:rPr lang="en-US" sz="3000" dirty="0">
                <a:latin typeface="Lato" panose="020F0502020204030203" pitchFamily="34" charset="0"/>
                <a:ea typeface="Lato" panose="020F0502020204030203" pitchFamily="34" charset="0"/>
                <a:cs typeface="Lato" panose="020F0502020204030203" pitchFamily="34" charset="0"/>
              </a:rPr>
              <a:t> 1.3)</a:t>
            </a:r>
          </a:p>
          <a:p>
            <a:pPr marL="285750" indent="-285750">
              <a:spcAft>
                <a:spcPts val="600"/>
              </a:spcAft>
              <a:buFont typeface="Arial" panose="020B0604020202020204" pitchFamily="34" charset="0"/>
              <a:buChar char="•"/>
            </a:pPr>
            <a:r>
              <a:rPr lang="en-US" sz="3000" b="1" dirty="0">
                <a:latin typeface="Lato" panose="020F0502020204030203" pitchFamily="34" charset="0"/>
                <a:ea typeface="Lato" panose="020F0502020204030203" pitchFamily="34" charset="0"/>
                <a:cs typeface="Lato" panose="020F0502020204030203" pitchFamily="34" charset="0"/>
              </a:rPr>
              <a:t>Pathway 4 – </a:t>
            </a:r>
            <a:r>
              <a:rPr lang="mn-MN" sz="3000" b="1" dirty="0">
                <a:latin typeface="Lato" panose="020F0502020204030203" pitchFamily="34" charset="0"/>
                <a:ea typeface="Lato" panose="020F0502020204030203" pitchFamily="34" charset="0"/>
                <a:cs typeface="Lato" panose="020F0502020204030203" pitchFamily="34" charset="0"/>
              </a:rPr>
              <a:t>Мэдлэг түгээх</a:t>
            </a:r>
            <a:r>
              <a:rPr lang="en-US" sz="3000" b="1" dirty="0">
                <a:latin typeface="Lato" panose="020F0502020204030203" pitchFamily="34" charset="0"/>
                <a:ea typeface="Lato" panose="020F0502020204030203" pitchFamily="34" charset="0"/>
                <a:cs typeface="Lato" panose="020F0502020204030203" pitchFamily="34" charset="0"/>
              </a:rPr>
              <a:t>, </a:t>
            </a:r>
            <a:r>
              <a:rPr lang="mn-MN" sz="3000" b="1" dirty="0">
                <a:latin typeface="Lato" panose="020F0502020204030203" pitchFamily="34" charset="0"/>
                <a:ea typeface="Lato" panose="020F0502020204030203" pitchFamily="34" charset="0"/>
                <a:cs typeface="Lato" panose="020F0502020204030203" pitchFamily="34" charset="0"/>
              </a:rPr>
              <a:t>чадавх бэхжүүлэх</a:t>
            </a:r>
            <a:r>
              <a:rPr lang="en-US" sz="3000" b="1" dirty="0">
                <a:latin typeface="Lato" panose="020F0502020204030203" pitchFamily="34" charset="0"/>
                <a:ea typeface="Lato" panose="020F0502020204030203" pitchFamily="34" charset="0"/>
                <a:cs typeface="Lato" panose="020F0502020204030203" pitchFamily="34" charset="0"/>
              </a:rPr>
              <a:t>, </a:t>
            </a:r>
            <a:r>
              <a:rPr lang="mn-MN" sz="3000" b="1" dirty="0">
                <a:latin typeface="Lato" panose="020F0502020204030203" pitchFamily="34" charset="0"/>
                <a:ea typeface="Lato" panose="020F0502020204030203" pitchFamily="34" charset="0"/>
                <a:cs typeface="Lato" panose="020F0502020204030203" pitchFamily="34" charset="0"/>
              </a:rPr>
              <a:t>манлайлал </a:t>
            </a:r>
            <a:r>
              <a:rPr lang="en-US" sz="3000" dirty="0">
                <a:latin typeface="Lato" panose="020F0502020204030203" pitchFamily="34" charset="0"/>
                <a:ea typeface="Lato" panose="020F0502020204030203" pitchFamily="34" charset="0"/>
                <a:cs typeface="Lato" panose="020F0502020204030203" pitchFamily="34" charset="0"/>
              </a:rPr>
              <a:t>(</a:t>
            </a:r>
            <a:r>
              <a:rPr lang="mn-MN" sz="3000" dirty="0" err="1">
                <a:latin typeface="Lato" panose="020F0502020204030203" pitchFamily="34" charset="0"/>
                <a:ea typeface="Lato" panose="020F0502020204030203" pitchFamily="34" charset="0"/>
                <a:cs typeface="Lato" panose="020F0502020204030203" pitchFamily="34" charset="0"/>
              </a:rPr>
              <a:t>ҮН</a:t>
            </a:r>
            <a:r>
              <a:rPr lang="en-US" sz="3000" dirty="0">
                <a:latin typeface="Lato" panose="020F0502020204030203" pitchFamily="34" charset="0"/>
                <a:ea typeface="Lato" panose="020F0502020204030203" pitchFamily="34" charset="0"/>
                <a:cs typeface="Lato" panose="020F0502020204030203" pitchFamily="34" charset="0"/>
              </a:rPr>
              <a:t> 2)</a:t>
            </a:r>
            <a:r>
              <a:rPr lang="en-US" sz="3000" b="1" dirty="0">
                <a:latin typeface="Lato" panose="020F0502020204030203" pitchFamily="34" charset="0"/>
                <a:ea typeface="Lato" panose="020F0502020204030203" pitchFamily="34" charset="0"/>
                <a:cs typeface="Lato" panose="020F0502020204030203" pitchFamily="34" charset="0"/>
              </a:rPr>
              <a:t> </a:t>
            </a:r>
            <a:endParaRPr lang="en-US" sz="3000" dirty="0">
              <a:latin typeface="Lato" panose="020F0502020204030203" pitchFamily="34" charset="0"/>
              <a:ea typeface="Lato" panose="020F0502020204030203" pitchFamily="34" charset="0"/>
              <a:cs typeface="Lato" panose="020F0502020204030203" pitchFamily="34" charset="0"/>
            </a:endParaRPr>
          </a:p>
        </p:txBody>
      </p:sp>
      <p:graphicFrame>
        <p:nvGraphicFramePr>
          <p:cNvPr id="13" name="Table 12">
            <a:extLst>
              <a:ext uri="{FF2B5EF4-FFF2-40B4-BE49-F238E27FC236}">
                <a16:creationId xmlns:a16="http://schemas.microsoft.com/office/drawing/2014/main" id="{4F3A386F-7E0A-E0D3-6DF8-7D5438B0AC06}"/>
              </a:ext>
            </a:extLst>
          </p:cNvPr>
          <p:cNvGraphicFramePr>
            <a:graphicFrameLocks noGrp="1"/>
          </p:cNvGraphicFramePr>
          <p:nvPr>
            <p:extLst>
              <p:ext uri="{D42A27DB-BD31-4B8C-83A1-F6EECF244321}">
                <p14:modId xmlns:p14="http://schemas.microsoft.com/office/powerpoint/2010/main" val="2345675957"/>
              </p:ext>
            </p:extLst>
          </p:nvPr>
        </p:nvGraphicFramePr>
        <p:xfrm>
          <a:off x="413541" y="5654675"/>
          <a:ext cx="18766222" cy="5809615"/>
        </p:xfrm>
        <a:graphic>
          <a:graphicData uri="http://schemas.openxmlformats.org/drawingml/2006/table">
            <a:tbl>
              <a:tblPr>
                <a:tableStyleId>{5C22544A-7EE6-4342-B048-85BDC9FD1C3A}</a:tableStyleId>
              </a:tblPr>
              <a:tblGrid>
                <a:gridCol w="2286390">
                  <a:extLst>
                    <a:ext uri="{9D8B030D-6E8A-4147-A177-3AD203B41FA5}">
                      <a16:colId xmlns:a16="http://schemas.microsoft.com/office/drawing/2014/main" val="1117545756"/>
                    </a:ext>
                  </a:extLst>
                </a:gridCol>
                <a:gridCol w="16479832">
                  <a:extLst>
                    <a:ext uri="{9D8B030D-6E8A-4147-A177-3AD203B41FA5}">
                      <a16:colId xmlns:a16="http://schemas.microsoft.com/office/drawing/2014/main" val="3668638113"/>
                    </a:ext>
                  </a:extLst>
                </a:gridCol>
              </a:tblGrid>
              <a:tr h="396240">
                <a:tc>
                  <a:txBody>
                    <a:bodyPr/>
                    <a:lstStyle/>
                    <a:p>
                      <a:pPr marL="0" marR="0" algn="ctr" fontAlgn="ctr">
                        <a:lnSpc>
                          <a:spcPct val="107000"/>
                        </a:lnSpc>
                        <a:spcAft>
                          <a:spcPts val="800"/>
                        </a:spcAft>
                        <a:buNone/>
                      </a:pPr>
                      <a:r>
                        <a:rPr lang="mn-MN" sz="2800" b="1" kern="100" dirty="0">
                          <a:solidFill>
                            <a:schemeClr val="lt1"/>
                          </a:solidFill>
                          <a:effectLst/>
                          <a:latin typeface="+mn-lt"/>
                          <a:ea typeface="+mn-ea"/>
                          <a:cs typeface="+mn-cs"/>
                        </a:rPr>
                        <a:t>Үр нөлөө</a:t>
                      </a:r>
                      <a:endParaRPr lang="en-US" sz="2800" b="1" kern="100" dirty="0">
                        <a:solidFill>
                          <a:schemeClr val="lt1"/>
                        </a:solidFill>
                        <a:effectLst/>
                        <a:latin typeface="+mn-lt"/>
                        <a:ea typeface="+mn-ea"/>
                        <a:cs typeface="+mn-cs"/>
                      </a:endParaRPr>
                    </a:p>
                  </a:txBody>
                  <a:tcPr marL="7620" marT="7620" marB="0" anchor="ctr">
                    <a:solidFill>
                      <a:srgbClr val="0A947A"/>
                    </a:solidFill>
                  </a:tcPr>
                </a:tc>
                <a:tc>
                  <a:txBody>
                    <a:bodyPr/>
                    <a:lstStyle/>
                    <a:p>
                      <a:pPr algn="l" fontAlgn="ctr">
                        <a:buNone/>
                      </a:pPr>
                      <a:r>
                        <a:rPr lang="mn-MN" sz="2800" b="1" u="none" strike="noStrike" dirty="0">
                          <a:effectLst/>
                        </a:rPr>
                        <a:t>Европын Холбоо болон түүний түнш</a:t>
                      </a:r>
                      <a:r>
                        <a:rPr lang="en-US" sz="2800" b="1" u="none" strike="noStrike" dirty="0">
                          <a:effectLst/>
                        </a:rPr>
                        <a:t> </a:t>
                      </a:r>
                      <a:r>
                        <a:rPr lang="mn-MN" sz="2800" b="1" u="none" strike="noStrike" dirty="0">
                          <a:effectLst/>
                        </a:rPr>
                        <a:t>байгууллагууд нь  уур амьсгал болон биологийн олон янз байдлын зорилтуудыг хэрэгжилтийг хурдасгах, илүү үр дүнтэй хувь нэмэр оруулах замаар тогтвортой хөгжлийн зорилтуудад (</a:t>
                      </a:r>
                      <a:r>
                        <a:rPr lang="en-US" sz="2800" b="1" u="none" strike="noStrike" dirty="0">
                          <a:effectLst/>
                        </a:rPr>
                        <a:t>SDGs) </a:t>
                      </a:r>
                      <a:r>
                        <a:rPr lang="mn-MN" sz="2800" b="1" u="none" strike="noStrike" dirty="0">
                          <a:effectLst/>
                        </a:rPr>
                        <a:t>өргөн хүрээний дэмжлэг үзүүлсэн байна.</a:t>
                      </a:r>
                      <a:endParaRPr lang="en-US" sz="2800" b="1"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2421224110"/>
                  </a:ext>
                </a:extLst>
              </a:tr>
              <a:tr h="601980">
                <a:tc>
                  <a:txBody>
                    <a:bodyPr/>
                    <a:lstStyle/>
                    <a:p>
                      <a:pPr marL="0" marR="0" algn="ct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 1</a:t>
                      </a:r>
                    </a:p>
                  </a:txBody>
                  <a:tcPr marL="7620" marT="7620" marB="0" anchor="ctr">
                    <a:solidFill>
                      <a:srgbClr val="0A947A"/>
                    </a:solidFill>
                  </a:tcPr>
                </a:tc>
                <a:tc>
                  <a:txBody>
                    <a:bodyPr/>
                    <a:lstStyle/>
                    <a:p>
                      <a:pPr algn="l" fontAlgn="ctr">
                        <a:buNone/>
                      </a:pPr>
                      <a:r>
                        <a:rPr lang="mn-MN" sz="2800" b="1" u="none" strike="noStrike" dirty="0">
                          <a:effectLst/>
                        </a:rPr>
                        <a:t>Төсөл хэрэгжих орнуудын засгийн газар болон оролцогч талууд уур амьсгал, биологийн олон янз байдлыг дэмжихэд чиглэсэн, орон нутгийн нөхцөлд нийцсэн, хэрэгжүүлэх боломжтой ойн санхүүжилтийн (</a:t>
                      </a:r>
                      <a:r>
                        <a:rPr lang="en-US" sz="2800" b="1" u="none" strike="noStrike" dirty="0">
                          <a:effectLst/>
                        </a:rPr>
                        <a:t>FF) </a:t>
                      </a:r>
                      <a:r>
                        <a:rPr lang="mn-MN" sz="2800" b="1" u="none" strike="noStrike" dirty="0">
                          <a:effectLst/>
                        </a:rPr>
                        <a:t>механизмыг туршин, хөгжүүлсэн байна.</a:t>
                      </a:r>
                      <a:endParaRPr lang="en-US" sz="2800" b="1"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967787597"/>
                  </a:ext>
                </a:extLst>
              </a:tr>
              <a:tr h="220980">
                <a:tc>
                  <a:txBody>
                    <a:bodyPr/>
                    <a:lstStyle/>
                    <a:p>
                      <a:pPr marL="0" marR="0" algn="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 1.1</a:t>
                      </a:r>
                    </a:p>
                  </a:txBody>
                  <a:tcPr marL="7620" marT="7620" marB="0" anchor="ctr">
                    <a:solidFill>
                      <a:srgbClr val="0A947A"/>
                    </a:solidFill>
                  </a:tcPr>
                </a:tc>
                <a:tc>
                  <a:txBody>
                    <a:bodyPr/>
                    <a:lstStyle/>
                    <a:p>
                      <a:pPr algn="l" fontAlgn="ctr">
                        <a:buNone/>
                      </a:pPr>
                      <a:r>
                        <a:rPr lang="mn-MN" sz="2800" u="none" strike="noStrike" dirty="0">
                          <a:effectLst/>
                        </a:rPr>
                        <a:t>Ойн санхүүжилтийн  механизмыг 4 оронд туршин, хэрэгжүүлнэ.</a:t>
                      </a:r>
                      <a:endParaRPr lang="en-US" sz="2800" b="0"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3723325581"/>
                  </a:ext>
                </a:extLst>
              </a:tr>
              <a:tr h="373380">
                <a:tc>
                  <a:txBody>
                    <a:bodyPr/>
                    <a:lstStyle/>
                    <a:p>
                      <a:pPr marL="0" marR="0" algn="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 1.2</a:t>
                      </a:r>
                    </a:p>
                  </a:txBody>
                  <a:tcPr marL="7620" marT="7620" marB="0" anchor="ctr">
                    <a:solidFill>
                      <a:srgbClr val="0A947A"/>
                    </a:solidFill>
                  </a:tcPr>
                </a:tc>
                <a:tc>
                  <a:txBody>
                    <a:bodyPr/>
                    <a:lstStyle/>
                    <a:p>
                      <a:pPr algn="l" fontAlgn="ctr">
                        <a:buNone/>
                      </a:pPr>
                      <a:r>
                        <a:rPr lang="mn-MN" sz="2800" u="none" strike="noStrike" dirty="0">
                          <a:effectLst/>
                        </a:rPr>
                        <a:t>Ойн санхүүжилтийн загвар болон хэмжигдэхүүнийг стандарт боловсруулна.</a:t>
                      </a:r>
                      <a:endParaRPr lang="en-US" sz="2800" b="0"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1364021622"/>
                  </a:ext>
                </a:extLst>
              </a:tr>
              <a:tr h="213360">
                <a:tc>
                  <a:txBody>
                    <a:bodyPr/>
                    <a:lstStyle/>
                    <a:p>
                      <a:pPr marL="0" marR="0" algn="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 1.3</a:t>
                      </a:r>
                    </a:p>
                  </a:txBody>
                  <a:tcPr marL="7620" marT="7620" marB="0" anchor="ctr">
                    <a:solidFill>
                      <a:srgbClr val="0A947A"/>
                    </a:solidFill>
                  </a:tcPr>
                </a:tc>
                <a:tc>
                  <a:txBody>
                    <a:bodyPr/>
                    <a:lstStyle/>
                    <a:p>
                      <a:pPr algn="l" fontAlgn="ctr">
                        <a:buNone/>
                      </a:pPr>
                      <a:r>
                        <a:rPr lang="mn-MN" sz="2800" u="none" strike="noStrike" dirty="0">
                          <a:effectLst/>
                        </a:rPr>
                        <a:t>Шалгуур үзүүлэлт болон мониторингийн арга зүйг боловсруулна. </a:t>
                      </a:r>
                      <a:endParaRPr lang="en-US" sz="2800" b="0"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2019759015"/>
                  </a:ext>
                </a:extLst>
              </a:tr>
              <a:tr h="253365">
                <a:tc>
                  <a:txBody>
                    <a:bodyPr/>
                    <a:lstStyle/>
                    <a:p>
                      <a:pPr marL="0" marR="0" algn="ct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 2</a:t>
                      </a:r>
                    </a:p>
                  </a:txBody>
                  <a:tcPr marL="7620" marT="7620" marB="0" anchor="ctr">
                    <a:solidFill>
                      <a:srgbClr val="0A947A"/>
                    </a:solidFill>
                  </a:tcPr>
                </a:tc>
                <a:tc>
                  <a:txBody>
                    <a:bodyPr/>
                    <a:lstStyle/>
                    <a:p>
                      <a:pPr algn="l" fontAlgn="ctr">
                        <a:buNone/>
                      </a:pPr>
                      <a:r>
                        <a:rPr lang="mn-MN" sz="2800" b="1" u="none" strike="noStrike" dirty="0">
                          <a:effectLst/>
                        </a:rPr>
                        <a:t>Европын Холбоо болон түүний түншүүдэд зориулан мэдлэг бий болгож, чадавхыг бэхжүүлсэн байна.</a:t>
                      </a:r>
                      <a:endParaRPr lang="en-US" sz="2800" b="1"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3930850645"/>
                  </a:ext>
                </a:extLst>
              </a:tr>
              <a:tr h="220980">
                <a:tc>
                  <a:txBody>
                    <a:bodyPr/>
                    <a:lstStyle/>
                    <a:p>
                      <a:pPr marL="0" marR="0" algn="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 2.1</a:t>
                      </a:r>
                    </a:p>
                  </a:txBody>
                  <a:tcPr marL="7620" marT="7620" marB="0" anchor="ctr">
                    <a:solidFill>
                      <a:srgbClr val="0A947A"/>
                    </a:solidFill>
                  </a:tcPr>
                </a:tc>
                <a:tc>
                  <a:txBody>
                    <a:bodyPr/>
                    <a:lstStyle/>
                    <a:p>
                      <a:pPr algn="l" fontAlgn="ctr">
                        <a:buNone/>
                      </a:pPr>
                      <a:r>
                        <a:rPr lang="mn-MN" sz="2800" u="none" strike="noStrike" dirty="0">
                          <a:effectLst/>
                        </a:rPr>
                        <a:t>Ойн санхүүжилтийн сайн туршлага, сургамжийг хуваалцана.</a:t>
                      </a:r>
                      <a:endParaRPr lang="en-US" sz="2800" b="0"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4273454493"/>
                  </a:ext>
                </a:extLst>
              </a:tr>
              <a:tr h="373380">
                <a:tc>
                  <a:txBody>
                    <a:bodyPr/>
                    <a:lstStyle/>
                    <a:p>
                      <a:pPr marL="0" marR="0" algn="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2.2</a:t>
                      </a:r>
                    </a:p>
                  </a:txBody>
                  <a:tcPr marL="7620" marT="7620" marB="0" anchor="ctr">
                    <a:solidFill>
                      <a:srgbClr val="0A947A"/>
                    </a:solidFill>
                  </a:tcPr>
                </a:tc>
                <a:tc>
                  <a:txBody>
                    <a:bodyPr/>
                    <a:lstStyle/>
                    <a:p>
                      <a:pPr algn="l" fontAlgn="ctr">
                        <a:buNone/>
                      </a:pPr>
                      <a:r>
                        <a:rPr lang="mn-MN" sz="2800" u="none" strike="noStrike" dirty="0">
                          <a:effectLst/>
                        </a:rPr>
                        <a:t>Ойн санхүүжилтийн мэдлэг чадавхыг сайжруулж, шийдлийг гарцыг тодорхойлсон байна.  </a:t>
                      </a:r>
                      <a:endParaRPr lang="en-US" sz="2800" b="0"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1510750452"/>
                  </a:ext>
                </a:extLst>
              </a:tr>
              <a:tr h="213360">
                <a:tc>
                  <a:txBody>
                    <a:bodyPr/>
                    <a:lstStyle/>
                    <a:p>
                      <a:pPr marL="0" marR="0" algn="r" fontAlgn="ctr">
                        <a:lnSpc>
                          <a:spcPct val="107000"/>
                        </a:lnSpc>
                        <a:spcAft>
                          <a:spcPts val="800"/>
                        </a:spcAft>
                        <a:buNone/>
                      </a:pPr>
                      <a:r>
                        <a:rPr lang="mn-MN" sz="2800" b="1" kern="100" dirty="0" err="1">
                          <a:solidFill>
                            <a:schemeClr val="lt1"/>
                          </a:solidFill>
                          <a:effectLst/>
                          <a:latin typeface="+mn-lt"/>
                          <a:ea typeface="+mn-ea"/>
                          <a:cs typeface="+mn-cs"/>
                        </a:rPr>
                        <a:t>ҮН</a:t>
                      </a:r>
                      <a:r>
                        <a:rPr lang="en-US" sz="2800" b="1" kern="100" dirty="0">
                          <a:solidFill>
                            <a:schemeClr val="lt1"/>
                          </a:solidFill>
                          <a:effectLst/>
                          <a:latin typeface="+mn-lt"/>
                          <a:ea typeface="+mn-ea"/>
                          <a:cs typeface="+mn-cs"/>
                        </a:rPr>
                        <a:t> 2.3</a:t>
                      </a:r>
                    </a:p>
                  </a:txBody>
                  <a:tcPr marL="7620" marT="7620" marB="0" anchor="ctr">
                    <a:solidFill>
                      <a:srgbClr val="0A947A"/>
                    </a:solidFill>
                  </a:tcPr>
                </a:tc>
                <a:tc>
                  <a:txBody>
                    <a:bodyPr/>
                    <a:lstStyle/>
                    <a:p>
                      <a:pPr algn="l" fontAlgn="ctr">
                        <a:buNone/>
                      </a:pPr>
                      <a:r>
                        <a:rPr lang="mn-MN" sz="2800" u="none" strike="noStrike" dirty="0">
                          <a:effectLst/>
                        </a:rPr>
                        <a:t>Манлайлал, шилдэг туршлагыг идэвхжүүлж урамшуулна. </a:t>
                      </a:r>
                      <a:r>
                        <a:rPr lang="en-US" sz="2800" u="none" strike="noStrike" dirty="0">
                          <a:effectLst/>
                        </a:rPr>
                        <a:t> </a:t>
                      </a:r>
                      <a:endParaRPr lang="en-US" sz="2800" b="0" i="0" u="none" strike="noStrike" dirty="0">
                        <a:solidFill>
                          <a:srgbClr val="000000"/>
                        </a:solidFill>
                        <a:effectLst/>
                        <a:latin typeface="Calibri" panose="020F0502020204030204" pitchFamily="34" charset="0"/>
                      </a:endParaRPr>
                    </a:p>
                  </a:txBody>
                  <a:tcPr marL="182880" marR="182880" marT="0" marB="0" anchor="ctr"/>
                </a:tc>
                <a:extLst>
                  <a:ext uri="{0D108BD9-81ED-4DB2-BD59-A6C34878D82A}">
                    <a16:rowId xmlns:a16="http://schemas.microsoft.com/office/drawing/2014/main" val="1112399719"/>
                  </a:ext>
                </a:extLst>
              </a:tr>
            </a:tbl>
          </a:graphicData>
        </a:graphic>
      </p:graphicFrame>
    </p:spTree>
    <p:extLst>
      <p:ext uri="{BB962C8B-B14F-4D97-AF65-F5344CB8AC3E}">
        <p14:creationId xmlns:p14="http://schemas.microsoft.com/office/powerpoint/2010/main" val="2301439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ustom 1">
      <a:dk1>
        <a:srgbClr val="000000"/>
      </a:dk1>
      <a:lt1>
        <a:srgbClr val="FFFFFF"/>
      </a:lt1>
      <a:dk2>
        <a:srgbClr val="08B89C"/>
      </a:dk2>
      <a:lt2>
        <a:srgbClr val="FFFFFF"/>
      </a:lt2>
      <a:accent1>
        <a:srgbClr val="08B89C"/>
      </a:accent1>
      <a:accent2>
        <a:srgbClr val="F5B01B"/>
      </a:accent2>
      <a:accent3>
        <a:srgbClr val="945874"/>
      </a:accent3>
      <a:accent4>
        <a:srgbClr val="DC5758"/>
      </a:accent4>
      <a:accent5>
        <a:srgbClr val="367865"/>
      </a:accent5>
      <a:accent6>
        <a:srgbClr val="69BBDC"/>
      </a:accent6>
      <a:hlink>
        <a:srgbClr val="08B89C"/>
      </a:hlink>
      <a:folHlink>
        <a:srgbClr val="EAE5E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tandard Presentation" id="{8D81FA6A-C9EC-4D73-8E6C-D59F5EBB8786}" vid="{C9595A5C-54F3-49D6-A9D9-E7C138EF1840}"/>
    </a:ext>
  </a:extLst>
</a:theme>
</file>

<file path=ppt/theme/theme4.xml><?xml version="1.0" encoding="utf-8"?>
<a:theme xmlns:a="http://schemas.openxmlformats.org/drawingml/2006/main" name="1_Office Theme">
  <a:themeElements>
    <a:clrScheme name="Custom 1">
      <a:dk1>
        <a:srgbClr val="000000"/>
      </a:dk1>
      <a:lt1>
        <a:srgbClr val="FFFFFF"/>
      </a:lt1>
      <a:dk2>
        <a:srgbClr val="08B89C"/>
      </a:dk2>
      <a:lt2>
        <a:srgbClr val="FFFFFF"/>
      </a:lt2>
      <a:accent1>
        <a:srgbClr val="08B89C"/>
      </a:accent1>
      <a:accent2>
        <a:srgbClr val="F5B01B"/>
      </a:accent2>
      <a:accent3>
        <a:srgbClr val="945874"/>
      </a:accent3>
      <a:accent4>
        <a:srgbClr val="DC5758"/>
      </a:accent4>
      <a:accent5>
        <a:srgbClr val="367865"/>
      </a:accent5>
      <a:accent6>
        <a:srgbClr val="69BBDC"/>
      </a:accent6>
      <a:hlink>
        <a:srgbClr val="08B89C"/>
      </a:hlink>
      <a:folHlink>
        <a:srgbClr val="EAE5E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ef02164-a8a3-4f65-afb1-57b7815749c5">
      <Terms xmlns="http://schemas.microsoft.com/office/infopath/2007/PartnerControls"/>
    </lcf76f155ced4ddcb4097134ff3c332f>
    <TaxCatchAll xmlns="e3b853f5-37c7-492d-a98d-8715a812fe7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B1D6E761752524C809DB4391E641A54" ma:contentTypeVersion="10" ma:contentTypeDescription="Create a new document." ma:contentTypeScope="" ma:versionID="8b6af050e769cef95d87c56367de3045">
  <xsd:schema xmlns:xsd="http://www.w3.org/2001/XMLSchema" xmlns:xs="http://www.w3.org/2001/XMLSchema" xmlns:p="http://schemas.microsoft.com/office/2006/metadata/properties" xmlns:ns2="8ef02164-a8a3-4f65-afb1-57b7815749c5" xmlns:ns3="e3b853f5-37c7-492d-a98d-8715a812fe7c" targetNamespace="http://schemas.microsoft.com/office/2006/metadata/properties" ma:root="true" ma:fieldsID="9c84acd85129fd81b2a73ba7aced1f08" ns2:_="" ns3:_="">
    <xsd:import namespace="8ef02164-a8a3-4f65-afb1-57b7815749c5"/>
    <xsd:import namespace="e3b853f5-37c7-492d-a98d-8715a812fe7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02164-a8a3-4f65-afb1-57b7815749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30e7feb-dad8-44f4-b3fe-e074a7ba43e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b853f5-37c7-492d-a98d-8715a812fe7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6ba0944-f979-425b-b7d3-76656f4ef2b8}" ma:internalName="TaxCatchAll" ma:showField="CatchAllData" ma:web="e3b853f5-37c7-492d-a98d-8715a812fe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1229B5-087C-4718-898D-4B317BCCDFD6}">
  <ds:schemaRefs>
    <ds:schemaRef ds:uri="http://purl.org/dc/terms/"/>
    <ds:schemaRef ds:uri="af3821a2-8694-47f4-a61c-25b55fa4c8d2"/>
    <ds:schemaRef ds:uri="http://schemas.microsoft.com/office/2006/documentManagement/types"/>
    <ds:schemaRef ds:uri="http://schemas.microsoft.com/office/infopath/2007/PartnerControls"/>
    <ds:schemaRef ds:uri="06231682-2c34-40e8-966d-7831a0a6c972"/>
    <ds:schemaRef ds:uri="http://purl.org/dc/elements/1.1/"/>
    <ds:schemaRef ds:uri="http://schemas.microsoft.com/office/2006/metadata/properties"/>
    <ds:schemaRef ds:uri="http://schemas.openxmlformats.org/package/2006/metadata/core-properties"/>
    <ds:schemaRef ds:uri="78ee8c0c-866b-4bbd-bb03-accf4386c5be"/>
    <ds:schemaRef ds:uri="http://www.w3.org/XML/1998/namespace"/>
    <ds:schemaRef ds:uri="http://purl.org/dc/dcmitype/"/>
    <ds:schemaRef ds:uri="a7495c50-20cf-458e-930a-cb3f82442d8a"/>
    <ds:schemaRef ds:uri="4377a482-2905-475d-abbe-f05016773fd5"/>
    <ds:schemaRef ds:uri="8ef02164-a8a3-4f65-afb1-57b7815749c5"/>
    <ds:schemaRef ds:uri="e3b853f5-37c7-492d-a98d-8715a812fe7c"/>
  </ds:schemaRefs>
</ds:datastoreItem>
</file>

<file path=customXml/itemProps2.xml><?xml version="1.0" encoding="utf-8"?>
<ds:datastoreItem xmlns:ds="http://schemas.openxmlformats.org/officeDocument/2006/customXml" ds:itemID="{FC9BB444-4876-4535-BC1F-75F0A448D7D2}">
  <ds:schemaRefs>
    <ds:schemaRef ds:uri="http://schemas.microsoft.com/sharepoint/v3/contenttype/forms"/>
  </ds:schemaRefs>
</ds:datastoreItem>
</file>

<file path=customXml/itemProps3.xml><?xml version="1.0" encoding="utf-8"?>
<ds:datastoreItem xmlns:ds="http://schemas.openxmlformats.org/officeDocument/2006/customXml" ds:itemID="{70BFCD6E-23E5-4B4C-A2DD-D391402ABD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f02164-a8a3-4f65-afb1-57b7815749c5"/>
    <ds:schemaRef ds:uri="e3b853f5-37c7-492d-a98d-8715a812fe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2253</TotalTime>
  <Words>1860</Words>
  <Application>Microsoft Office PowerPoint</Application>
  <PresentationFormat>Custom</PresentationFormat>
  <Paragraphs>200</Paragraphs>
  <Slides>13</Slides>
  <Notes>5</Notes>
  <HiddenSlides>0</HiddenSlides>
  <MMClips>0</MMClips>
  <ScaleCrop>false</ScaleCrop>
  <HeadingPairs>
    <vt:vector size="8" baseType="variant">
      <vt:variant>
        <vt:lpstr>Fonts Used</vt:lpstr>
      </vt:variant>
      <vt:variant>
        <vt:i4>11</vt:i4>
      </vt:variant>
      <vt:variant>
        <vt:lpstr>Theme</vt:lpstr>
      </vt:variant>
      <vt:variant>
        <vt:i4>4</vt:i4>
      </vt:variant>
      <vt:variant>
        <vt:lpstr>Embedded OLE Servers</vt:lpstr>
      </vt:variant>
      <vt:variant>
        <vt:i4>1</vt:i4>
      </vt:variant>
      <vt:variant>
        <vt:lpstr>Slide Titles</vt:lpstr>
      </vt:variant>
      <vt:variant>
        <vt:i4>13</vt:i4>
      </vt:variant>
    </vt:vector>
  </HeadingPairs>
  <TitlesOfParts>
    <vt:vector size="29" baseType="lpstr">
      <vt:lpstr>Aptos</vt:lpstr>
      <vt:lpstr>Arial</vt:lpstr>
      <vt:lpstr>Arial Black</vt:lpstr>
      <vt:lpstr>Calibri</vt:lpstr>
      <vt:lpstr>Lato</vt:lpstr>
      <vt:lpstr>Lato Black</vt:lpstr>
      <vt:lpstr>Lato Light</vt:lpstr>
      <vt:lpstr>Lato-Light</vt:lpstr>
      <vt:lpstr>Symbol</vt:lpstr>
      <vt:lpstr>Tahoma</vt:lpstr>
      <vt:lpstr>Wingdings</vt:lpstr>
      <vt:lpstr>Office Theme</vt:lpstr>
      <vt:lpstr>2_Office Theme</vt:lpstr>
      <vt:lpstr>3_Office Theme</vt:lpstr>
      <vt:lpstr>1_Office Theme</vt:lpstr>
      <vt:lpstr>think-cell Slide</vt:lpstr>
      <vt:lpstr>PowerPoint Presentation</vt:lpstr>
      <vt:lpstr>PowerPoint Presentation</vt:lpstr>
      <vt:lpstr> ДДНХИ-ийн дэлхийн ололт (2015 - 2025)</vt:lpstr>
      <vt:lpstr>PowerPoint Presentation</vt:lpstr>
      <vt:lpstr>ОЙН САНХҮҮЖИЛТ ХӨТӨЛБӨР</vt:lpstr>
      <vt:lpstr>PowerPoint Presentation</vt:lpstr>
      <vt:lpstr>PowerPoint Presentation</vt:lpstr>
      <vt:lpstr>PowerPoint Presentation</vt:lpstr>
      <vt:lpstr>ОЙН САНХҮҮЖИЛТ ХӨТӨЛБӨР</vt:lpstr>
      <vt:lpstr>PowerPoint Presentation</vt:lpstr>
      <vt:lpstr>PowerPoint Presentation</vt:lpstr>
      <vt:lpstr>ОЙН САНХҮҮЖИЛТ ХӨТӨЛБӨР</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Hyeonae Kim</dc:creator>
  <cp:lastModifiedBy>Bayarmaa Enkhbayar</cp:lastModifiedBy>
  <cp:revision>16</cp:revision>
  <cp:lastPrinted>2025-11-03T02:28:09Z</cp:lastPrinted>
  <dcterms:created xsi:type="dcterms:W3CDTF">2025-10-29T14:13:40Z</dcterms:created>
  <dcterms:modified xsi:type="dcterms:W3CDTF">2026-08-12T08:27:06Z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2025-10-29T00:00:00Z</vt:filetime>
  </property>
  <property fmtid="{D5CDD505-2E9C-101B-9397-08002B2CF9AE}" pid="3" name="Creator">
    <vt:lpwstr>Adobe InDesign 20.5 (Macintosh)</vt:lpwstr>
  </property>
  <property fmtid="{D5CDD505-2E9C-101B-9397-08002B2CF9AE}" pid="4" name="LastSaved">
    <vt:filetime>2025-10-29T00:00:00Z</vt:filetime>
  </property>
  <property fmtid="{D5CDD505-2E9C-101B-9397-08002B2CF9AE}" pid="5" name="Producer">
    <vt:lpwstr>Adobe PDF Library 17.0</vt:lpwstr>
  </property>
  <property fmtid="{D5CDD505-2E9C-101B-9397-08002B2CF9AE}" pid="6" name="ContentTypeId">
    <vt:lpwstr>0x0101007B1D6E761752524C809DB4391E641A54</vt:lpwstr>
  </property>
  <property fmtid="{D5CDD505-2E9C-101B-9397-08002B2CF9AE}" pid="7" name="MediaServiceImageTags">
    <vt:lpwstr/>
  </property>
</Properties>
</file>