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664" r:id="rId6"/>
    <p:sldMasterId id="2147483669" r:id="rId7"/>
    <p:sldMasterId id="2147483682" r:id="rId8"/>
    <p:sldMasterId id="2147483694" r:id="rId9"/>
  </p:sldMasterIdLst>
  <p:notesMasterIdLst>
    <p:notesMasterId r:id="rId31"/>
  </p:notesMasterIdLst>
  <p:sldIdLst>
    <p:sldId id="855" r:id="rId10"/>
    <p:sldId id="6904" r:id="rId11"/>
    <p:sldId id="984" r:id="rId12"/>
    <p:sldId id="970" r:id="rId13"/>
    <p:sldId id="6861" r:id="rId14"/>
    <p:sldId id="256" r:id="rId15"/>
    <p:sldId id="6862" r:id="rId16"/>
    <p:sldId id="6866" r:id="rId17"/>
    <p:sldId id="258" r:id="rId18"/>
    <p:sldId id="2147473888" r:id="rId19"/>
    <p:sldId id="2147472715" r:id="rId20"/>
    <p:sldId id="2147472719" r:id="rId21"/>
    <p:sldId id="2147472718" r:id="rId22"/>
    <p:sldId id="2147472726" r:id="rId23"/>
    <p:sldId id="2147473889" r:id="rId24"/>
    <p:sldId id="2147472720" r:id="rId25"/>
    <p:sldId id="2147472723" r:id="rId26"/>
    <p:sldId id="2147472724" r:id="rId27"/>
    <p:sldId id="2147472728" r:id="rId28"/>
    <p:sldId id="2147472689" r:id="rId29"/>
    <p:sldId id="974" r:id="rId3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5E83020-1D59-0ABE-3B13-93E05DC38746}" name="Christian Fischer" initials="CF" userId="S::cfischer1.consultant@adb.org::9f3b5f2d-f986-4891-90a6-9c5e5c2aca2e" providerId="AD"/>
  <p188:author id="{3F18784D-F076-9359-285A-FC5F55D62B5D}" name="Dorothy Bantasan" initials="dxx" userId="Dorothy Bantasan" providerId="None"/>
  <p188:author id="{1E5B0065-8688-A9EA-CCB8-0F7A964E4869}" name="Dorothy Bantasan" initials="DB" userId="S::dbantasan@adb.org::5263b0d8-a3e3-45c6-b8a3-7b7be14e9be9" providerId="AD"/>
  <p188:author id="{F32EE675-D571-4A64-DD1B-9E21B614E746}" name="Madhavi Pundit" initials="MP" userId="S::mpundit@adb.org::02dfd0b2-5a45-441b-bb9e-2a75c1af9e1a" providerId="AD"/>
  <p188:author id="{EC96C1C1-6EA2-1F57-27CE-DA145ECC9FFF}" name="Jindra Nuella Samson" initials="JS" userId="S::jsamson@adb.org::98963471-ae57-4684-a15a-8b03bfbf06a3" providerId="AD"/>
  <p188:author id="{E71551EC-0F7C-1080-2DDB-6B29E9CD2246}" name="dxx" initials="dxx" userId="dxx" providerId="None"/>
  <p188:author id="{41473DF0-0A93-B627-8D98-589D4EA18016}" name="Martino Pelli" initials="MP" userId="S::mpelli@adb.org::67033132-aac2-4f89-9713-08bd33066dea" providerId="AD"/>
  <p188:author id="{607581F0-A379-92D9-815A-025FA92C0C5F}" name="Melanie Grace A. Quintos" initials="MQ" userId="S::mquintos@adb.org::a854b566-a439-485e-af28-5737f6da342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48235"/>
    <a:srgbClr val="4472C4"/>
    <a:srgbClr val="002060"/>
    <a:srgbClr val="BBD3B1"/>
    <a:srgbClr val="C5E0B4"/>
    <a:srgbClr val="2F5597"/>
    <a:srgbClr val="9DC3E6"/>
    <a:srgbClr val="A0BBE2"/>
    <a:srgbClr val="A9BCDC"/>
    <a:srgbClr val="89D5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C8C781-30BD-4E66-A668-217C9352A9B3}" v="1" dt="2026-08-13T04:46:10.3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1" d="100"/>
          <a:sy n="91" d="100"/>
        </p:scale>
        <p:origin x="7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theme" Target="theme/theme1.xml"/><Relationship Id="rId7"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microsoft.com/office/2016/11/relationships/changesInfo" Target="changesInfos/changesInfo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tableStyles" Target="tableStyles.xml"/><Relationship Id="rId8" Type="http://schemas.openxmlformats.org/officeDocument/2006/relationships/slideMaster" Target="slideMasters/slideMaster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nkh-Amgalan Tseelei" userId="12215b9c-dbeb-4f35-a41d-a05b4c1fdcaa" providerId="ADAL" clId="{1EC0021C-13EE-471D-ACD1-6AF65B7C7BCA}"/>
    <pc:docChg chg="undo custSel addSld delSld modSld sldOrd delMainMaster">
      <pc:chgData name="Enkh-Amgalan Tseelei" userId="12215b9c-dbeb-4f35-a41d-a05b4c1fdcaa" providerId="ADAL" clId="{1EC0021C-13EE-471D-ACD1-6AF65B7C7BCA}" dt="2026-08-13T04:57:07.479" v="3069" actId="2711"/>
      <pc:docMkLst>
        <pc:docMk/>
      </pc:docMkLst>
      <pc:sldChg chg="modSp mod">
        <pc:chgData name="Enkh-Amgalan Tseelei" userId="12215b9c-dbeb-4f35-a41d-a05b4c1fdcaa" providerId="ADAL" clId="{1EC0021C-13EE-471D-ACD1-6AF65B7C7BCA}" dt="2026-08-13T04:05:37.840" v="234" actId="14100"/>
        <pc:sldMkLst>
          <pc:docMk/>
          <pc:sldMk cId="3207536972" sldId="258"/>
        </pc:sldMkLst>
        <pc:spChg chg="mod">
          <ac:chgData name="Enkh-Amgalan Tseelei" userId="12215b9c-dbeb-4f35-a41d-a05b4c1fdcaa" providerId="ADAL" clId="{1EC0021C-13EE-471D-ACD1-6AF65B7C7BCA}" dt="2026-08-13T04:05:37.840" v="234" actId="14100"/>
          <ac:spMkLst>
            <pc:docMk/>
            <pc:sldMk cId="3207536972" sldId="258"/>
            <ac:spMk id="5" creationId="{6EF5D6A4-A9B4-1B1F-E9E0-776C48D355C5}"/>
          </ac:spMkLst>
        </pc:spChg>
      </pc:sldChg>
      <pc:sldChg chg="modSp mod">
        <pc:chgData name="Enkh-Amgalan Tseelei" userId="12215b9c-dbeb-4f35-a41d-a05b4c1fdcaa" providerId="ADAL" clId="{1EC0021C-13EE-471D-ACD1-6AF65B7C7BCA}" dt="2026-08-13T04:57:07.479" v="3069" actId="2711"/>
        <pc:sldMkLst>
          <pc:docMk/>
          <pc:sldMk cId="3779645421" sldId="974"/>
        </pc:sldMkLst>
        <pc:spChg chg="mod">
          <ac:chgData name="Enkh-Amgalan Tseelei" userId="12215b9c-dbeb-4f35-a41d-a05b4c1fdcaa" providerId="ADAL" clId="{1EC0021C-13EE-471D-ACD1-6AF65B7C7BCA}" dt="2026-08-13T04:57:07.479" v="3069" actId="2711"/>
          <ac:spMkLst>
            <pc:docMk/>
            <pc:sldMk cId="3779645421" sldId="974"/>
            <ac:spMk id="9" creationId="{A0977045-FF5D-6112-9DDE-D3547068C391}"/>
          </ac:spMkLst>
        </pc:spChg>
      </pc:sldChg>
      <pc:sldChg chg="del">
        <pc:chgData name="Enkh-Amgalan Tseelei" userId="12215b9c-dbeb-4f35-a41d-a05b4c1fdcaa" providerId="ADAL" clId="{1EC0021C-13EE-471D-ACD1-6AF65B7C7BCA}" dt="2026-08-13T04:46:36.308" v="1190" actId="47"/>
        <pc:sldMkLst>
          <pc:docMk/>
          <pc:sldMk cId="1781617759" sldId="6906"/>
        </pc:sldMkLst>
      </pc:sldChg>
      <pc:sldChg chg="del">
        <pc:chgData name="Enkh-Amgalan Tseelei" userId="12215b9c-dbeb-4f35-a41d-a05b4c1fdcaa" providerId="ADAL" clId="{1EC0021C-13EE-471D-ACD1-6AF65B7C7BCA}" dt="2026-08-13T04:46:33.383" v="1189" actId="47"/>
        <pc:sldMkLst>
          <pc:docMk/>
          <pc:sldMk cId="4182256566" sldId="2147472722"/>
        </pc:sldMkLst>
      </pc:sldChg>
      <pc:sldChg chg="del">
        <pc:chgData name="Enkh-Amgalan Tseelei" userId="12215b9c-dbeb-4f35-a41d-a05b4c1fdcaa" providerId="ADAL" clId="{1EC0021C-13EE-471D-ACD1-6AF65B7C7BCA}" dt="2026-08-13T04:46:27.912" v="1188" actId="47"/>
        <pc:sldMkLst>
          <pc:docMk/>
          <pc:sldMk cId="3343195277" sldId="2147472725"/>
        </pc:sldMkLst>
      </pc:sldChg>
      <pc:sldChg chg="add">
        <pc:chgData name="Enkh-Amgalan Tseelei" userId="12215b9c-dbeb-4f35-a41d-a05b4c1fdcaa" providerId="ADAL" clId="{1EC0021C-13EE-471D-ACD1-6AF65B7C7BCA}" dt="2026-08-13T04:46:10.297" v="1187"/>
        <pc:sldMkLst>
          <pc:docMk/>
          <pc:sldMk cId="1982469247" sldId="2147472726"/>
        </pc:sldMkLst>
      </pc:sldChg>
      <pc:sldChg chg="del ord">
        <pc:chgData name="Enkh-Amgalan Tseelei" userId="12215b9c-dbeb-4f35-a41d-a05b4c1fdcaa" providerId="ADAL" clId="{1EC0021C-13EE-471D-ACD1-6AF65B7C7BCA}" dt="2026-08-13T04:45:55.473" v="1186" actId="2696"/>
        <pc:sldMkLst>
          <pc:docMk/>
          <pc:sldMk cId="4229687378" sldId="2147472726"/>
        </pc:sldMkLst>
      </pc:sldChg>
      <pc:sldChg chg="del">
        <pc:chgData name="Enkh-Amgalan Tseelei" userId="12215b9c-dbeb-4f35-a41d-a05b4c1fdcaa" providerId="ADAL" clId="{1EC0021C-13EE-471D-ACD1-6AF65B7C7BCA}" dt="2026-08-13T04:45:26.747" v="1177" actId="47"/>
        <pc:sldMkLst>
          <pc:docMk/>
          <pc:sldMk cId="1500302793" sldId="2147472727"/>
        </pc:sldMkLst>
      </pc:sldChg>
      <pc:sldChg chg="del">
        <pc:chgData name="Enkh-Amgalan Tseelei" userId="12215b9c-dbeb-4f35-a41d-a05b4c1fdcaa" providerId="ADAL" clId="{1EC0021C-13EE-471D-ACD1-6AF65B7C7BCA}" dt="2026-08-13T04:45:24.177" v="1174" actId="47"/>
        <pc:sldMkLst>
          <pc:docMk/>
          <pc:sldMk cId="2537390439" sldId="2147473826"/>
        </pc:sldMkLst>
      </pc:sldChg>
      <pc:sldChg chg="del">
        <pc:chgData name="Enkh-Amgalan Tseelei" userId="12215b9c-dbeb-4f35-a41d-a05b4c1fdcaa" providerId="ADAL" clId="{1EC0021C-13EE-471D-ACD1-6AF65B7C7BCA}" dt="2026-08-13T04:45:25.107" v="1175" actId="47"/>
        <pc:sldMkLst>
          <pc:docMk/>
          <pc:sldMk cId="1626788867" sldId="2147473843"/>
        </pc:sldMkLst>
      </pc:sldChg>
      <pc:sldChg chg="del">
        <pc:chgData name="Enkh-Amgalan Tseelei" userId="12215b9c-dbeb-4f35-a41d-a05b4c1fdcaa" providerId="ADAL" clId="{1EC0021C-13EE-471D-ACD1-6AF65B7C7BCA}" dt="2026-08-13T04:45:25.923" v="1176" actId="47"/>
        <pc:sldMkLst>
          <pc:docMk/>
          <pc:sldMk cId="2433258584" sldId="2147473887"/>
        </pc:sldMkLst>
      </pc:sldChg>
      <pc:sldChg chg="modSp new mod">
        <pc:chgData name="Enkh-Amgalan Tseelei" userId="12215b9c-dbeb-4f35-a41d-a05b4c1fdcaa" providerId="ADAL" clId="{1EC0021C-13EE-471D-ACD1-6AF65B7C7BCA}" dt="2026-08-13T04:53:35.446" v="2545" actId="20577"/>
        <pc:sldMkLst>
          <pc:docMk/>
          <pc:sldMk cId="1550813244" sldId="2147473889"/>
        </pc:sldMkLst>
        <pc:spChg chg="mod">
          <ac:chgData name="Enkh-Amgalan Tseelei" userId="12215b9c-dbeb-4f35-a41d-a05b4c1fdcaa" providerId="ADAL" clId="{1EC0021C-13EE-471D-ACD1-6AF65B7C7BCA}" dt="2026-08-13T04:16:13.492" v="400" actId="113"/>
          <ac:spMkLst>
            <pc:docMk/>
            <pc:sldMk cId="1550813244" sldId="2147473889"/>
            <ac:spMk id="2" creationId="{1BB25E5E-CD3D-6E6B-86B3-F7F5F2549D5C}"/>
          </ac:spMkLst>
        </pc:spChg>
        <pc:spChg chg="mod">
          <ac:chgData name="Enkh-Amgalan Tseelei" userId="12215b9c-dbeb-4f35-a41d-a05b4c1fdcaa" providerId="ADAL" clId="{1EC0021C-13EE-471D-ACD1-6AF65B7C7BCA}" dt="2026-08-13T04:53:35.446" v="2545" actId="20577"/>
          <ac:spMkLst>
            <pc:docMk/>
            <pc:sldMk cId="1550813244" sldId="2147473889"/>
            <ac:spMk id="3" creationId="{28664FC1-693E-CDD0-AAF9-3033F61D9D13}"/>
          </ac:spMkLst>
        </pc:spChg>
      </pc:sldChg>
      <pc:sldChg chg="modSp new del mod">
        <pc:chgData name="Enkh-Amgalan Tseelei" userId="12215b9c-dbeb-4f35-a41d-a05b4c1fdcaa" providerId="ADAL" clId="{1EC0021C-13EE-471D-ACD1-6AF65B7C7BCA}" dt="2026-08-13T04:45:02.826" v="1172" actId="47"/>
        <pc:sldMkLst>
          <pc:docMk/>
          <pc:sldMk cId="4085466232" sldId="2147473890"/>
        </pc:sldMkLst>
        <pc:spChg chg="mod">
          <ac:chgData name="Enkh-Amgalan Tseelei" userId="12215b9c-dbeb-4f35-a41d-a05b4c1fdcaa" providerId="ADAL" clId="{1EC0021C-13EE-471D-ACD1-6AF65B7C7BCA}" dt="2026-08-13T04:07:43.990" v="385" actId="20577"/>
          <ac:spMkLst>
            <pc:docMk/>
            <pc:sldMk cId="4085466232" sldId="2147473890"/>
            <ac:spMk id="2" creationId="{4B98686F-A5E0-A6E9-1948-56F52B8C0FF1}"/>
          </ac:spMkLst>
        </pc:spChg>
        <pc:spChg chg="mod">
          <ac:chgData name="Enkh-Amgalan Tseelei" userId="12215b9c-dbeb-4f35-a41d-a05b4c1fdcaa" providerId="ADAL" clId="{1EC0021C-13EE-471D-ACD1-6AF65B7C7BCA}" dt="2026-08-13T04:08:27.961" v="390"/>
          <ac:spMkLst>
            <pc:docMk/>
            <pc:sldMk cId="4085466232" sldId="2147473890"/>
            <ac:spMk id="3" creationId="{C0BCBA5D-6F20-EC53-685A-65BA98E063FC}"/>
          </ac:spMkLst>
        </pc:spChg>
      </pc:sldChg>
      <pc:sldChg chg="delSp modSp new del mod">
        <pc:chgData name="Enkh-Amgalan Tseelei" userId="12215b9c-dbeb-4f35-a41d-a05b4c1fdcaa" providerId="ADAL" clId="{1EC0021C-13EE-471D-ACD1-6AF65B7C7BCA}" dt="2026-08-13T04:45:03.666" v="1173" actId="47"/>
        <pc:sldMkLst>
          <pc:docMk/>
          <pc:sldMk cId="516914270" sldId="2147473891"/>
        </pc:sldMkLst>
        <pc:spChg chg="del">
          <ac:chgData name="Enkh-Amgalan Tseelei" userId="12215b9c-dbeb-4f35-a41d-a05b4c1fdcaa" providerId="ADAL" clId="{1EC0021C-13EE-471D-ACD1-6AF65B7C7BCA}" dt="2026-08-13T04:43:36.684" v="1136" actId="478"/>
          <ac:spMkLst>
            <pc:docMk/>
            <pc:sldMk cId="516914270" sldId="2147473891"/>
            <ac:spMk id="2" creationId="{17595332-7649-3B36-AAA2-8A2901F2EC96}"/>
          </ac:spMkLst>
        </pc:spChg>
        <pc:spChg chg="mod">
          <ac:chgData name="Enkh-Amgalan Tseelei" userId="12215b9c-dbeb-4f35-a41d-a05b4c1fdcaa" providerId="ADAL" clId="{1EC0021C-13EE-471D-ACD1-6AF65B7C7BCA}" dt="2026-08-13T04:43:42.374" v="1141" actId="27636"/>
          <ac:spMkLst>
            <pc:docMk/>
            <pc:sldMk cId="516914270" sldId="2147473891"/>
            <ac:spMk id="3" creationId="{5EA7715E-3554-069F-9AA4-6E695C7968C3}"/>
          </ac:spMkLst>
        </pc:spChg>
      </pc:sldChg>
      <pc:sldChg chg="modSp del mod">
        <pc:chgData name="Enkh-Amgalan Tseelei" userId="12215b9c-dbeb-4f35-a41d-a05b4c1fdcaa" providerId="ADAL" clId="{1EC0021C-13EE-471D-ACD1-6AF65B7C7BCA}" dt="2026-08-13T04:05:46.235" v="235" actId="47"/>
        <pc:sldMkLst>
          <pc:docMk/>
          <pc:sldMk cId="670534833" sldId="2147473914"/>
        </pc:sldMkLst>
        <pc:spChg chg="mod">
          <ac:chgData name="Enkh-Amgalan Tseelei" userId="12215b9c-dbeb-4f35-a41d-a05b4c1fdcaa" providerId="ADAL" clId="{1EC0021C-13EE-471D-ACD1-6AF65B7C7BCA}" dt="2026-08-13T04:04:03.946" v="0" actId="6549"/>
          <ac:spMkLst>
            <pc:docMk/>
            <pc:sldMk cId="670534833" sldId="2147473914"/>
            <ac:spMk id="3" creationId="{C27C1C73-1DEE-3F6A-9805-64554AC55020}"/>
          </ac:spMkLst>
        </pc:spChg>
      </pc:sldChg>
      <pc:sldMasterChg chg="del delSldLayout">
        <pc:chgData name="Enkh-Amgalan Tseelei" userId="12215b9c-dbeb-4f35-a41d-a05b4c1fdcaa" providerId="ADAL" clId="{1EC0021C-13EE-471D-ACD1-6AF65B7C7BCA}" dt="2026-08-13T04:04:12.996" v="1"/>
        <pc:sldMasterMkLst>
          <pc:docMk/>
          <pc:sldMasterMk cId="3002218685" sldId="2147483662"/>
        </pc:sldMasterMkLst>
        <pc:sldLayoutChg chg="del">
          <pc:chgData name="Enkh-Amgalan Tseelei" userId="12215b9c-dbeb-4f35-a41d-a05b4c1fdcaa" providerId="ADAL" clId="{1EC0021C-13EE-471D-ACD1-6AF65B7C7BCA}" dt="2026-08-13T04:04:12.996" v="1"/>
          <pc:sldLayoutMkLst>
            <pc:docMk/>
            <pc:sldMasterMk cId="3002218685" sldId="2147483662"/>
            <pc:sldLayoutMk cId="3350476617" sldId="2147483663"/>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B13F55-44D7-408E-84F5-48BE26D22D22}" type="doc">
      <dgm:prSet loTypeId="urn:microsoft.com/office/officeart/2008/layout/TitledPictureBlocks" loCatId="picture" qsTypeId="urn:microsoft.com/office/officeart/2005/8/quickstyle/simple1" qsCatId="simple" csTypeId="urn:microsoft.com/office/officeart/2005/8/colors/colorful5" csCatId="colorful" phldr="1"/>
      <dgm:spPr/>
      <dgm:t>
        <a:bodyPr/>
        <a:lstStyle/>
        <a:p>
          <a:endParaRPr lang="en-US"/>
        </a:p>
      </dgm:t>
    </dgm:pt>
    <dgm:pt modelId="{130D5405-A8EE-4C71-AB7B-4AA8E583FE4F}">
      <dgm:prSet phldrT="[Text]" custT="1"/>
      <dgm:spPr/>
      <dgm:t>
        <a:bodyPr/>
        <a:lstStyle/>
        <a:p>
          <a:pPr>
            <a:buNone/>
          </a:pPr>
          <a:r>
            <a:rPr lang="mn-MN" sz="3000" b="1" dirty="0">
              <a:latin typeface="Times New Roman" panose="02020603050405020304" pitchFamily="18" charset="0"/>
              <a:cs typeface="Times New Roman" panose="02020603050405020304" pitchFamily="18" charset="0"/>
            </a:rPr>
            <a:t>Бодлого</a:t>
          </a:r>
          <a:endParaRPr lang="en-US" sz="3000" b="1" dirty="0">
            <a:latin typeface="Times New Roman" panose="02020603050405020304" pitchFamily="18" charset="0"/>
            <a:cs typeface="Times New Roman" panose="02020603050405020304" pitchFamily="18" charset="0"/>
          </a:endParaRPr>
        </a:p>
      </dgm:t>
    </dgm:pt>
    <dgm:pt modelId="{0FF74657-3989-4517-A98D-0C2B57DF4A16}" type="parTrans" cxnId="{5CA4245C-537A-48D7-8A05-B997B118648E}">
      <dgm:prSet/>
      <dgm:spPr/>
      <dgm:t>
        <a:bodyPr/>
        <a:lstStyle/>
        <a:p>
          <a:endParaRPr lang="en-US"/>
        </a:p>
      </dgm:t>
    </dgm:pt>
    <dgm:pt modelId="{61758271-742F-4DA0-A30A-72285DF5B511}" type="sibTrans" cxnId="{5CA4245C-537A-48D7-8A05-B997B118648E}">
      <dgm:prSet/>
      <dgm:spPr/>
      <dgm:t>
        <a:bodyPr/>
        <a:lstStyle/>
        <a:p>
          <a:endParaRPr lang="en-US"/>
        </a:p>
      </dgm:t>
    </dgm:pt>
    <dgm:pt modelId="{B4869881-6446-49F9-91F2-9780D6299F46}">
      <dgm:prSet phldrT="[Text]" custT="1"/>
      <dgm:spPr/>
      <dgm:t>
        <a:bodyPr/>
        <a:lstStyle/>
        <a:p>
          <a:pPr>
            <a:buNone/>
          </a:pPr>
          <a:r>
            <a:rPr lang="mn-MN" sz="2800" b="1" dirty="0">
              <a:latin typeface="Times New Roman" panose="02020603050405020304" pitchFamily="18" charset="0"/>
              <a:cs typeface="Times New Roman" panose="02020603050405020304" pitchFamily="18" charset="0"/>
            </a:rPr>
            <a:t>Засаглал</a:t>
          </a:r>
          <a:endParaRPr lang="en-US" sz="2800" b="1" dirty="0">
            <a:latin typeface="Times New Roman" panose="02020603050405020304" pitchFamily="18" charset="0"/>
            <a:cs typeface="Times New Roman" panose="02020603050405020304" pitchFamily="18" charset="0"/>
          </a:endParaRPr>
        </a:p>
      </dgm:t>
    </dgm:pt>
    <dgm:pt modelId="{2B37D9F7-1423-4F7D-9285-038998B1CDEA}" type="parTrans" cxnId="{9AE2183C-A737-4B29-9EB8-BCE0BA2E32D2}">
      <dgm:prSet/>
      <dgm:spPr/>
      <dgm:t>
        <a:bodyPr/>
        <a:lstStyle/>
        <a:p>
          <a:endParaRPr lang="en-US"/>
        </a:p>
      </dgm:t>
    </dgm:pt>
    <dgm:pt modelId="{9553686C-5535-4C8F-93CC-C9BDD140D0E4}" type="sibTrans" cxnId="{9AE2183C-A737-4B29-9EB8-BCE0BA2E32D2}">
      <dgm:prSet/>
      <dgm:spPr/>
      <dgm:t>
        <a:bodyPr/>
        <a:lstStyle/>
        <a:p>
          <a:endParaRPr lang="en-US"/>
        </a:p>
      </dgm:t>
    </dgm:pt>
    <dgm:pt modelId="{D7F5A955-B327-4EA3-B3BD-08E476BD40B1}">
      <dgm:prSet phldrT="[Text]" custT="1"/>
      <dgm:spPr>
        <a:ln>
          <a:noFill/>
        </a:ln>
      </dgm:spPr>
      <dgm:t>
        <a:bodyPr/>
        <a:lstStyle/>
        <a:p>
          <a:pPr>
            <a:buNone/>
          </a:pPr>
          <a:r>
            <a:rPr lang="mn-MN" sz="3000" b="1" dirty="0">
              <a:latin typeface="Times New Roman" panose="02020603050405020304" pitchFamily="18" charset="0"/>
              <a:cs typeface="Times New Roman" panose="02020603050405020304" pitchFamily="18" charset="0"/>
            </a:rPr>
            <a:t>Тоо мэдээ</a:t>
          </a:r>
          <a:endParaRPr lang="en-US" sz="3000" b="1" dirty="0">
            <a:latin typeface="Times New Roman" panose="02020603050405020304" pitchFamily="18" charset="0"/>
            <a:cs typeface="Times New Roman" panose="02020603050405020304" pitchFamily="18" charset="0"/>
          </a:endParaRPr>
        </a:p>
      </dgm:t>
    </dgm:pt>
    <dgm:pt modelId="{F146FEA0-6C69-441B-A6D8-256406A2F7FF}" type="sibTrans" cxnId="{4E16E786-10AB-4F94-80E8-9E368C41997F}">
      <dgm:prSet/>
      <dgm:spPr/>
      <dgm:t>
        <a:bodyPr/>
        <a:lstStyle/>
        <a:p>
          <a:endParaRPr lang="en-US"/>
        </a:p>
      </dgm:t>
    </dgm:pt>
    <dgm:pt modelId="{83692057-322B-4D71-B983-776453F9A047}" type="parTrans" cxnId="{4E16E786-10AB-4F94-80E8-9E368C41997F}">
      <dgm:prSet/>
      <dgm:spPr/>
      <dgm:t>
        <a:bodyPr/>
        <a:lstStyle/>
        <a:p>
          <a:endParaRPr lang="en-US"/>
        </a:p>
      </dgm:t>
    </dgm:pt>
    <dgm:pt modelId="{523CC5AE-64EE-4C6D-8D12-FE94AC320DE2}" type="pres">
      <dgm:prSet presAssocID="{54B13F55-44D7-408E-84F5-48BE26D22D22}" presName="rootNode" presStyleCnt="0">
        <dgm:presLayoutVars>
          <dgm:chMax/>
          <dgm:chPref/>
          <dgm:dir/>
          <dgm:animLvl val="lvl"/>
        </dgm:presLayoutVars>
      </dgm:prSet>
      <dgm:spPr/>
    </dgm:pt>
    <dgm:pt modelId="{0E0A34C6-BE1A-475D-BBA9-B99A7C639ED4}" type="pres">
      <dgm:prSet presAssocID="{B4869881-6446-49F9-91F2-9780D6299F46}" presName="composite" presStyleCnt="0"/>
      <dgm:spPr/>
    </dgm:pt>
    <dgm:pt modelId="{7F91A28C-36C5-48B1-A517-2B1EDD6B4B7F}" type="pres">
      <dgm:prSet presAssocID="{B4869881-6446-49F9-91F2-9780D6299F46}" presName="ParentText" presStyleLbl="node1" presStyleIdx="0" presStyleCnt="3" custScaleY="187374">
        <dgm:presLayoutVars>
          <dgm:chMax val="1"/>
          <dgm:chPref val="1"/>
          <dgm:bulletEnabled val="1"/>
        </dgm:presLayoutVars>
      </dgm:prSet>
      <dgm:spPr/>
    </dgm:pt>
    <dgm:pt modelId="{91B038FB-F258-48C7-B2C0-1BA65F857F57}" type="pres">
      <dgm:prSet presAssocID="{B4869881-6446-49F9-91F2-9780D6299F46}" presName="Image" presStyleLbl="bgImgPlace1" presStyleIdx="0" presStyleCnt="3" custScaleX="82740"/>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Gavel with solid fill"/>
        </a:ext>
      </dgm:extLst>
    </dgm:pt>
    <dgm:pt modelId="{F1125F24-AEC6-49CB-B427-405C86B52EDD}" type="pres">
      <dgm:prSet presAssocID="{B4869881-6446-49F9-91F2-9780D6299F46}" presName="ChildText" presStyleLbl="fgAcc1" presStyleIdx="0" presStyleCnt="0" custScaleX="142852" custScaleY="36967" custLinFactNeighborX="-56997" custLinFactNeighborY="83514">
        <dgm:presLayoutVars>
          <dgm:chMax val="0"/>
          <dgm:chPref val="0"/>
          <dgm:bulletEnabled val="1"/>
        </dgm:presLayoutVars>
      </dgm:prSet>
      <dgm:spPr/>
    </dgm:pt>
    <dgm:pt modelId="{660B0EF0-3B2A-49FF-96C6-367482727AD3}" type="pres">
      <dgm:prSet presAssocID="{9553686C-5535-4C8F-93CC-C9BDD140D0E4}" presName="sibTrans" presStyleCnt="0"/>
      <dgm:spPr/>
    </dgm:pt>
    <dgm:pt modelId="{F719A24D-EA77-47AE-A73B-F8D2F699880C}" type="pres">
      <dgm:prSet presAssocID="{130D5405-A8EE-4C71-AB7B-4AA8E583FE4F}" presName="composite" presStyleCnt="0"/>
      <dgm:spPr/>
    </dgm:pt>
    <dgm:pt modelId="{978966E3-9383-402A-A151-34858EAF2F61}" type="pres">
      <dgm:prSet presAssocID="{130D5405-A8EE-4C71-AB7B-4AA8E583FE4F}" presName="ParentText" presStyleLbl="node1" presStyleIdx="1" presStyleCnt="3" custScaleY="187245">
        <dgm:presLayoutVars>
          <dgm:chMax val="1"/>
          <dgm:chPref val="1"/>
          <dgm:bulletEnabled val="1"/>
        </dgm:presLayoutVars>
      </dgm:prSet>
      <dgm:spPr/>
    </dgm:pt>
    <dgm:pt modelId="{F0B6DAB0-9F83-49CC-83FA-226E8E060784}" type="pres">
      <dgm:prSet presAssocID="{130D5405-A8EE-4C71-AB7B-4AA8E583FE4F}" presName="Image" presStyleLbl="bgImgPlac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Document with solid fill"/>
        </a:ext>
      </dgm:extLst>
    </dgm:pt>
    <dgm:pt modelId="{C72D7C5A-FA70-4E91-83E1-7465FC9F8370}" type="pres">
      <dgm:prSet presAssocID="{130D5405-A8EE-4C71-AB7B-4AA8E583FE4F}" presName="ChildText" presStyleLbl="fgAcc1" presStyleIdx="0" presStyleCnt="0" custScaleX="123370" custScaleY="33387" custLinFactNeighborX="-71242" custLinFactNeighborY="83631">
        <dgm:presLayoutVars>
          <dgm:chMax val="0"/>
          <dgm:chPref val="0"/>
          <dgm:bulletEnabled val="1"/>
        </dgm:presLayoutVars>
      </dgm:prSet>
      <dgm:spPr/>
    </dgm:pt>
    <dgm:pt modelId="{BE836C64-2608-40F1-9C86-829B0162C723}" type="pres">
      <dgm:prSet presAssocID="{61758271-742F-4DA0-A30A-72285DF5B511}" presName="sibTrans" presStyleCnt="0"/>
      <dgm:spPr/>
    </dgm:pt>
    <dgm:pt modelId="{BF162966-CE5E-48B8-BA0B-8A3A6C985FEA}" type="pres">
      <dgm:prSet presAssocID="{D7F5A955-B327-4EA3-B3BD-08E476BD40B1}" presName="composite" presStyleCnt="0"/>
      <dgm:spPr/>
    </dgm:pt>
    <dgm:pt modelId="{7659E5AF-1836-49A4-AA33-2E1DDE5ED53D}" type="pres">
      <dgm:prSet presAssocID="{D7F5A955-B327-4EA3-B3BD-08E476BD40B1}" presName="ParentText" presStyleLbl="node1" presStyleIdx="2" presStyleCnt="3" custScaleY="187245">
        <dgm:presLayoutVars>
          <dgm:chMax val="1"/>
          <dgm:chPref val="1"/>
          <dgm:bulletEnabled val="1"/>
        </dgm:presLayoutVars>
      </dgm:prSet>
      <dgm:spPr/>
    </dgm:pt>
    <dgm:pt modelId="{ADA813F6-15A2-4190-B21F-11B1CDB222DC}" type="pres">
      <dgm:prSet presAssocID="{D7F5A955-B327-4EA3-B3BD-08E476BD40B1}" presName="Image" presStyleLbl="bgImgPlac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Statistics outline"/>
        </a:ext>
      </dgm:extLst>
    </dgm:pt>
    <dgm:pt modelId="{3AF497A8-EC61-44B6-89B8-FFB42088BB53}" type="pres">
      <dgm:prSet presAssocID="{D7F5A955-B327-4EA3-B3BD-08E476BD40B1}" presName="ChildText" presStyleLbl="fgAcc1" presStyleIdx="0" presStyleCnt="0" custScaleX="139672" custScaleY="33422" custLinFactNeighborX="-56323" custLinFactNeighborY="86039">
        <dgm:presLayoutVars>
          <dgm:chMax val="0"/>
          <dgm:chPref val="0"/>
          <dgm:bulletEnabled val="1"/>
        </dgm:presLayoutVars>
      </dgm:prSet>
      <dgm:spPr/>
    </dgm:pt>
  </dgm:ptLst>
  <dgm:cxnLst>
    <dgm:cxn modelId="{9AE2183C-A737-4B29-9EB8-BCE0BA2E32D2}" srcId="{54B13F55-44D7-408E-84F5-48BE26D22D22}" destId="{B4869881-6446-49F9-91F2-9780D6299F46}" srcOrd="0" destOrd="0" parTransId="{2B37D9F7-1423-4F7D-9285-038998B1CDEA}" sibTransId="{9553686C-5535-4C8F-93CC-C9BDD140D0E4}"/>
    <dgm:cxn modelId="{5CA4245C-537A-48D7-8A05-B997B118648E}" srcId="{54B13F55-44D7-408E-84F5-48BE26D22D22}" destId="{130D5405-A8EE-4C71-AB7B-4AA8E583FE4F}" srcOrd="1" destOrd="0" parTransId="{0FF74657-3989-4517-A98D-0C2B57DF4A16}" sibTransId="{61758271-742F-4DA0-A30A-72285DF5B511}"/>
    <dgm:cxn modelId="{23EAAB57-FC5E-4E93-890D-3276006ECA10}" type="presOf" srcId="{D7F5A955-B327-4EA3-B3BD-08E476BD40B1}" destId="{7659E5AF-1836-49A4-AA33-2E1DDE5ED53D}" srcOrd="0" destOrd="0" presId="urn:microsoft.com/office/officeart/2008/layout/TitledPictureBlocks"/>
    <dgm:cxn modelId="{C6678283-60B2-4DC1-BD9F-4917F02FF725}" type="presOf" srcId="{B4869881-6446-49F9-91F2-9780D6299F46}" destId="{7F91A28C-36C5-48B1-A517-2B1EDD6B4B7F}" srcOrd="0" destOrd="0" presId="urn:microsoft.com/office/officeart/2008/layout/TitledPictureBlocks"/>
    <dgm:cxn modelId="{4E16E786-10AB-4F94-80E8-9E368C41997F}" srcId="{54B13F55-44D7-408E-84F5-48BE26D22D22}" destId="{D7F5A955-B327-4EA3-B3BD-08E476BD40B1}" srcOrd="2" destOrd="0" parTransId="{83692057-322B-4D71-B983-776453F9A047}" sibTransId="{F146FEA0-6C69-441B-A6D8-256406A2F7FF}"/>
    <dgm:cxn modelId="{3F70939F-5C32-4032-BA71-CE30455735B9}" type="presOf" srcId="{54B13F55-44D7-408E-84F5-48BE26D22D22}" destId="{523CC5AE-64EE-4C6D-8D12-FE94AC320DE2}" srcOrd="0" destOrd="0" presId="urn:microsoft.com/office/officeart/2008/layout/TitledPictureBlocks"/>
    <dgm:cxn modelId="{79C5E4A9-51AF-44AE-8D61-A8570FAD489E}" type="presOf" srcId="{130D5405-A8EE-4C71-AB7B-4AA8E583FE4F}" destId="{978966E3-9383-402A-A151-34858EAF2F61}" srcOrd="0" destOrd="0" presId="urn:microsoft.com/office/officeart/2008/layout/TitledPictureBlocks"/>
    <dgm:cxn modelId="{9BB0ED11-C8D9-4DAC-8395-15BF7BC20F07}" type="presParOf" srcId="{523CC5AE-64EE-4C6D-8D12-FE94AC320DE2}" destId="{0E0A34C6-BE1A-475D-BBA9-B99A7C639ED4}" srcOrd="0" destOrd="0" presId="urn:microsoft.com/office/officeart/2008/layout/TitledPictureBlocks"/>
    <dgm:cxn modelId="{78AB0860-3F91-42F2-9DD8-F255D9D73B9E}" type="presParOf" srcId="{0E0A34C6-BE1A-475D-BBA9-B99A7C639ED4}" destId="{7F91A28C-36C5-48B1-A517-2B1EDD6B4B7F}" srcOrd="0" destOrd="0" presId="urn:microsoft.com/office/officeart/2008/layout/TitledPictureBlocks"/>
    <dgm:cxn modelId="{ED158709-9E6A-4A37-B6C1-0D00A88FD372}" type="presParOf" srcId="{0E0A34C6-BE1A-475D-BBA9-B99A7C639ED4}" destId="{91B038FB-F258-48C7-B2C0-1BA65F857F57}" srcOrd="1" destOrd="0" presId="urn:microsoft.com/office/officeart/2008/layout/TitledPictureBlocks"/>
    <dgm:cxn modelId="{F0A618D2-95E0-4ABE-9614-A0646C2BAC69}" type="presParOf" srcId="{0E0A34C6-BE1A-475D-BBA9-B99A7C639ED4}" destId="{F1125F24-AEC6-49CB-B427-405C86B52EDD}" srcOrd="2" destOrd="0" presId="urn:microsoft.com/office/officeart/2008/layout/TitledPictureBlocks"/>
    <dgm:cxn modelId="{B589C761-05A8-413F-A62D-DD2690A6A502}" type="presParOf" srcId="{523CC5AE-64EE-4C6D-8D12-FE94AC320DE2}" destId="{660B0EF0-3B2A-49FF-96C6-367482727AD3}" srcOrd="1" destOrd="0" presId="urn:microsoft.com/office/officeart/2008/layout/TitledPictureBlocks"/>
    <dgm:cxn modelId="{367C6887-E4DF-40B7-8F82-943F6ADA9A5D}" type="presParOf" srcId="{523CC5AE-64EE-4C6D-8D12-FE94AC320DE2}" destId="{F719A24D-EA77-47AE-A73B-F8D2F699880C}" srcOrd="2" destOrd="0" presId="urn:microsoft.com/office/officeart/2008/layout/TitledPictureBlocks"/>
    <dgm:cxn modelId="{CFE8757A-00EC-4ED4-BB8E-62C5C9414956}" type="presParOf" srcId="{F719A24D-EA77-47AE-A73B-F8D2F699880C}" destId="{978966E3-9383-402A-A151-34858EAF2F61}" srcOrd="0" destOrd="0" presId="urn:microsoft.com/office/officeart/2008/layout/TitledPictureBlocks"/>
    <dgm:cxn modelId="{F76C615A-BE9E-4EAE-A4D2-D99A77D21F84}" type="presParOf" srcId="{F719A24D-EA77-47AE-A73B-F8D2F699880C}" destId="{F0B6DAB0-9F83-49CC-83FA-226E8E060784}" srcOrd="1" destOrd="0" presId="urn:microsoft.com/office/officeart/2008/layout/TitledPictureBlocks"/>
    <dgm:cxn modelId="{B9D720A7-B86D-4AC5-8617-58CB35F5B8FF}" type="presParOf" srcId="{F719A24D-EA77-47AE-A73B-F8D2F699880C}" destId="{C72D7C5A-FA70-4E91-83E1-7465FC9F8370}" srcOrd="2" destOrd="0" presId="urn:microsoft.com/office/officeart/2008/layout/TitledPictureBlocks"/>
    <dgm:cxn modelId="{EADA1BB5-9BE7-4E4B-8FF5-B926881595D3}" type="presParOf" srcId="{523CC5AE-64EE-4C6D-8D12-FE94AC320DE2}" destId="{BE836C64-2608-40F1-9C86-829B0162C723}" srcOrd="3" destOrd="0" presId="urn:microsoft.com/office/officeart/2008/layout/TitledPictureBlocks"/>
    <dgm:cxn modelId="{BF344734-F938-4B6E-85E5-C35FB24DE26B}" type="presParOf" srcId="{523CC5AE-64EE-4C6D-8D12-FE94AC320DE2}" destId="{BF162966-CE5E-48B8-BA0B-8A3A6C985FEA}" srcOrd="4" destOrd="0" presId="urn:microsoft.com/office/officeart/2008/layout/TitledPictureBlocks"/>
    <dgm:cxn modelId="{EE541BD6-A91A-47EC-B4EC-D3BF00143C00}" type="presParOf" srcId="{BF162966-CE5E-48B8-BA0B-8A3A6C985FEA}" destId="{7659E5AF-1836-49A4-AA33-2E1DDE5ED53D}" srcOrd="0" destOrd="0" presId="urn:microsoft.com/office/officeart/2008/layout/TitledPictureBlocks"/>
    <dgm:cxn modelId="{E4F0326C-BE21-4B4C-8559-A3A5FF851B62}" type="presParOf" srcId="{BF162966-CE5E-48B8-BA0B-8A3A6C985FEA}" destId="{ADA813F6-15A2-4190-B21F-11B1CDB222DC}" srcOrd="1" destOrd="0" presId="urn:microsoft.com/office/officeart/2008/layout/TitledPictureBlocks"/>
    <dgm:cxn modelId="{99B8BA82-D72B-49B4-87CA-9D047161D2D2}" type="presParOf" srcId="{BF162966-CE5E-48B8-BA0B-8A3A6C985FEA}" destId="{3AF497A8-EC61-44B6-89B8-FFB42088BB53}" srcOrd="2" destOrd="0" presId="urn:microsoft.com/office/officeart/2008/layout/Titled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038FB-F258-48C7-B2C0-1BA65F857F57}">
      <dsp:nvSpPr>
        <dsp:cNvPr id="0" name=""/>
        <dsp:cNvSpPr/>
      </dsp:nvSpPr>
      <dsp:spPr>
        <a:xfrm>
          <a:off x="187486" y="912011"/>
          <a:ext cx="1750172" cy="1792253"/>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91A28C-36C5-48B1-A517-2B1EDD6B4B7F}">
      <dsp:nvSpPr>
        <dsp:cNvPr id="0" name=""/>
        <dsp:cNvSpPr/>
      </dsp:nvSpPr>
      <dsp:spPr>
        <a:xfrm>
          <a:off x="4938" y="435440"/>
          <a:ext cx="2115267" cy="57827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mn-MN" sz="2800" b="1" kern="1200" dirty="0">
              <a:latin typeface="Times New Roman" panose="02020603050405020304" pitchFamily="18" charset="0"/>
              <a:cs typeface="Times New Roman" panose="02020603050405020304" pitchFamily="18" charset="0"/>
            </a:rPr>
            <a:t>Засаглал</a:t>
          </a:r>
          <a:endParaRPr lang="en-US" sz="2800" b="1" kern="1200" dirty="0">
            <a:latin typeface="Times New Roman" panose="02020603050405020304" pitchFamily="18" charset="0"/>
            <a:cs typeface="Times New Roman" panose="02020603050405020304" pitchFamily="18" charset="0"/>
          </a:endParaRPr>
        </a:p>
      </dsp:txBody>
      <dsp:txXfrm>
        <a:off x="4938" y="435440"/>
        <a:ext cx="2115267" cy="578271"/>
      </dsp:txXfrm>
    </dsp:sp>
    <dsp:sp modelId="{F0B6DAB0-9F83-49CC-83FA-226E8E060784}">
      <dsp:nvSpPr>
        <dsp:cNvPr id="0" name=""/>
        <dsp:cNvSpPr/>
      </dsp:nvSpPr>
      <dsp:spPr>
        <a:xfrm>
          <a:off x="3774347" y="911911"/>
          <a:ext cx="2115267" cy="1792253"/>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78966E3-9383-402A-A151-34858EAF2F61}">
      <dsp:nvSpPr>
        <dsp:cNvPr id="0" name=""/>
        <dsp:cNvSpPr/>
      </dsp:nvSpPr>
      <dsp:spPr>
        <a:xfrm>
          <a:off x="3774347" y="435540"/>
          <a:ext cx="2115267" cy="577873"/>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mn-MN" sz="3000" b="1" kern="1200" dirty="0">
              <a:latin typeface="Times New Roman" panose="02020603050405020304" pitchFamily="18" charset="0"/>
              <a:cs typeface="Times New Roman" panose="02020603050405020304" pitchFamily="18" charset="0"/>
            </a:rPr>
            <a:t>Бодлого</a:t>
          </a:r>
          <a:endParaRPr lang="en-US" sz="3000" b="1" kern="1200" dirty="0">
            <a:latin typeface="Times New Roman" panose="02020603050405020304" pitchFamily="18" charset="0"/>
            <a:cs typeface="Times New Roman" panose="02020603050405020304" pitchFamily="18" charset="0"/>
          </a:endParaRPr>
        </a:p>
      </dsp:txBody>
      <dsp:txXfrm>
        <a:off x="3774347" y="435540"/>
        <a:ext cx="2115267" cy="577873"/>
      </dsp:txXfrm>
    </dsp:sp>
    <dsp:sp modelId="{ADA813F6-15A2-4190-B21F-11B1CDB222DC}">
      <dsp:nvSpPr>
        <dsp:cNvPr id="0" name=""/>
        <dsp:cNvSpPr/>
      </dsp:nvSpPr>
      <dsp:spPr>
        <a:xfrm>
          <a:off x="7446051" y="911911"/>
          <a:ext cx="2115267" cy="1792253"/>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659E5AF-1836-49A4-AA33-2E1DDE5ED53D}">
      <dsp:nvSpPr>
        <dsp:cNvPr id="0" name=""/>
        <dsp:cNvSpPr/>
      </dsp:nvSpPr>
      <dsp:spPr>
        <a:xfrm>
          <a:off x="7446051" y="435540"/>
          <a:ext cx="2115267" cy="577873"/>
        </a:xfrm>
        <a:prstGeom prst="rect">
          <a:avLst/>
        </a:prstGeom>
        <a:solidFill>
          <a:schemeClr val="accent5">
            <a:hueOff val="-6758543"/>
            <a:satOff val="-17419"/>
            <a:lumOff val="-11765"/>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mn-MN" sz="3000" b="1" kern="1200" dirty="0">
              <a:latin typeface="Times New Roman" panose="02020603050405020304" pitchFamily="18" charset="0"/>
              <a:cs typeface="Times New Roman" panose="02020603050405020304" pitchFamily="18" charset="0"/>
            </a:rPr>
            <a:t>Тоо мэдээ</a:t>
          </a:r>
          <a:endParaRPr lang="en-US" sz="3000" b="1" kern="1200" dirty="0">
            <a:latin typeface="Times New Roman" panose="02020603050405020304" pitchFamily="18" charset="0"/>
            <a:cs typeface="Times New Roman" panose="02020603050405020304" pitchFamily="18" charset="0"/>
          </a:endParaRPr>
        </a:p>
      </dsp:txBody>
      <dsp:txXfrm>
        <a:off x="7446051" y="435540"/>
        <a:ext cx="2115267" cy="577873"/>
      </dsp:txXfrm>
    </dsp:sp>
  </dsp:spTree>
</dsp:drawing>
</file>

<file path=ppt/diagrams/layout1.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stBulletLvl" val="2"/>
                <dgm:param type="txAnchorVertCh" val="mid"/>
                <dgm:param type="parTxLTRAlign" val="l"/>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DB9479C-ABFA-4447-8E1D-204052463905}" type="datetimeFigureOut">
              <a:rPr lang="en-US" smtClean="0"/>
              <a:t>8/13/2026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1567EF0-78A1-4076-A4A4-C2BA1A240460}" type="slidenum">
              <a:rPr lang="en-US" smtClean="0"/>
              <a:t>‹#›</a:t>
            </a:fld>
            <a:endParaRPr lang="en-US"/>
          </a:p>
        </p:txBody>
      </p:sp>
    </p:spTree>
    <p:extLst>
      <p:ext uri="{BB962C8B-B14F-4D97-AF65-F5344CB8AC3E}">
        <p14:creationId xmlns:p14="http://schemas.microsoft.com/office/powerpoint/2010/main" val="2848496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33036-AFE4-6D32-6474-6DC93323EB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A6B138-4170-B3C5-CEEF-85C59A9C0C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800A78-9B20-2D6B-9ABD-8FB10EF6D4EF}"/>
              </a:ext>
            </a:extLst>
          </p:cNvPr>
          <p:cNvSpPr>
            <a:spLocks noGrp="1"/>
          </p:cNvSpPr>
          <p:nvPr>
            <p:ph type="body" idx="1"/>
          </p:nvPr>
        </p:nvSpPr>
        <p:spPr/>
        <p:txBody>
          <a:bodyPr/>
          <a:lstStyle/>
          <a:p>
            <a:pPr defTabSz="931774">
              <a:defRPr/>
            </a:pPr>
            <a:endParaRPr lang="en-US" sz="1800"/>
          </a:p>
        </p:txBody>
      </p:sp>
      <p:sp>
        <p:nvSpPr>
          <p:cNvPr id="4" name="Slide Number Placeholder 3">
            <a:extLst>
              <a:ext uri="{FF2B5EF4-FFF2-40B4-BE49-F238E27FC236}">
                <a16:creationId xmlns:a16="http://schemas.microsoft.com/office/drawing/2014/main" id="{52EAFD48-38EA-D9E1-8651-5F5F26150B6E}"/>
              </a:ext>
            </a:extLst>
          </p:cNvPr>
          <p:cNvSpPr>
            <a:spLocks noGrp="1"/>
          </p:cNvSpPr>
          <p:nvPr>
            <p:ph type="sldNum" sz="quarter" idx="5"/>
          </p:nvPr>
        </p:nvSpPr>
        <p:spPr/>
        <p:txBody>
          <a:bodyPr/>
          <a:lstStyle/>
          <a:p>
            <a:pPr defTabSz="931774">
              <a:defRPr/>
            </a:pPr>
            <a:fld id="{DBF50849-5F30-4C30-9AB7-9F9179AE96F0}" type="slidenum">
              <a:rPr lang="en-US">
                <a:solidFill>
                  <a:prstClr val="black"/>
                </a:solidFill>
                <a:latin typeface="Aptos" panose="02110004020202020204"/>
              </a:rPr>
              <a:pPr defTabSz="931774">
                <a:defRPr/>
              </a:pPr>
              <a:t>1</a:t>
            </a:fld>
            <a:endParaRPr lang="en-US">
              <a:solidFill>
                <a:prstClr val="black"/>
              </a:solidFill>
              <a:latin typeface="Aptos" panose="02110004020202020204"/>
            </a:endParaRPr>
          </a:p>
        </p:txBody>
      </p:sp>
    </p:spTree>
    <p:extLst>
      <p:ext uri="{BB962C8B-B14F-4D97-AF65-F5344CB8AC3E}">
        <p14:creationId xmlns:p14="http://schemas.microsoft.com/office/powerpoint/2010/main" val="2218329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1EB57-5181-BF37-C467-2E35A5801D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D7BAD2-4CD4-31B5-3CD7-87490B66A3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A5472D-59D8-C8EC-C268-DC2084E57EC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D4398BD-73B5-5967-9A02-215D4F01303C}"/>
              </a:ext>
            </a:extLst>
          </p:cNvPr>
          <p:cNvSpPr>
            <a:spLocks noGrp="1"/>
          </p:cNvSpPr>
          <p:nvPr>
            <p:ph type="sldNum" sz="quarter" idx="5"/>
          </p:nvPr>
        </p:nvSpPr>
        <p:spPr/>
        <p:txBody>
          <a:bodyPr/>
          <a:lstStyle/>
          <a:p>
            <a:fld id="{B1567EF0-78A1-4076-A4A4-C2BA1A240460}" type="slidenum">
              <a:rPr lang="en-US" smtClean="0"/>
              <a:t>3</a:t>
            </a:fld>
            <a:endParaRPr lang="en-US"/>
          </a:p>
        </p:txBody>
      </p:sp>
    </p:spTree>
    <p:extLst>
      <p:ext uri="{BB962C8B-B14F-4D97-AF65-F5344CB8AC3E}">
        <p14:creationId xmlns:p14="http://schemas.microsoft.com/office/powerpoint/2010/main" val="1773843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1567EF0-78A1-4076-A4A4-C2BA1A240460}" type="slidenum">
              <a:rPr lang="en-US" smtClean="0"/>
              <a:t>4</a:t>
            </a:fld>
            <a:endParaRPr lang="en-US"/>
          </a:p>
        </p:txBody>
      </p:sp>
    </p:spTree>
    <p:extLst>
      <p:ext uri="{BB962C8B-B14F-4D97-AF65-F5344CB8AC3E}">
        <p14:creationId xmlns:p14="http://schemas.microsoft.com/office/powerpoint/2010/main" val="3372454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201B47-3FBA-4245-967B-FB90579AB2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5519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201B47-3FBA-4245-967B-FB90579AB2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89340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201B47-3FBA-4245-967B-FB90579AB2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2921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201B47-3FBA-4245-967B-FB90579AB2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4960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567EF0-78A1-4076-A4A4-C2BA1A24046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784784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3.jpe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3.jpe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jpe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4B83DA6-BB8A-3714-CC5B-6099BBC535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52225" y="250409"/>
            <a:ext cx="461102" cy="460791"/>
          </a:xfrm>
          <a:prstGeom prst="rect">
            <a:avLst/>
          </a:prstGeom>
        </p:spPr>
      </p:pic>
      <p:sp>
        <p:nvSpPr>
          <p:cNvPr id="2" name="Title 1">
            <a:extLst>
              <a:ext uri="{FF2B5EF4-FFF2-40B4-BE49-F238E27FC236}">
                <a16:creationId xmlns:a16="http://schemas.microsoft.com/office/drawing/2014/main" id="{50F0B41A-ECF1-EBF5-1157-D4C93C44A04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371364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9E0BA-A47C-695D-4AD1-8C2B08BD80A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AF4A041D-7A31-E4DA-034D-061C69606185}"/>
              </a:ext>
            </a:extLst>
          </p:cNvPr>
          <p:cNvSpPr>
            <a:spLocks noGrp="1"/>
          </p:cNvSpPr>
          <p:nvPr>
            <p:ph type="dt" sz="half" idx="10"/>
          </p:nvPr>
        </p:nvSpPr>
        <p:spPr/>
        <p:txBody>
          <a:bodyPr/>
          <a:lstStyle/>
          <a:p>
            <a:fld id="{8B579666-8B68-4008-B52C-9B22FEDA29F9}" type="datetimeFigureOut">
              <a:rPr lang="en-US" smtClean="0"/>
              <a:t>8/13/2026</a:t>
            </a:fld>
            <a:endParaRPr lang="en-US"/>
          </a:p>
        </p:txBody>
      </p:sp>
      <p:sp>
        <p:nvSpPr>
          <p:cNvPr id="4" name="Footer Placeholder 3">
            <a:extLst>
              <a:ext uri="{FF2B5EF4-FFF2-40B4-BE49-F238E27FC236}">
                <a16:creationId xmlns:a16="http://schemas.microsoft.com/office/drawing/2014/main" id="{1D78CD67-D22E-CB1A-0DFD-9CE3E8C69C5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A0F814-8D1D-EA8B-86BE-15F389A0A617}"/>
              </a:ext>
            </a:extLst>
          </p:cNvPr>
          <p:cNvSpPr>
            <a:spLocks noGrp="1"/>
          </p:cNvSpPr>
          <p:nvPr>
            <p:ph type="sldNum" sz="quarter" idx="12"/>
          </p:nvPr>
        </p:nvSpPr>
        <p:spPr/>
        <p:txBody>
          <a:bodyPr/>
          <a:lstStyle/>
          <a:p>
            <a:fld id="{568A1B0F-3FDE-49F9-8B6C-3E7FF7DA39DD}" type="slidenum">
              <a:rPr lang="en-US" smtClean="0"/>
              <a:t>‹#›</a:t>
            </a:fld>
            <a:endParaRPr lang="en-US"/>
          </a:p>
        </p:txBody>
      </p:sp>
    </p:spTree>
    <p:extLst>
      <p:ext uri="{BB962C8B-B14F-4D97-AF65-F5344CB8AC3E}">
        <p14:creationId xmlns:p14="http://schemas.microsoft.com/office/powerpoint/2010/main" val="1276847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F9BEA2-3F95-9768-DDB6-72B410B23565}"/>
              </a:ext>
            </a:extLst>
          </p:cNvPr>
          <p:cNvSpPr>
            <a:spLocks noGrp="1"/>
          </p:cNvSpPr>
          <p:nvPr>
            <p:ph type="dt" sz="half" idx="10"/>
          </p:nvPr>
        </p:nvSpPr>
        <p:spPr/>
        <p:txBody>
          <a:bodyPr/>
          <a:lstStyle/>
          <a:p>
            <a:fld id="{8B579666-8B68-4008-B52C-9B22FEDA29F9}" type="datetimeFigureOut">
              <a:rPr lang="en-US" smtClean="0"/>
              <a:t>8/13/2026</a:t>
            </a:fld>
            <a:endParaRPr lang="en-US"/>
          </a:p>
        </p:txBody>
      </p:sp>
      <p:sp>
        <p:nvSpPr>
          <p:cNvPr id="3" name="Footer Placeholder 2">
            <a:extLst>
              <a:ext uri="{FF2B5EF4-FFF2-40B4-BE49-F238E27FC236}">
                <a16:creationId xmlns:a16="http://schemas.microsoft.com/office/drawing/2014/main" id="{DD65A81F-BED7-A7E7-7C73-13FFCECC0E7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7D436CA-640A-5770-47B1-649371541996}"/>
              </a:ext>
            </a:extLst>
          </p:cNvPr>
          <p:cNvSpPr>
            <a:spLocks noGrp="1"/>
          </p:cNvSpPr>
          <p:nvPr>
            <p:ph type="sldNum" sz="quarter" idx="12"/>
          </p:nvPr>
        </p:nvSpPr>
        <p:spPr/>
        <p:txBody>
          <a:bodyPr/>
          <a:lstStyle/>
          <a:p>
            <a:fld id="{568A1B0F-3FDE-49F9-8B6C-3E7FF7DA39DD}" type="slidenum">
              <a:rPr lang="en-US" smtClean="0"/>
              <a:t>‹#›</a:t>
            </a:fld>
            <a:endParaRPr lang="en-US"/>
          </a:p>
        </p:txBody>
      </p:sp>
    </p:spTree>
    <p:extLst>
      <p:ext uri="{BB962C8B-B14F-4D97-AF65-F5344CB8AC3E}">
        <p14:creationId xmlns:p14="http://schemas.microsoft.com/office/powerpoint/2010/main" val="19654855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B15DF-F3A3-1AA6-4962-6C72669AC49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0087A4-E1C5-4D89-D8BE-B06560A2475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1E49A0-AB39-3245-FAEF-A09E611B5FE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68F082-6FC2-788D-60A3-73849EE62D35}"/>
              </a:ext>
            </a:extLst>
          </p:cNvPr>
          <p:cNvSpPr>
            <a:spLocks noGrp="1"/>
          </p:cNvSpPr>
          <p:nvPr>
            <p:ph type="dt" sz="half" idx="10"/>
          </p:nvPr>
        </p:nvSpPr>
        <p:spPr/>
        <p:txBody>
          <a:bodyPr/>
          <a:lstStyle/>
          <a:p>
            <a:fld id="{8B579666-8B68-4008-B52C-9B22FEDA29F9}" type="datetimeFigureOut">
              <a:rPr lang="en-US" smtClean="0"/>
              <a:t>8/13/2026</a:t>
            </a:fld>
            <a:endParaRPr lang="en-US"/>
          </a:p>
        </p:txBody>
      </p:sp>
      <p:sp>
        <p:nvSpPr>
          <p:cNvPr id="6" name="Footer Placeholder 5">
            <a:extLst>
              <a:ext uri="{FF2B5EF4-FFF2-40B4-BE49-F238E27FC236}">
                <a16:creationId xmlns:a16="http://schemas.microsoft.com/office/drawing/2014/main" id="{EEC9AD5E-9474-BDB2-4977-A669A13E5D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29CEEB-A4F0-84BA-6772-403DD6B5563B}"/>
              </a:ext>
            </a:extLst>
          </p:cNvPr>
          <p:cNvSpPr>
            <a:spLocks noGrp="1"/>
          </p:cNvSpPr>
          <p:nvPr>
            <p:ph type="sldNum" sz="quarter" idx="12"/>
          </p:nvPr>
        </p:nvSpPr>
        <p:spPr/>
        <p:txBody>
          <a:bodyPr/>
          <a:lstStyle/>
          <a:p>
            <a:fld id="{568A1B0F-3FDE-49F9-8B6C-3E7FF7DA39DD}" type="slidenum">
              <a:rPr lang="en-US" smtClean="0"/>
              <a:t>‹#›</a:t>
            </a:fld>
            <a:endParaRPr lang="en-US"/>
          </a:p>
        </p:txBody>
      </p:sp>
    </p:spTree>
    <p:extLst>
      <p:ext uri="{BB962C8B-B14F-4D97-AF65-F5344CB8AC3E}">
        <p14:creationId xmlns:p14="http://schemas.microsoft.com/office/powerpoint/2010/main" val="851313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0A6C9-9A45-5A0E-2462-61923E7BCA5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9B9199-8A80-3998-9A48-00B8756A18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997C01D-E455-1C84-FEB5-86DC14FCB2B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6848D2-B7F5-2E69-612B-CD0BCA0F4373}"/>
              </a:ext>
            </a:extLst>
          </p:cNvPr>
          <p:cNvSpPr>
            <a:spLocks noGrp="1"/>
          </p:cNvSpPr>
          <p:nvPr>
            <p:ph type="dt" sz="half" idx="10"/>
          </p:nvPr>
        </p:nvSpPr>
        <p:spPr/>
        <p:txBody>
          <a:bodyPr/>
          <a:lstStyle/>
          <a:p>
            <a:fld id="{8B579666-8B68-4008-B52C-9B22FEDA29F9}" type="datetimeFigureOut">
              <a:rPr lang="en-US" smtClean="0"/>
              <a:t>8/13/2026</a:t>
            </a:fld>
            <a:endParaRPr lang="en-US"/>
          </a:p>
        </p:txBody>
      </p:sp>
      <p:sp>
        <p:nvSpPr>
          <p:cNvPr id="6" name="Footer Placeholder 5">
            <a:extLst>
              <a:ext uri="{FF2B5EF4-FFF2-40B4-BE49-F238E27FC236}">
                <a16:creationId xmlns:a16="http://schemas.microsoft.com/office/drawing/2014/main" id="{17F06571-CE38-139F-E2F0-5FD10B0454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EDAD20-6987-45BF-2D6A-B1C01B82C505}"/>
              </a:ext>
            </a:extLst>
          </p:cNvPr>
          <p:cNvSpPr>
            <a:spLocks noGrp="1"/>
          </p:cNvSpPr>
          <p:nvPr>
            <p:ph type="sldNum" sz="quarter" idx="12"/>
          </p:nvPr>
        </p:nvSpPr>
        <p:spPr/>
        <p:txBody>
          <a:bodyPr/>
          <a:lstStyle/>
          <a:p>
            <a:fld id="{568A1B0F-3FDE-49F9-8B6C-3E7FF7DA39DD}" type="slidenum">
              <a:rPr lang="en-US" smtClean="0"/>
              <a:t>‹#›</a:t>
            </a:fld>
            <a:endParaRPr lang="en-US"/>
          </a:p>
        </p:txBody>
      </p:sp>
    </p:spTree>
    <p:extLst>
      <p:ext uri="{BB962C8B-B14F-4D97-AF65-F5344CB8AC3E}">
        <p14:creationId xmlns:p14="http://schemas.microsoft.com/office/powerpoint/2010/main" val="2596374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DBF2F-4D3C-72F0-C3C1-8A62FEE771F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7B695D-3561-0001-4880-AD43AFDC8B84}"/>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8E13F8-2FF1-1F26-6302-4EADA3DCBB21}"/>
              </a:ext>
            </a:extLst>
          </p:cNvPr>
          <p:cNvSpPr>
            <a:spLocks noGrp="1"/>
          </p:cNvSpPr>
          <p:nvPr>
            <p:ph type="dt" sz="half" idx="10"/>
          </p:nvPr>
        </p:nvSpPr>
        <p:spPr/>
        <p:txBody>
          <a:bodyPr/>
          <a:lstStyle/>
          <a:p>
            <a:fld id="{8B579666-8B68-4008-B52C-9B22FEDA29F9}" type="datetimeFigureOut">
              <a:rPr lang="en-US" smtClean="0"/>
              <a:t>8/13/2026</a:t>
            </a:fld>
            <a:endParaRPr lang="en-US"/>
          </a:p>
        </p:txBody>
      </p:sp>
      <p:sp>
        <p:nvSpPr>
          <p:cNvPr id="5" name="Footer Placeholder 4">
            <a:extLst>
              <a:ext uri="{FF2B5EF4-FFF2-40B4-BE49-F238E27FC236}">
                <a16:creationId xmlns:a16="http://schemas.microsoft.com/office/drawing/2014/main" id="{BF052CC5-9C12-4DB0-6813-3D9AB2B28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EB0B46-AD40-AAB7-9F17-C66FF94269FD}"/>
              </a:ext>
            </a:extLst>
          </p:cNvPr>
          <p:cNvSpPr>
            <a:spLocks noGrp="1"/>
          </p:cNvSpPr>
          <p:nvPr>
            <p:ph type="sldNum" sz="quarter" idx="12"/>
          </p:nvPr>
        </p:nvSpPr>
        <p:spPr/>
        <p:txBody>
          <a:bodyPr/>
          <a:lstStyle/>
          <a:p>
            <a:fld id="{568A1B0F-3FDE-49F9-8B6C-3E7FF7DA39DD}" type="slidenum">
              <a:rPr lang="en-US" smtClean="0"/>
              <a:t>‹#›</a:t>
            </a:fld>
            <a:endParaRPr lang="en-US"/>
          </a:p>
        </p:txBody>
      </p:sp>
    </p:spTree>
    <p:extLst>
      <p:ext uri="{BB962C8B-B14F-4D97-AF65-F5344CB8AC3E}">
        <p14:creationId xmlns:p14="http://schemas.microsoft.com/office/powerpoint/2010/main" val="32867028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E0C82A-273F-5CED-303D-AD7169D2DB1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1107002-8281-9D76-77A9-FC792D1DE4FE}"/>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115862-1081-E0D3-6DDA-ECD655B796CD}"/>
              </a:ext>
            </a:extLst>
          </p:cNvPr>
          <p:cNvSpPr>
            <a:spLocks noGrp="1"/>
          </p:cNvSpPr>
          <p:nvPr>
            <p:ph type="dt" sz="half" idx="10"/>
          </p:nvPr>
        </p:nvSpPr>
        <p:spPr/>
        <p:txBody>
          <a:bodyPr/>
          <a:lstStyle/>
          <a:p>
            <a:fld id="{8B579666-8B68-4008-B52C-9B22FEDA29F9}" type="datetimeFigureOut">
              <a:rPr lang="en-US" smtClean="0"/>
              <a:t>8/13/2026</a:t>
            </a:fld>
            <a:endParaRPr lang="en-US"/>
          </a:p>
        </p:txBody>
      </p:sp>
      <p:sp>
        <p:nvSpPr>
          <p:cNvPr id="5" name="Footer Placeholder 4">
            <a:extLst>
              <a:ext uri="{FF2B5EF4-FFF2-40B4-BE49-F238E27FC236}">
                <a16:creationId xmlns:a16="http://schemas.microsoft.com/office/drawing/2014/main" id="{5711172B-B740-9B29-A484-025CA02117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367928-03D7-8991-3878-F25BDF688F92}"/>
              </a:ext>
            </a:extLst>
          </p:cNvPr>
          <p:cNvSpPr>
            <a:spLocks noGrp="1"/>
          </p:cNvSpPr>
          <p:nvPr>
            <p:ph type="sldNum" sz="quarter" idx="12"/>
          </p:nvPr>
        </p:nvSpPr>
        <p:spPr/>
        <p:txBody>
          <a:bodyPr/>
          <a:lstStyle/>
          <a:p>
            <a:fld id="{568A1B0F-3FDE-49F9-8B6C-3E7FF7DA39DD}" type="slidenum">
              <a:rPr lang="en-US" smtClean="0"/>
              <a:t>‹#›</a:t>
            </a:fld>
            <a:endParaRPr lang="en-US"/>
          </a:p>
        </p:txBody>
      </p:sp>
    </p:spTree>
    <p:extLst>
      <p:ext uri="{BB962C8B-B14F-4D97-AF65-F5344CB8AC3E}">
        <p14:creationId xmlns:p14="http://schemas.microsoft.com/office/powerpoint/2010/main" val="17484680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_Гарчиг ба текст">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838201" y="1514569"/>
            <a:ext cx="10515600" cy="1325563"/>
          </a:xfrm>
          <a:prstGeom prst="rect">
            <a:avLst/>
          </a:prstGeom>
        </p:spPr>
        <p:txBody>
          <a:bodyPr/>
          <a:lstStyle>
            <a:lvl1pPr>
              <a:defRPr sz="2400" baseline="0">
                <a:latin typeface="Cambria Math" panose="02040503050406030204" pitchFamily="18" charset="0"/>
                <a:ea typeface="Cambria Math" panose="02040503050406030204" pitchFamily="18" charset="0"/>
              </a:defRPr>
            </a:lvl1pPr>
          </a:lstStyle>
          <a:p>
            <a:br>
              <a:rPr lang="en-US"/>
            </a:br>
            <a:r>
              <a:rPr lang="mn-MN"/>
              <a:t>Энд дарж гарчиг оруулна уу</a:t>
            </a:r>
            <a:endParaRPr lang="en-US"/>
          </a:p>
        </p:txBody>
      </p:sp>
      <p:sp>
        <p:nvSpPr>
          <p:cNvPr id="12" name="Content Placeholder 7"/>
          <p:cNvSpPr>
            <a:spLocks noGrp="1"/>
          </p:cNvSpPr>
          <p:nvPr>
            <p:ph sz="quarter" idx="13" hasCustomPrompt="1"/>
          </p:nvPr>
        </p:nvSpPr>
        <p:spPr>
          <a:xfrm>
            <a:off x="838205" y="2963879"/>
            <a:ext cx="10523539" cy="3055937"/>
          </a:xfrm>
          <a:prstGeom prst="rect">
            <a:avLst/>
          </a:prstGeom>
        </p:spPr>
        <p:txBody>
          <a:bodyPr>
            <a:normAutofit/>
          </a:bodyPr>
          <a:lstStyle>
            <a:lvl1pPr>
              <a:defRPr sz="1500">
                <a:latin typeface="Cambria Math" panose="02040503050406030204" pitchFamily="18" charset="0"/>
                <a:ea typeface="Cambria Math" panose="02040503050406030204" pitchFamily="18" charset="0"/>
              </a:defRPr>
            </a:lvl1pPr>
            <a:lvl2pPr>
              <a:defRPr>
                <a:latin typeface="Cambria Math" panose="02040503050406030204" pitchFamily="18" charset="0"/>
                <a:ea typeface="Cambria Math" panose="02040503050406030204" pitchFamily="18" charset="0"/>
              </a:defRPr>
            </a:lvl2pPr>
            <a:lvl3pPr>
              <a:defRPr>
                <a:latin typeface="Cambria Math" panose="02040503050406030204" pitchFamily="18" charset="0"/>
                <a:ea typeface="Cambria Math" panose="02040503050406030204" pitchFamily="18" charset="0"/>
              </a:defRPr>
            </a:lvl3pPr>
            <a:lvl4pPr>
              <a:defRPr>
                <a:latin typeface="Cambria Math" panose="02040503050406030204" pitchFamily="18" charset="0"/>
                <a:ea typeface="Cambria Math" panose="02040503050406030204" pitchFamily="18" charset="0"/>
              </a:defRPr>
            </a:lvl4pPr>
            <a:lvl5pPr>
              <a:defRPr>
                <a:latin typeface="Cambria Math" panose="02040503050406030204" pitchFamily="18" charset="0"/>
                <a:ea typeface="Cambria Math" panose="02040503050406030204" pitchFamily="18" charset="0"/>
              </a:defRPr>
            </a:lvl5pPr>
          </a:lstStyle>
          <a:p>
            <a:pPr lvl="0"/>
            <a:r>
              <a:rPr lang="mn-MN"/>
              <a:t>Энд дарж текст оруулна уу</a:t>
            </a:r>
            <a:endParaRPr lang="en-US"/>
          </a:p>
        </p:txBody>
      </p:sp>
      <p:sp>
        <p:nvSpPr>
          <p:cNvPr id="13" name="Text Placeholder 2"/>
          <p:cNvSpPr>
            <a:spLocks noGrp="1"/>
          </p:cNvSpPr>
          <p:nvPr>
            <p:ph type="body" idx="14" hasCustomPrompt="1"/>
          </p:nvPr>
        </p:nvSpPr>
        <p:spPr>
          <a:xfrm>
            <a:off x="6175905" y="437261"/>
            <a:ext cx="5157787" cy="294953"/>
          </a:xfrm>
          <a:prstGeom prst="rect">
            <a:avLst/>
          </a:prstGeom>
          <a:ln w="12700">
            <a:noFill/>
          </a:ln>
          <a:effectLst/>
        </p:spPr>
        <p:txBody>
          <a:bodyPr wrap="square" anchor="ctr" anchorCtr="1">
            <a:spAutoFit/>
          </a:bodyPr>
          <a:lstStyle>
            <a:lvl1pPr marL="0" indent="0" algn="ctr">
              <a:buNone/>
              <a:defRPr sz="1463" b="0" baseline="0">
                <a:solidFill>
                  <a:schemeClr val="tx1"/>
                </a:solidFill>
                <a:effectLst>
                  <a:outerShdw blurRad="50800" dist="50800" dir="5400000" algn="ctr" rotWithShape="0">
                    <a:schemeClr val="bg1"/>
                  </a:outerShdw>
                </a:effectLst>
                <a:latin typeface="Cambria Math" panose="02040503050406030204" pitchFamily="18" charset="0"/>
                <a:ea typeface="Cambria Math" panose="02040503050406030204" pitchFamily="18" charset="0"/>
              </a:defRPr>
            </a:lvl1pPr>
            <a:lvl2pPr marL="278613" indent="0">
              <a:buNone/>
              <a:defRPr sz="1219" b="1"/>
            </a:lvl2pPr>
            <a:lvl3pPr marL="557225" indent="0">
              <a:buNone/>
              <a:defRPr sz="1097" b="1"/>
            </a:lvl3pPr>
            <a:lvl4pPr marL="835839" indent="0">
              <a:buNone/>
              <a:defRPr sz="975" b="1"/>
            </a:lvl4pPr>
            <a:lvl5pPr marL="1114453" indent="0">
              <a:buNone/>
              <a:defRPr sz="975" b="1"/>
            </a:lvl5pPr>
            <a:lvl6pPr marL="1393067" indent="0">
              <a:buNone/>
              <a:defRPr sz="975" b="1"/>
            </a:lvl6pPr>
            <a:lvl7pPr marL="1671680" indent="0">
              <a:buNone/>
              <a:defRPr sz="975" b="1"/>
            </a:lvl7pPr>
            <a:lvl8pPr marL="1950293" indent="0">
              <a:buNone/>
              <a:defRPr sz="975" b="1"/>
            </a:lvl8pPr>
            <a:lvl9pPr marL="2228906" indent="0">
              <a:buNone/>
              <a:defRPr sz="975" b="1"/>
            </a:lvl9pPr>
          </a:lstStyle>
          <a:p>
            <a:pPr lvl="0"/>
            <a:r>
              <a:rPr lang="mn-MN"/>
              <a:t>Энд дарж толгой хэсэг оруулна уу</a:t>
            </a:r>
            <a:endParaRPr lang="en-US"/>
          </a:p>
        </p:txBody>
      </p:sp>
      <p:sp>
        <p:nvSpPr>
          <p:cNvPr id="14" name="Footer Placeholder 10"/>
          <p:cNvSpPr>
            <a:spLocks noGrp="1"/>
          </p:cNvSpPr>
          <p:nvPr>
            <p:ph type="ftr" sz="quarter" idx="11"/>
          </p:nvPr>
        </p:nvSpPr>
        <p:spPr>
          <a:xfrm>
            <a:off x="4038601" y="6197611"/>
            <a:ext cx="4114800" cy="365125"/>
          </a:xfrm>
          <a:prstGeom prst="rect">
            <a:avLst/>
          </a:prstGeom>
        </p:spPr>
        <p:txBody>
          <a:bodyPr/>
          <a:lstStyle>
            <a:lvl1pPr algn="ctr">
              <a:defRPr>
                <a:solidFill>
                  <a:schemeClr val="bg2">
                    <a:lumMod val="25000"/>
                  </a:schemeClr>
                </a:solidFill>
                <a:latin typeface="Cambria Math" panose="02040503050406030204" pitchFamily="18" charset="0"/>
                <a:ea typeface="Cambria Math" panose="02040503050406030204" pitchFamily="18" charset="0"/>
              </a:defRPr>
            </a:lvl1pPr>
          </a:lstStyle>
          <a:p>
            <a:endParaRPr lang="en-US"/>
          </a:p>
        </p:txBody>
      </p:sp>
      <p:sp>
        <p:nvSpPr>
          <p:cNvPr id="15" name="Slide Number Placeholder 11"/>
          <p:cNvSpPr>
            <a:spLocks noGrp="1"/>
          </p:cNvSpPr>
          <p:nvPr>
            <p:ph type="sldNum" sz="quarter" idx="12"/>
          </p:nvPr>
        </p:nvSpPr>
        <p:spPr>
          <a:xfrm>
            <a:off x="11465171" y="6197611"/>
            <a:ext cx="457200" cy="365125"/>
          </a:xfrm>
          <a:prstGeom prst="rect">
            <a:avLst/>
          </a:prstGeom>
          <a:solidFill>
            <a:schemeClr val="bg1"/>
          </a:solidFill>
        </p:spPr>
        <p:txBody>
          <a:bodyPr/>
          <a:lstStyle>
            <a:lvl1pPr>
              <a:defRPr>
                <a:solidFill>
                  <a:schemeClr val="bg2">
                    <a:lumMod val="25000"/>
                  </a:schemeClr>
                </a:solidFill>
                <a:latin typeface="Cambria Math" panose="02040503050406030204" pitchFamily="18" charset="0"/>
                <a:ea typeface="Cambria Math" panose="02040503050406030204" pitchFamily="18" charset="0"/>
              </a:defRPr>
            </a:lvl1pPr>
          </a:lstStyle>
          <a:p>
            <a:fld id="{A9477555-76DB-4D45-A878-8B867A969818}" type="slidenum">
              <a:rPr lang="en-US" smtClean="0"/>
              <a:pPr/>
              <a:t>‹#›</a:t>
            </a:fld>
            <a:endParaRPr lang="en-US"/>
          </a:p>
        </p:txBody>
      </p:sp>
    </p:spTree>
    <p:extLst>
      <p:ext uri="{BB962C8B-B14F-4D97-AF65-F5344CB8AC3E}">
        <p14:creationId xmlns:p14="http://schemas.microsoft.com/office/powerpoint/2010/main" val="861926830"/>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5D700-FB73-C8C8-2262-D3781C0312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922BBB0-7754-EF23-3446-F5C577552A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C8AACD7-C01E-0E0E-267C-66178F5A343E}"/>
              </a:ext>
            </a:extLst>
          </p:cNvPr>
          <p:cNvSpPr>
            <a:spLocks noGrp="1"/>
          </p:cNvSpPr>
          <p:nvPr>
            <p:ph type="dt" sz="half" idx="10"/>
          </p:nvPr>
        </p:nvSpPr>
        <p:spPr/>
        <p:txBody>
          <a:bodyPr/>
          <a:lstStyle/>
          <a:p>
            <a:fld id="{3D759983-DE6E-44A2-B36F-13C6BE40C064}" type="datetimeFigureOut">
              <a:rPr lang="en-US" smtClean="0"/>
              <a:t>8/13/2026</a:t>
            </a:fld>
            <a:endParaRPr lang="en-US"/>
          </a:p>
        </p:txBody>
      </p:sp>
      <p:sp>
        <p:nvSpPr>
          <p:cNvPr id="5" name="Footer Placeholder 4">
            <a:extLst>
              <a:ext uri="{FF2B5EF4-FFF2-40B4-BE49-F238E27FC236}">
                <a16:creationId xmlns:a16="http://schemas.microsoft.com/office/drawing/2014/main" id="{BF15B845-EA87-D041-51F1-6EE420E9B2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FCEC63-C415-3B3A-2B03-09C8EA007A25}"/>
              </a:ext>
            </a:extLst>
          </p:cNvPr>
          <p:cNvSpPr>
            <a:spLocks noGrp="1"/>
          </p:cNvSpPr>
          <p:nvPr>
            <p:ph type="sldNum" sz="quarter" idx="12"/>
          </p:nvPr>
        </p:nvSpPr>
        <p:spPr/>
        <p:txBody>
          <a:bodyPr/>
          <a:lstStyle/>
          <a:p>
            <a:fld id="{A289AD7B-2F57-47F5-A698-FAFDEB73416C}" type="slidenum">
              <a:rPr lang="en-US" smtClean="0"/>
              <a:t>‹#›</a:t>
            </a:fld>
            <a:endParaRPr lang="en-US"/>
          </a:p>
        </p:txBody>
      </p:sp>
    </p:spTree>
    <p:extLst>
      <p:ext uri="{BB962C8B-B14F-4D97-AF65-F5344CB8AC3E}">
        <p14:creationId xmlns:p14="http://schemas.microsoft.com/office/powerpoint/2010/main" val="12105523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5F5CC-78E7-DB58-070A-C3030ACE98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504263-6DC9-0D1B-009A-DF6CB8E89D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D951F3-7011-D813-B227-4B771069C8DD}"/>
              </a:ext>
            </a:extLst>
          </p:cNvPr>
          <p:cNvSpPr>
            <a:spLocks noGrp="1"/>
          </p:cNvSpPr>
          <p:nvPr>
            <p:ph type="dt" sz="half" idx="10"/>
          </p:nvPr>
        </p:nvSpPr>
        <p:spPr/>
        <p:txBody>
          <a:bodyPr/>
          <a:lstStyle/>
          <a:p>
            <a:fld id="{3D759983-DE6E-44A2-B36F-13C6BE40C064}" type="datetimeFigureOut">
              <a:rPr lang="en-US" smtClean="0"/>
              <a:t>8/13/2026</a:t>
            </a:fld>
            <a:endParaRPr lang="en-US"/>
          </a:p>
        </p:txBody>
      </p:sp>
      <p:sp>
        <p:nvSpPr>
          <p:cNvPr id="5" name="Footer Placeholder 4">
            <a:extLst>
              <a:ext uri="{FF2B5EF4-FFF2-40B4-BE49-F238E27FC236}">
                <a16:creationId xmlns:a16="http://schemas.microsoft.com/office/drawing/2014/main" id="{96C3C705-D919-483E-BE55-58BE00ED1B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072745-1821-67A5-F13B-133E47DAB711}"/>
              </a:ext>
            </a:extLst>
          </p:cNvPr>
          <p:cNvSpPr>
            <a:spLocks noGrp="1"/>
          </p:cNvSpPr>
          <p:nvPr>
            <p:ph type="sldNum" sz="quarter" idx="12"/>
          </p:nvPr>
        </p:nvSpPr>
        <p:spPr/>
        <p:txBody>
          <a:bodyPr/>
          <a:lstStyle/>
          <a:p>
            <a:fld id="{A289AD7B-2F57-47F5-A698-FAFDEB73416C}" type="slidenum">
              <a:rPr lang="en-US" smtClean="0"/>
              <a:t>‹#›</a:t>
            </a:fld>
            <a:endParaRPr lang="en-US"/>
          </a:p>
        </p:txBody>
      </p:sp>
    </p:spTree>
    <p:extLst>
      <p:ext uri="{BB962C8B-B14F-4D97-AF65-F5344CB8AC3E}">
        <p14:creationId xmlns:p14="http://schemas.microsoft.com/office/powerpoint/2010/main" val="7829546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230BB-996F-836B-4207-2804A4D031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03FD815-6052-9F84-131D-25076E3E1F1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097883-1A1F-210B-1863-4A75CD9D9868}"/>
              </a:ext>
            </a:extLst>
          </p:cNvPr>
          <p:cNvSpPr>
            <a:spLocks noGrp="1"/>
          </p:cNvSpPr>
          <p:nvPr>
            <p:ph type="dt" sz="half" idx="10"/>
          </p:nvPr>
        </p:nvSpPr>
        <p:spPr/>
        <p:txBody>
          <a:bodyPr/>
          <a:lstStyle/>
          <a:p>
            <a:fld id="{3D759983-DE6E-44A2-B36F-13C6BE40C064}" type="datetimeFigureOut">
              <a:rPr lang="en-US" smtClean="0"/>
              <a:t>8/13/2026</a:t>
            </a:fld>
            <a:endParaRPr lang="en-US"/>
          </a:p>
        </p:txBody>
      </p:sp>
      <p:sp>
        <p:nvSpPr>
          <p:cNvPr id="5" name="Footer Placeholder 4">
            <a:extLst>
              <a:ext uri="{FF2B5EF4-FFF2-40B4-BE49-F238E27FC236}">
                <a16:creationId xmlns:a16="http://schemas.microsoft.com/office/drawing/2014/main" id="{06E3669B-87A0-9AB0-9594-C911885593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F10FDF-AE72-2114-D472-096165A55CFE}"/>
              </a:ext>
            </a:extLst>
          </p:cNvPr>
          <p:cNvSpPr>
            <a:spLocks noGrp="1"/>
          </p:cNvSpPr>
          <p:nvPr>
            <p:ph type="sldNum" sz="quarter" idx="12"/>
          </p:nvPr>
        </p:nvSpPr>
        <p:spPr/>
        <p:txBody>
          <a:bodyPr/>
          <a:lstStyle/>
          <a:p>
            <a:fld id="{A289AD7B-2F57-47F5-A698-FAFDEB73416C}" type="slidenum">
              <a:rPr lang="en-US" smtClean="0"/>
              <a:t>‹#›</a:t>
            </a:fld>
            <a:endParaRPr lang="en-US"/>
          </a:p>
        </p:txBody>
      </p:sp>
    </p:spTree>
    <p:extLst>
      <p:ext uri="{BB962C8B-B14F-4D97-AF65-F5344CB8AC3E}">
        <p14:creationId xmlns:p14="http://schemas.microsoft.com/office/powerpoint/2010/main" val="4269319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4B83DA6-BB8A-3714-CC5B-6099BBC535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52225" y="250409"/>
            <a:ext cx="461102" cy="460791"/>
          </a:xfrm>
          <a:prstGeom prst="rect">
            <a:avLst/>
          </a:prstGeom>
        </p:spPr>
      </p:pic>
    </p:spTree>
    <p:extLst>
      <p:ext uri="{BB962C8B-B14F-4D97-AF65-F5344CB8AC3E}">
        <p14:creationId xmlns:p14="http://schemas.microsoft.com/office/powerpoint/2010/main" val="13610855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348E5-E8E4-2E0D-3316-151EEB92EF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F3C98D-44A1-4A32-F2BF-3CFBE97FB3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BF0167-4067-801B-4CDF-5AC05FD6448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2F69E7-0B7C-5C8F-4F53-4E988437BC00}"/>
              </a:ext>
            </a:extLst>
          </p:cNvPr>
          <p:cNvSpPr>
            <a:spLocks noGrp="1"/>
          </p:cNvSpPr>
          <p:nvPr>
            <p:ph type="dt" sz="half" idx="10"/>
          </p:nvPr>
        </p:nvSpPr>
        <p:spPr/>
        <p:txBody>
          <a:bodyPr/>
          <a:lstStyle/>
          <a:p>
            <a:fld id="{3D759983-DE6E-44A2-B36F-13C6BE40C064}" type="datetimeFigureOut">
              <a:rPr lang="en-US" smtClean="0"/>
              <a:t>8/13/2026</a:t>
            </a:fld>
            <a:endParaRPr lang="en-US"/>
          </a:p>
        </p:txBody>
      </p:sp>
      <p:sp>
        <p:nvSpPr>
          <p:cNvPr id="6" name="Footer Placeholder 5">
            <a:extLst>
              <a:ext uri="{FF2B5EF4-FFF2-40B4-BE49-F238E27FC236}">
                <a16:creationId xmlns:a16="http://schemas.microsoft.com/office/drawing/2014/main" id="{D347596C-4F3F-2AE1-F914-B28946F646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D340F1-D3F0-F750-FD67-8959BFEC0048}"/>
              </a:ext>
            </a:extLst>
          </p:cNvPr>
          <p:cNvSpPr>
            <a:spLocks noGrp="1"/>
          </p:cNvSpPr>
          <p:nvPr>
            <p:ph type="sldNum" sz="quarter" idx="12"/>
          </p:nvPr>
        </p:nvSpPr>
        <p:spPr/>
        <p:txBody>
          <a:bodyPr/>
          <a:lstStyle/>
          <a:p>
            <a:fld id="{A289AD7B-2F57-47F5-A698-FAFDEB73416C}" type="slidenum">
              <a:rPr lang="en-US" smtClean="0"/>
              <a:t>‹#›</a:t>
            </a:fld>
            <a:endParaRPr lang="en-US"/>
          </a:p>
        </p:txBody>
      </p:sp>
    </p:spTree>
    <p:extLst>
      <p:ext uri="{BB962C8B-B14F-4D97-AF65-F5344CB8AC3E}">
        <p14:creationId xmlns:p14="http://schemas.microsoft.com/office/powerpoint/2010/main" val="35157684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954F1-95DC-5097-A535-63391DE6553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D263DE-4298-1951-7F4D-E0DCE8D101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3F3B39-DD44-1EC3-7ACB-DA760A72593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C08746B-B144-4B12-5A6B-A8D4D18410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C554CB8-11D9-ADC4-A62B-44643654A4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168ECB-B0E9-6CCF-DA94-5141D608521B}"/>
              </a:ext>
            </a:extLst>
          </p:cNvPr>
          <p:cNvSpPr>
            <a:spLocks noGrp="1"/>
          </p:cNvSpPr>
          <p:nvPr>
            <p:ph type="dt" sz="half" idx="10"/>
          </p:nvPr>
        </p:nvSpPr>
        <p:spPr/>
        <p:txBody>
          <a:bodyPr/>
          <a:lstStyle/>
          <a:p>
            <a:fld id="{3D759983-DE6E-44A2-B36F-13C6BE40C064}" type="datetimeFigureOut">
              <a:rPr lang="en-US" smtClean="0"/>
              <a:t>8/13/2026</a:t>
            </a:fld>
            <a:endParaRPr lang="en-US"/>
          </a:p>
        </p:txBody>
      </p:sp>
      <p:sp>
        <p:nvSpPr>
          <p:cNvPr id="8" name="Footer Placeholder 7">
            <a:extLst>
              <a:ext uri="{FF2B5EF4-FFF2-40B4-BE49-F238E27FC236}">
                <a16:creationId xmlns:a16="http://schemas.microsoft.com/office/drawing/2014/main" id="{E38CF526-D433-3CC1-34AE-DB92DBF65F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C2D0BF-1D65-35C9-2519-2F0556F7541A}"/>
              </a:ext>
            </a:extLst>
          </p:cNvPr>
          <p:cNvSpPr>
            <a:spLocks noGrp="1"/>
          </p:cNvSpPr>
          <p:nvPr>
            <p:ph type="sldNum" sz="quarter" idx="12"/>
          </p:nvPr>
        </p:nvSpPr>
        <p:spPr/>
        <p:txBody>
          <a:bodyPr/>
          <a:lstStyle/>
          <a:p>
            <a:fld id="{A289AD7B-2F57-47F5-A698-FAFDEB73416C}" type="slidenum">
              <a:rPr lang="en-US" smtClean="0"/>
              <a:t>‹#›</a:t>
            </a:fld>
            <a:endParaRPr lang="en-US"/>
          </a:p>
        </p:txBody>
      </p:sp>
    </p:spTree>
    <p:extLst>
      <p:ext uri="{BB962C8B-B14F-4D97-AF65-F5344CB8AC3E}">
        <p14:creationId xmlns:p14="http://schemas.microsoft.com/office/powerpoint/2010/main" val="38741314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E2252-F5A7-D567-D686-F02E8DC056B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3EDABB8-0011-B9AA-E8CD-7AEDCE12A016}"/>
              </a:ext>
            </a:extLst>
          </p:cNvPr>
          <p:cNvSpPr>
            <a:spLocks noGrp="1"/>
          </p:cNvSpPr>
          <p:nvPr>
            <p:ph type="dt" sz="half" idx="10"/>
          </p:nvPr>
        </p:nvSpPr>
        <p:spPr/>
        <p:txBody>
          <a:bodyPr/>
          <a:lstStyle/>
          <a:p>
            <a:fld id="{3D759983-DE6E-44A2-B36F-13C6BE40C064}" type="datetimeFigureOut">
              <a:rPr lang="en-US" smtClean="0"/>
              <a:t>8/13/2026</a:t>
            </a:fld>
            <a:endParaRPr lang="en-US"/>
          </a:p>
        </p:txBody>
      </p:sp>
      <p:sp>
        <p:nvSpPr>
          <p:cNvPr id="4" name="Footer Placeholder 3">
            <a:extLst>
              <a:ext uri="{FF2B5EF4-FFF2-40B4-BE49-F238E27FC236}">
                <a16:creationId xmlns:a16="http://schemas.microsoft.com/office/drawing/2014/main" id="{779E3DE6-BDE1-972D-609F-83C704E0D8A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5621546-E020-1105-94D8-AD299BF00F23}"/>
              </a:ext>
            </a:extLst>
          </p:cNvPr>
          <p:cNvSpPr>
            <a:spLocks noGrp="1"/>
          </p:cNvSpPr>
          <p:nvPr>
            <p:ph type="sldNum" sz="quarter" idx="12"/>
          </p:nvPr>
        </p:nvSpPr>
        <p:spPr/>
        <p:txBody>
          <a:bodyPr/>
          <a:lstStyle/>
          <a:p>
            <a:fld id="{A289AD7B-2F57-47F5-A698-FAFDEB73416C}" type="slidenum">
              <a:rPr lang="en-US" smtClean="0"/>
              <a:t>‹#›</a:t>
            </a:fld>
            <a:endParaRPr lang="en-US"/>
          </a:p>
        </p:txBody>
      </p:sp>
    </p:spTree>
    <p:extLst>
      <p:ext uri="{BB962C8B-B14F-4D97-AF65-F5344CB8AC3E}">
        <p14:creationId xmlns:p14="http://schemas.microsoft.com/office/powerpoint/2010/main" val="9814068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3ADCD6-484E-640F-86CD-47CF54723756}"/>
              </a:ext>
            </a:extLst>
          </p:cNvPr>
          <p:cNvSpPr>
            <a:spLocks noGrp="1"/>
          </p:cNvSpPr>
          <p:nvPr>
            <p:ph type="dt" sz="half" idx="10"/>
          </p:nvPr>
        </p:nvSpPr>
        <p:spPr/>
        <p:txBody>
          <a:bodyPr/>
          <a:lstStyle/>
          <a:p>
            <a:fld id="{3D759983-DE6E-44A2-B36F-13C6BE40C064}" type="datetimeFigureOut">
              <a:rPr lang="en-US" smtClean="0"/>
              <a:t>8/13/2026</a:t>
            </a:fld>
            <a:endParaRPr lang="en-US"/>
          </a:p>
        </p:txBody>
      </p:sp>
      <p:sp>
        <p:nvSpPr>
          <p:cNvPr id="3" name="Footer Placeholder 2">
            <a:extLst>
              <a:ext uri="{FF2B5EF4-FFF2-40B4-BE49-F238E27FC236}">
                <a16:creationId xmlns:a16="http://schemas.microsoft.com/office/drawing/2014/main" id="{3B943FA5-F5D0-DF21-FBEA-35DFD82E00B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BC7D622-B291-42F6-02A9-4E607D6D7A49}"/>
              </a:ext>
            </a:extLst>
          </p:cNvPr>
          <p:cNvSpPr>
            <a:spLocks noGrp="1"/>
          </p:cNvSpPr>
          <p:nvPr>
            <p:ph type="sldNum" sz="quarter" idx="12"/>
          </p:nvPr>
        </p:nvSpPr>
        <p:spPr/>
        <p:txBody>
          <a:bodyPr/>
          <a:lstStyle/>
          <a:p>
            <a:fld id="{A289AD7B-2F57-47F5-A698-FAFDEB73416C}" type="slidenum">
              <a:rPr lang="en-US" smtClean="0"/>
              <a:t>‹#›</a:t>
            </a:fld>
            <a:endParaRPr lang="en-US"/>
          </a:p>
        </p:txBody>
      </p:sp>
    </p:spTree>
    <p:extLst>
      <p:ext uri="{BB962C8B-B14F-4D97-AF65-F5344CB8AC3E}">
        <p14:creationId xmlns:p14="http://schemas.microsoft.com/office/powerpoint/2010/main" val="29656573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36119-FB09-A363-9B67-DAD4C46CC0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FCCEE19-8D50-C49B-1560-E78ECAF31B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06C5758-56E4-C137-97D7-5101BBDD42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8FC8AB-8D7C-277A-7A59-3229DA149ADF}"/>
              </a:ext>
            </a:extLst>
          </p:cNvPr>
          <p:cNvSpPr>
            <a:spLocks noGrp="1"/>
          </p:cNvSpPr>
          <p:nvPr>
            <p:ph type="dt" sz="half" idx="10"/>
          </p:nvPr>
        </p:nvSpPr>
        <p:spPr/>
        <p:txBody>
          <a:bodyPr/>
          <a:lstStyle/>
          <a:p>
            <a:fld id="{3D759983-DE6E-44A2-B36F-13C6BE40C064}" type="datetimeFigureOut">
              <a:rPr lang="en-US" smtClean="0"/>
              <a:t>8/13/2026</a:t>
            </a:fld>
            <a:endParaRPr lang="en-US"/>
          </a:p>
        </p:txBody>
      </p:sp>
      <p:sp>
        <p:nvSpPr>
          <p:cNvPr id="6" name="Footer Placeholder 5">
            <a:extLst>
              <a:ext uri="{FF2B5EF4-FFF2-40B4-BE49-F238E27FC236}">
                <a16:creationId xmlns:a16="http://schemas.microsoft.com/office/drawing/2014/main" id="{59522279-110B-9D9B-6FA2-7EDC477FA9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22658A-19AC-08B7-673D-49D9E43437D2}"/>
              </a:ext>
            </a:extLst>
          </p:cNvPr>
          <p:cNvSpPr>
            <a:spLocks noGrp="1"/>
          </p:cNvSpPr>
          <p:nvPr>
            <p:ph type="sldNum" sz="quarter" idx="12"/>
          </p:nvPr>
        </p:nvSpPr>
        <p:spPr/>
        <p:txBody>
          <a:bodyPr/>
          <a:lstStyle/>
          <a:p>
            <a:fld id="{A289AD7B-2F57-47F5-A698-FAFDEB73416C}" type="slidenum">
              <a:rPr lang="en-US" smtClean="0"/>
              <a:t>‹#›</a:t>
            </a:fld>
            <a:endParaRPr lang="en-US"/>
          </a:p>
        </p:txBody>
      </p:sp>
    </p:spTree>
    <p:extLst>
      <p:ext uri="{BB962C8B-B14F-4D97-AF65-F5344CB8AC3E}">
        <p14:creationId xmlns:p14="http://schemas.microsoft.com/office/powerpoint/2010/main" val="26526644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C7F11-AC75-D1B4-CD5F-6BB1BBF115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DBD906E-C049-5050-788B-BCEC78BD99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1F203D5-AD10-727E-9F2C-AF9147BD24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62EBB2-D4B0-6C66-0F2E-691ABB790908}"/>
              </a:ext>
            </a:extLst>
          </p:cNvPr>
          <p:cNvSpPr>
            <a:spLocks noGrp="1"/>
          </p:cNvSpPr>
          <p:nvPr>
            <p:ph type="dt" sz="half" idx="10"/>
          </p:nvPr>
        </p:nvSpPr>
        <p:spPr/>
        <p:txBody>
          <a:bodyPr/>
          <a:lstStyle/>
          <a:p>
            <a:fld id="{3D759983-DE6E-44A2-B36F-13C6BE40C064}" type="datetimeFigureOut">
              <a:rPr lang="en-US" smtClean="0"/>
              <a:t>8/13/2026</a:t>
            </a:fld>
            <a:endParaRPr lang="en-US"/>
          </a:p>
        </p:txBody>
      </p:sp>
      <p:sp>
        <p:nvSpPr>
          <p:cNvPr id="6" name="Footer Placeholder 5">
            <a:extLst>
              <a:ext uri="{FF2B5EF4-FFF2-40B4-BE49-F238E27FC236}">
                <a16:creationId xmlns:a16="http://schemas.microsoft.com/office/drawing/2014/main" id="{A27AA0D4-4603-90BE-8BFF-E877607F99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1AC245-1C20-7A34-B7D9-E88ADA295E74}"/>
              </a:ext>
            </a:extLst>
          </p:cNvPr>
          <p:cNvSpPr>
            <a:spLocks noGrp="1"/>
          </p:cNvSpPr>
          <p:nvPr>
            <p:ph type="sldNum" sz="quarter" idx="12"/>
          </p:nvPr>
        </p:nvSpPr>
        <p:spPr/>
        <p:txBody>
          <a:bodyPr/>
          <a:lstStyle/>
          <a:p>
            <a:fld id="{A289AD7B-2F57-47F5-A698-FAFDEB73416C}" type="slidenum">
              <a:rPr lang="en-US" smtClean="0"/>
              <a:t>‹#›</a:t>
            </a:fld>
            <a:endParaRPr lang="en-US"/>
          </a:p>
        </p:txBody>
      </p:sp>
    </p:spTree>
    <p:extLst>
      <p:ext uri="{BB962C8B-B14F-4D97-AF65-F5344CB8AC3E}">
        <p14:creationId xmlns:p14="http://schemas.microsoft.com/office/powerpoint/2010/main" val="22837224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63695-BD4B-E51C-5FD6-6BF0DC9030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CAC692-085A-D49B-2EDC-FDEBF0DAC9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982797-3AFA-5DC5-A810-2FBAAFAF5FF2}"/>
              </a:ext>
            </a:extLst>
          </p:cNvPr>
          <p:cNvSpPr>
            <a:spLocks noGrp="1"/>
          </p:cNvSpPr>
          <p:nvPr>
            <p:ph type="dt" sz="half" idx="10"/>
          </p:nvPr>
        </p:nvSpPr>
        <p:spPr/>
        <p:txBody>
          <a:bodyPr/>
          <a:lstStyle/>
          <a:p>
            <a:fld id="{3D759983-DE6E-44A2-B36F-13C6BE40C064}" type="datetimeFigureOut">
              <a:rPr lang="en-US" smtClean="0"/>
              <a:t>8/13/2026</a:t>
            </a:fld>
            <a:endParaRPr lang="en-US"/>
          </a:p>
        </p:txBody>
      </p:sp>
      <p:sp>
        <p:nvSpPr>
          <p:cNvPr id="5" name="Footer Placeholder 4">
            <a:extLst>
              <a:ext uri="{FF2B5EF4-FFF2-40B4-BE49-F238E27FC236}">
                <a16:creationId xmlns:a16="http://schemas.microsoft.com/office/drawing/2014/main" id="{4BF8D5E5-CDF6-52E4-630F-81E7867207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CA73BE-6847-E225-C21E-C0DF9613F205}"/>
              </a:ext>
            </a:extLst>
          </p:cNvPr>
          <p:cNvSpPr>
            <a:spLocks noGrp="1"/>
          </p:cNvSpPr>
          <p:nvPr>
            <p:ph type="sldNum" sz="quarter" idx="12"/>
          </p:nvPr>
        </p:nvSpPr>
        <p:spPr/>
        <p:txBody>
          <a:bodyPr/>
          <a:lstStyle/>
          <a:p>
            <a:fld id="{A289AD7B-2F57-47F5-A698-FAFDEB73416C}" type="slidenum">
              <a:rPr lang="en-US" smtClean="0"/>
              <a:t>‹#›</a:t>
            </a:fld>
            <a:endParaRPr lang="en-US"/>
          </a:p>
        </p:txBody>
      </p:sp>
    </p:spTree>
    <p:extLst>
      <p:ext uri="{BB962C8B-B14F-4D97-AF65-F5344CB8AC3E}">
        <p14:creationId xmlns:p14="http://schemas.microsoft.com/office/powerpoint/2010/main" val="41074956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D4FA7E-02ED-DB17-727C-894B9751B88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940D796-C846-1A7B-C7DD-3D54D99B45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F686AA-C3A2-2873-BC27-51127D8E3283}"/>
              </a:ext>
            </a:extLst>
          </p:cNvPr>
          <p:cNvSpPr>
            <a:spLocks noGrp="1"/>
          </p:cNvSpPr>
          <p:nvPr>
            <p:ph type="dt" sz="half" idx="10"/>
          </p:nvPr>
        </p:nvSpPr>
        <p:spPr/>
        <p:txBody>
          <a:bodyPr/>
          <a:lstStyle/>
          <a:p>
            <a:fld id="{3D759983-DE6E-44A2-B36F-13C6BE40C064}" type="datetimeFigureOut">
              <a:rPr lang="en-US" smtClean="0"/>
              <a:t>8/13/2026</a:t>
            </a:fld>
            <a:endParaRPr lang="en-US"/>
          </a:p>
        </p:txBody>
      </p:sp>
      <p:sp>
        <p:nvSpPr>
          <p:cNvPr id="5" name="Footer Placeholder 4">
            <a:extLst>
              <a:ext uri="{FF2B5EF4-FFF2-40B4-BE49-F238E27FC236}">
                <a16:creationId xmlns:a16="http://schemas.microsoft.com/office/drawing/2014/main" id="{2BD32557-0A88-24E2-B4FA-CA093AC581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7C0299-7DEA-1106-9A8B-CA1456E1218F}"/>
              </a:ext>
            </a:extLst>
          </p:cNvPr>
          <p:cNvSpPr>
            <a:spLocks noGrp="1"/>
          </p:cNvSpPr>
          <p:nvPr>
            <p:ph type="sldNum" sz="quarter" idx="12"/>
          </p:nvPr>
        </p:nvSpPr>
        <p:spPr/>
        <p:txBody>
          <a:bodyPr/>
          <a:lstStyle/>
          <a:p>
            <a:fld id="{A289AD7B-2F57-47F5-A698-FAFDEB73416C}" type="slidenum">
              <a:rPr lang="en-US" smtClean="0"/>
              <a:t>‹#›</a:t>
            </a:fld>
            <a:endParaRPr lang="en-US"/>
          </a:p>
        </p:txBody>
      </p:sp>
    </p:spTree>
    <p:extLst>
      <p:ext uri="{BB962C8B-B14F-4D97-AF65-F5344CB8AC3E}">
        <p14:creationId xmlns:p14="http://schemas.microsoft.com/office/powerpoint/2010/main" val="14757757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888ED-7EDF-0F48-93F1-378E95F953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6CAB1A-C038-CD47-9A58-DA1AC03CF7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11DD4EA-6910-C44B-9076-195C0991F7D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96C0361-FA0C-794D-A715-EA1C479BCC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D5A7C4-1FC6-234E-AFB6-0AB38CE5280D}"/>
              </a:ext>
            </a:extLst>
          </p:cNvPr>
          <p:cNvSpPr>
            <a:spLocks noGrp="1"/>
          </p:cNvSpPr>
          <p:nvPr>
            <p:ph type="sldNum" sz="quarter" idx="12"/>
          </p:nvPr>
        </p:nvSpPr>
        <p:spPr/>
        <p:txBody>
          <a:bodyPr/>
          <a:lstStyle/>
          <a:p>
            <a:fld id="{AF4B02E5-B367-1B43-B82D-24D78FE023FD}" type="slidenum">
              <a:rPr lang="en-US" smtClean="0"/>
              <a:t>‹#›</a:t>
            </a:fld>
            <a:endParaRPr lang="en-US"/>
          </a:p>
        </p:txBody>
      </p:sp>
    </p:spTree>
    <p:extLst>
      <p:ext uri="{BB962C8B-B14F-4D97-AF65-F5344CB8AC3E}">
        <p14:creationId xmlns:p14="http://schemas.microsoft.com/office/powerpoint/2010/main" val="37512122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8B729-C99D-2D4D-9804-8AE9483465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8F02F2-460A-A74E-ABE6-4889162392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E77B84-F425-CD44-97E8-BBF522C1B10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31C78E9-1A99-E44A-9B32-6957B1B640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9A8272-5E96-D442-9FFC-6E6D7A5A4361}"/>
              </a:ext>
            </a:extLst>
          </p:cNvPr>
          <p:cNvSpPr>
            <a:spLocks noGrp="1"/>
          </p:cNvSpPr>
          <p:nvPr>
            <p:ph type="sldNum" sz="quarter" idx="12"/>
          </p:nvPr>
        </p:nvSpPr>
        <p:spPr/>
        <p:txBody>
          <a:bodyPr/>
          <a:lstStyle/>
          <a:p>
            <a:fld id="{AF4B02E5-B367-1B43-B82D-24D78FE023FD}" type="slidenum">
              <a:rPr lang="en-US" smtClean="0"/>
              <a:t>‹#›</a:t>
            </a:fld>
            <a:endParaRPr lang="en-US"/>
          </a:p>
        </p:txBody>
      </p:sp>
    </p:spTree>
    <p:extLst>
      <p:ext uri="{BB962C8B-B14F-4D97-AF65-F5344CB8AC3E}">
        <p14:creationId xmlns:p14="http://schemas.microsoft.com/office/powerpoint/2010/main" val="2753664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747802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ED84FB-5A24-4276-B717-36DDDB5D1BA9}"/>
              </a:ext>
            </a:extLst>
          </p:cNvPr>
          <p:cNvSpPr/>
          <p:nvPr userDrawn="1"/>
        </p:nvSpPr>
        <p:spPr>
          <a:xfrm>
            <a:off x="0" y="0"/>
            <a:ext cx="6745045" cy="6858000"/>
          </a:xfrm>
          <a:prstGeom prst="rect">
            <a:avLst/>
          </a:prstGeom>
          <a:solidFill>
            <a:srgbClr val="007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 name="Freeform: Shape 7">
            <a:extLst>
              <a:ext uri="{FF2B5EF4-FFF2-40B4-BE49-F238E27FC236}">
                <a16:creationId xmlns:a16="http://schemas.microsoft.com/office/drawing/2014/main" id="{01E75ADD-D2D3-4E9C-AB90-7F9A8E0F115B}"/>
              </a:ext>
            </a:extLst>
          </p:cNvPr>
          <p:cNvSpPr/>
          <p:nvPr userDrawn="1"/>
        </p:nvSpPr>
        <p:spPr>
          <a:xfrm>
            <a:off x="3737113" y="0"/>
            <a:ext cx="8454887" cy="6858000"/>
          </a:xfrm>
          <a:custGeom>
            <a:avLst/>
            <a:gdLst>
              <a:gd name="connsiteX0" fmla="*/ 0 w 8066542"/>
              <a:gd name="connsiteY0" fmla="*/ 0 h 6852745"/>
              <a:gd name="connsiteX1" fmla="*/ 8066542 w 8066542"/>
              <a:gd name="connsiteY1" fmla="*/ 0 h 6852745"/>
              <a:gd name="connsiteX2" fmla="*/ 8066542 w 8066542"/>
              <a:gd name="connsiteY2" fmla="*/ 6852745 h 6852745"/>
              <a:gd name="connsiteX3" fmla="*/ 360995 w 8066542"/>
              <a:gd name="connsiteY3" fmla="*/ 6852745 h 6852745"/>
              <a:gd name="connsiteX4" fmla="*/ 510281 w 8066542"/>
              <a:gd name="connsiteY4" fmla="*/ 6680404 h 6852745"/>
              <a:gd name="connsiteX5" fmla="*/ 1614305 w 8066542"/>
              <a:gd name="connsiteY5" fmla="*/ 3605048 h 6852745"/>
              <a:gd name="connsiteX6" fmla="*/ 30329 w 8066542"/>
              <a:gd name="connsiteY6" fmla="*/ 26272 h 685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66542" h="6852745">
                <a:moveTo>
                  <a:pt x="0" y="0"/>
                </a:moveTo>
                <a:lnTo>
                  <a:pt x="8066542" y="0"/>
                </a:lnTo>
                <a:lnTo>
                  <a:pt x="8066542" y="6852745"/>
                </a:lnTo>
                <a:lnTo>
                  <a:pt x="360995" y="6852745"/>
                </a:lnTo>
                <a:lnTo>
                  <a:pt x="510281" y="6680404"/>
                </a:lnTo>
                <a:cubicBezTo>
                  <a:pt x="1199988" y="5844673"/>
                  <a:pt x="1614305" y="4773245"/>
                  <a:pt x="1614305" y="3605048"/>
                </a:cubicBezTo>
                <a:cubicBezTo>
                  <a:pt x="1614305" y="2186524"/>
                  <a:pt x="1003399" y="910684"/>
                  <a:pt x="30329" y="26272"/>
                </a:cubicBezTo>
                <a:close/>
              </a:path>
            </a:pathLst>
          </a:custGeom>
          <a:solidFill>
            <a:schemeClr val="bg1"/>
          </a:solidFill>
          <a:ln>
            <a:noFill/>
          </a:ln>
          <a:effectLst>
            <a:outerShdw blurRad="177800" dist="50800" dir="10800000" algn="r"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PH"/>
          </a:p>
        </p:txBody>
      </p:sp>
    </p:spTree>
    <p:extLst>
      <p:ext uri="{BB962C8B-B14F-4D97-AF65-F5344CB8AC3E}">
        <p14:creationId xmlns:p14="http://schemas.microsoft.com/office/powerpoint/2010/main" val="5407688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18C3735-DABF-D2EA-FF6D-18793D691903}"/>
              </a:ext>
            </a:extLst>
          </p:cNvPr>
          <p:cNvSpPr/>
          <p:nvPr userDrawn="1"/>
        </p:nvSpPr>
        <p:spPr>
          <a:xfrm rot="5400000">
            <a:off x="-378680" y="383320"/>
            <a:ext cx="6858002" cy="6091359"/>
          </a:xfrm>
          <a:prstGeom prst="rect">
            <a:avLst/>
          </a:prstGeom>
          <a:gradFill>
            <a:gsLst>
              <a:gs pos="28000">
                <a:srgbClr val="067CB6"/>
              </a:gs>
              <a:gs pos="100000">
                <a:srgbClr val="8DC64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2" name="Picture 1">
            <a:extLst>
              <a:ext uri="{FF2B5EF4-FFF2-40B4-BE49-F238E27FC236}">
                <a16:creationId xmlns:a16="http://schemas.microsoft.com/office/drawing/2014/main" id="{95476230-9DA1-E411-67F6-5C3DAE2114D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92933" y="1"/>
            <a:ext cx="6872540" cy="6872540"/>
          </a:xfrm>
          <a:prstGeom prst="rect">
            <a:avLst/>
          </a:prstGeom>
          <a:effectLst>
            <a:outerShdw blurRad="241300" dist="38100" dir="10800000" sx="101000" sy="101000" algn="r" rotWithShape="0">
              <a:prstClr val="black">
                <a:alpha val="19000"/>
              </a:prstClr>
            </a:outerShdw>
          </a:effectLst>
        </p:spPr>
      </p:pic>
      <p:grpSp>
        <p:nvGrpSpPr>
          <p:cNvPr id="20" name="Group 19">
            <a:extLst>
              <a:ext uri="{FF2B5EF4-FFF2-40B4-BE49-F238E27FC236}">
                <a16:creationId xmlns:a16="http://schemas.microsoft.com/office/drawing/2014/main" id="{72A26B6B-D64E-D2E4-EC05-934AAC9C9E59}"/>
              </a:ext>
            </a:extLst>
          </p:cNvPr>
          <p:cNvGrpSpPr/>
          <p:nvPr userDrawn="1"/>
        </p:nvGrpSpPr>
        <p:grpSpPr>
          <a:xfrm>
            <a:off x="860180" y="443909"/>
            <a:ext cx="6020597" cy="5004391"/>
            <a:chOff x="999328" y="443909"/>
            <a:chExt cx="6020597" cy="5004391"/>
          </a:xfrm>
          <a:solidFill>
            <a:schemeClr val="bg1">
              <a:alpha val="15000"/>
            </a:schemeClr>
          </a:solidFill>
          <a:effectLst>
            <a:outerShdw blurRad="50800" dist="38100" dir="2700000" algn="tl" rotWithShape="0">
              <a:prstClr val="black">
                <a:alpha val="22000"/>
              </a:prstClr>
            </a:outerShdw>
          </a:effectLst>
        </p:grpSpPr>
        <p:sp>
          <p:nvSpPr>
            <p:cNvPr id="6" name="Freeform: Shape 5">
              <a:extLst>
                <a:ext uri="{FF2B5EF4-FFF2-40B4-BE49-F238E27FC236}">
                  <a16:creationId xmlns:a16="http://schemas.microsoft.com/office/drawing/2014/main" id="{055AC9A7-9254-A13D-39AF-4E354F96A5BD}"/>
                </a:ext>
              </a:extLst>
            </p:cNvPr>
            <p:cNvSpPr/>
            <p:nvPr/>
          </p:nvSpPr>
          <p:spPr>
            <a:xfrm>
              <a:off x="999328" y="443909"/>
              <a:ext cx="4824015" cy="4303865"/>
            </a:xfrm>
            <a:custGeom>
              <a:avLst/>
              <a:gdLst>
                <a:gd name="connsiteX0" fmla="*/ 523589 w 743807"/>
                <a:gd name="connsiteY0" fmla="*/ 449580 h 663606"/>
                <a:gd name="connsiteX1" fmla="*/ 542068 w 743807"/>
                <a:gd name="connsiteY1" fmla="*/ 462153 h 663606"/>
                <a:gd name="connsiteX2" fmla="*/ 543687 w 743807"/>
                <a:gd name="connsiteY2" fmla="*/ 503111 h 663606"/>
                <a:gd name="connsiteX3" fmla="*/ 525494 w 743807"/>
                <a:gd name="connsiteY3" fmla="*/ 521399 h 663606"/>
                <a:gd name="connsiteX4" fmla="*/ 477869 w 743807"/>
                <a:gd name="connsiteY4" fmla="*/ 435007 h 663606"/>
                <a:gd name="connsiteX5" fmla="*/ 498729 w 743807"/>
                <a:gd name="connsiteY5" fmla="*/ 432721 h 663606"/>
                <a:gd name="connsiteX6" fmla="*/ 512350 w 743807"/>
                <a:gd name="connsiteY6" fmla="*/ 442150 h 663606"/>
                <a:gd name="connsiteX7" fmla="*/ 496157 w 743807"/>
                <a:gd name="connsiteY7" fmla="*/ 421576 h 663606"/>
                <a:gd name="connsiteX8" fmla="*/ 489680 w 743807"/>
                <a:gd name="connsiteY8" fmla="*/ 371189 h 663606"/>
                <a:gd name="connsiteX9" fmla="*/ 458343 w 743807"/>
                <a:gd name="connsiteY9" fmla="*/ 337566 h 663606"/>
                <a:gd name="connsiteX10" fmla="*/ 440436 w 743807"/>
                <a:gd name="connsiteY10" fmla="*/ 336899 h 663606"/>
                <a:gd name="connsiteX11" fmla="*/ 406622 w 743807"/>
                <a:gd name="connsiteY11" fmla="*/ 368237 h 663606"/>
                <a:gd name="connsiteX12" fmla="*/ 406051 w 743807"/>
                <a:gd name="connsiteY12" fmla="*/ 431864 h 663606"/>
                <a:gd name="connsiteX13" fmla="*/ 368427 w 743807"/>
                <a:gd name="connsiteY13" fmla="*/ 411861 h 663606"/>
                <a:gd name="connsiteX14" fmla="*/ 350806 w 743807"/>
                <a:gd name="connsiteY14" fmla="*/ 341567 h 663606"/>
                <a:gd name="connsiteX15" fmla="*/ 316897 w 743807"/>
                <a:gd name="connsiteY15" fmla="*/ 310039 h 663606"/>
                <a:gd name="connsiteX16" fmla="*/ 283940 w 743807"/>
                <a:gd name="connsiteY16" fmla="*/ 308800 h 663606"/>
                <a:gd name="connsiteX17" fmla="*/ 286226 w 743807"/>
                <a:gd name="connsiteY17" fmla="*/ 324993 h 663606"/>
                <a:gd name="connsiteX18" fmla="*/ 214503 w 743807"/>
                <a:gd name="connsiteY18" fmla="*/ 368522 h 663606"/>
                <a:gd name="connsiteX19" fmla="*/ 213551 w 743807"/>
                <a:gd name="connsiteY19" fmla="*/ 438150 h 663606"/>
                <a:gd name="connsiteX20" fmla="*/ 195072 w 743807"/>
                <a:gd name="connsiteY20" fmla="*/ 475012 h 663606"/>
                <a:gd name="connsiteX21" fmla="*/ 188881 w 743807"/>
                <a:gd name="connsiteY21" fmla="*/ 550736 h 663606"/>
                <a:gd name="connsiteX22" fmla="*/ 151162 w 743807"/>
                <a:gd name="connsiteY22" fmla="*/ 578930 h 663606"/>
                <a:gd name="connsiteX23" fmla="*/ 104870 w 743807"/>
                <a:gd name="connsiteY23" fmla="*/ 661988 h 663606"/>
                <a:gd name="connsiteX24" fmla="*/ 45339 w 743807"/>
                <a:gd name="connsiteY24" fmla="*/ 663607 h 663606"/>
                <a:gd name="connsiteX25" fmla="*/ 16383 w 743807"/>
                <a:gd name="connsiteY25" fmla="*/ 538448 h 663606"/>
                <a:gd name="connsiteX26" fmla="*/ 25813 w 743807"/>
                <a:gd name="connsiteY26" fmla="*/ 514826 h 663606"/>
                <a:gd name="connsiteX27" fmla="*/ 10954 w 743807"/>
                <a:gd name="connsiteY27" fmla="*/ 440436 h 663606"/>
                <a:gd name="connsiteX28" fmla="*/ 0 w 743807"/>
                <a:gd name="connsiteY28" fmla="*/ 437293 h 663606"/>
                <a:gd name="connsiteX29" fmla="*/ 191 w 743807"/>
                <a:gd name="connsiteY29" fmla="*/ 433388 h 663606"/>
                <a:gd name="connsiteX30" fmla="*/ 44387 w 743807"/>
                <a:gd name="connsiteY30" fmla="*/ 250603 h 663606"/>
                <a:gd name="connsiteX31" fmla="*/ 46577 w 743807"/>
                <a:gd name="connsiteY31" fmla="*/ 246126 h 663606"/>
                <a:gd name="connsiteX32" fmla="*/ 73914 w 743807"/>
                <a:gd name="connsiteY32" fmla="*/ 259080 h 663606"/>
                <a:gd name="connsiteX33" fmla="*/ 145161 w 743807"/>
                <a:gd name="connsiteY33" fmla="*/ 263366 h 663606"/>
                <a:gd name="connsiteX34" fmla="*/ 154591 w 743807"/>
                <a:gd name="connsiteY34" fmla="*/ 227648 h 663606"/>
                <a:gd name="connsiteX35" fmla="*/ 92583 w 743807"/>
                <a:gd name="connsiteY35" fmla="*/ 225171 h 663606"/>
                <a:gd name="connsiteX36" fmla="*/ 69818 w 743807"/>
                <a:gd name="connsiteY36" fmla="*/ 203454 h 663606"/>
                <a:gd name="connsiteX37" fmla="*/ 71819 w 743807"/>
                <a:gd name="connsiteY37" fmla="*/ 199930 h 663606"/>
                <a:gd name="connsiteX38" fmla="*/ 247079 w 743807"/>
                <a:gd name="connsiteY38" fmla="*/ 32290 h 663606"/>
                <a:gd name="connsiteX39" fmla="*/ 248222 w 743807"/>
                <a:gd name="connsiteY39" fmla="*/ 31718 h 663606"/>
                <a:gd name="connsiteX40" fmla="*/ 258985 w 743807"/>
                <a:gd name="connsiteY40" fmla="*/ 31718 h 663606"/>
                <a:gd name="connsiteX41" fmla="*/ 373380 w 743807"/>
                <a:gd name="connsiteY41" fmla="*/ 0 h 663606"/>
                <a:gd name="connsiteX42" fmla="*/ 417386 w 743807"/>
                <a:gd name="connsiteY42" fmla="*/ 25908 h 663606"/>
                <a:gd name="connsiteX43" fmla="*/ 743807 w 743807"/>
                <a:gd name="connsiteY43" fmla="*/ 55340 h 663606"/>
                <a:gd name="connsiteX44" fmla="*/ 729615 w 743807"/>
                <a:gd name="connsiteY44" fmla="*/ 104299 h 663606"/>
                <a:gd name="connsiteX45" fmla="*/ 702278 w 743807"/>
                <a:gd name="connsiteY45" fmla="*/ 107728 h 663606"/>
                <a:gd name="connsiteX46" fmla="*/ 725996 w 743807"/>
                <a:gd name="connsiteY46" fmla="*/ 160115 h 663606"/>
                <a:gd name="connsiteX47" fmla="*/ 691039 w 743807"/>
                <a:gd name="connsiteY47" fmla="*/ 162401 h 663606"/>
                <a:gd name="connsiteX48" fmla="*/ 666560 w 743807"/>
                <a:gd name="connsiteY48" fmla="*/ 111443 h 663606"/>
                <a:gd name="connsiteX49" fmla="*/ 609219 w 743807"/>
                <a:gd name="connsiteY49" fmla="*/ 115253 h 663606"/>
                <a:gd name="connsiteX50" fmla="*/ 607409 w 743807"/>
                <a:gd name="connsiteY50" fmla="*/ 134207 h 663606"/>
                <a:gd name="connsiteX51" fmla="*/ 652272 w 743807"/>
                <a:gd name="connsiteY51" fmla="*/ 146018 h 663606"/>
                <a:gd name="connsiteX52" fmla="*/ 655891 w 743807"/>
                <a:gd name="connsiteY52" fmla="*/ 201454 h 663606"/>
                <a:gd name="connsiteX53" fmla="*/ 619887 w 743807"/>
                <a:gd name="connsiteY53" fmla="*/ 229457 h 663606"/>
                <a:gd name="connsiteX54" fmla="*/ 593122 w 743807"/>
                <a:gd name="connsiteY54" fmla="*/ 237173 h 663606"/>
                <a:gd name="connsiteX55" fmla="*/ 610362 w 743807"/>
                <a:gd name="connsiteY55" fmla="*/ 282131 h 663606"/>
                <a:gd name="connsiteX56" fmla="*/ 595408 w 743807"/>
                <a:gd name="connsiteY56" fmla="*/ 336899 h 663606"/>
                <a:gd name="connsiteX57" fmla="*/ 550736 w 743807"/>
                <a:gd name="connsiteY57" fmla="*/ 345186 h 663606"/>
                <a:gd name="connsiteX58" fmla="*/ 558832 w 743807"/>
                <a:gd name="connsiteY58" fmla="*/ 402622 h 663606"/>
                <a:gd name="connsiteX59" fmla="*/ 527780 w 743807"/>
                <a:gd name="connsiteY59" fmla="*/ 412528 h 663606"/>
                <a:gd name="connsiteX60" fmla="*/ 516446 w 743807"/>
                <a:gd name="connsiteY60" fmla="*/ 400241 h 663606"/>
                <a:gd name="connsiteX61" fmla="*/ 514826 w 743807"/>
                <a:gd name="connsiteY61" fmla="*/ 410147 h 663606"/>
                <a:gd name="connsiteX62" fmla="*/ 534257 w 743807"/>
                <a:gd name="connsiteY62" fmla="*/ 433007 h 663606"/>
                <a:gd name="connsiteX63" fmla="*/ 523494 w 743807"/>
                <a:gd name="connsiteY63" fmla="*/ 449771 h 66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743807" h="663606">
                  <a:moveTo>
                    <a:pt x="523589" y="449580"/>
                  </a:moveTo>
                  <a:lnTo>
                    <a:pt x="542068" y="462153"/>
                  </a:lnTo>
                  <a:lnTo>
                    <a:pt x="543687" y="503111"/>
                  </a:lnTo>
                  <a:lnTo>
                    <a:pt x="525494" y="521399"/>
                  </a:lnTo>
                  <a:lnTo>
                    <a:pt x="477869" y="435007"/>
                  </a:lnTo>
                  <a:lnTo>
                    <a:pt x="498729" y="432721"/>
                  </a:lnTo>
                  <a:lnTo>
                    <a:pt x="512350" y="442150"/>
                  </a:lnTo>
                  <a:lnTo>
                    <a:pt x="496157" y="421576"/>
                  </a:lnTo>
                  <a:lnTo>
                    <a:pt x="489680" y="371189"/>
                  </a:lnTo>
                  <a:lnTo>
                    <a:pt x="458343" y="337566"/>
                  </a:lnTo>
                  <a:lnTo>
                    <a:pt x="440436" y="336899"/>
                  </a:lnTo>
                  <a:lnTo>
                    <a:pt x="406622" y="368237"/>
                  </a:lnTo>
                  <a:lnTo>
                    <a:pt x="406051" y="431864"/>
                  </a:lnTo>
                  <a:lnTo>
                    <a:pt x="368427" y="411861"/>
                  </a:lnTo>
                  <a:lnTo>
                    <a:pt x="350806" y="341567"/>
                  </a:lnTo>
                  <a:lnTo>
                    <a:pt x="316897" y="310039"/>
                  </a:lnTo>
                  <a:lnTo>
                    <a:pt x="283940" y="308800"/>
                  </a:lnTo>
                  <a:lnTo>
                    <a:pt x="286226" y="324993"/>
                  </a:lnTo>
                  <a:lnTo>
                    <a:pt x="214503" y="368522"/>
                  </a:lnTo>
                  <a:lnTo>
                    <a:pt x="213551" y="438150"/>
                  </a:lnTo>
                  <a:lnTo>
                    <a:pt x="195072" y="475012"/>
                  </a:lnTo>
                  <a:lnTo>
                    <a:pt x="188881" y="550736"/>
                  </a:lnTo>
                  <a:lnTo>
                    <a:pt x="151162" y="578930"/>
                  </a:lnTo>
                  <a:lnTo>
                    <a:pt x="104870" y="661988"/>
                  </a:lnTo>
                  <a:lnTo>
                    <a:pt x="45339" y="663607"/>
                  </a:lnTo>
                  <a:lnTo>
                    <a:pt x="16383" y="538448"/>
                  </a:lnTo>
                  <a:lnTo>
                    <a:pt x="25813" y="514826"/>
                  </a:lnTo>
                  <a:lnTo>
                    <a:pt x="10954" y="440436"/>
                  </a:lnTo>
                  <a:lnTo>
                    <a:pt x="0" y="437293"/>
                  </a:lnTo>
                  <a:lnTo>
                    <a:pt x="191" y="433388"/>
                  </a:lnTo>
                  <a:cubicBezTo>
                    <a:pt x="2858" y="370142"/>
                    <a:pt x="17621" y="308134"/>
                    <a:pt x="44387" y="250603"/>
                  </a:cubicBezTo>
                  <a:lnTo>
                    <a:pt x="46577" y="246126"/>
                  </a:lnTo>
                  <a:lnTo>
                    <a:pt x="73914" y="259080"/>
                  </a:lnTo>
                  <a:lnTo>
                    <a:pt x="145161" y="263366"/>
                  </a:lnTo>
                  <a:lnTo>
                    <a:pt x="154591" y="227648"/>
                  </a:lnTo>
                  <a:lnTo>
                    <a:pt x="92583" y="225171"/>
                  </a:lnTo>
                  <a:lnTo>
                    <a:pt x="69818" y="203454"/>
                  </a:lnTo>
                  <a:lnTo>
                    <a:pt x="71819" y="199930"/>
                  </a:lnTo>
                  <a:cubicBezTo>
                    <a:pt x="114872" y="130302"/>
                    <a:pt x="175546" y="72485"/>
                    <a:pt x="247079" y="32290"/>
                  </a:cubicBezTo>
                  <a:lnTo>
                    <a:pt x="248222" y="31718"/>
                  </a:lnTo>
                  <a:lnTo>
                    <a:pt x="258985" y="31718"/>
                  </a:lnTo>
                  <a:cubicBezTo>
                    <a:pt x="258985" y="31718"/>
                    <a:pt x="373380" y="0"/>
                    <a:pt x="373380" y="0"/>
                  </a:cubicBezTo>
                  <a:lnTo>
                    <a:pt x="417386" y="25908"/>
                  </a:lnTo>
                  <a:lnTo>
                    <a:pt x="743807" y="55340"/>
                  </a:lnTo>
                  <a:lnTo>
                    <a:pt x="729615" y="104299"/>
                  </a:lnTo>
                  <a:lnTo>
                    <a:pt x="702278" y="107728"/>
                  </a:lnTo>
                  <a:lnTo>
                    <a:pt x="725996" y="160115"/>
                  </a:lnTo>
                  <a:lnTo>
                    <a:pt x="691039" y="162401"/>
                  </a:lnTo>
                  <a:lnTo>
                    <a:pt x="666560" y="111443"/>
                  </a:lnTo>
                  <a:lnTo>
                    <a:pt x="609219" y="115253"/>
                  </a:lnTo>
                  <a:lnTo>
                    <a:pt x="607409" y="134207"/>
                  </a:lnTo>
                  <a:lnTo>
                    <a:pt x="652272" y="146018"/>
                  </a:lnTo>
                  <a:lnTo>
                    <a:pt x="655891" y="201454"/>
                  </a:lnTo>
                  <a:lnTo>
                    <a:pt x="619887" y="229457"/>
                  </a:lnTo>
                  <a:lnTo>
                    <a:pt x="593122" y="237173"/>
                  </a:lnTo>
                  <a:lnTo>
                    <a:pt x="610362" y="282131"/>
                  </a:lnTo>
                  <a:lnTo>
                    <a:pt x="595408" y="336899"/>
                  </a:lnTo>
                  <a:lnTo>
                    <a:pt x="550736" y="345186"/>
                  </a:lnTo>
                  <a:lnTo>
                    <a:pt x="558832" y="402622"/>
                  </a:lnTo>
                  <a:lnTo>
                    <a:pt x="527780" y="412528"/>
                  </a:lnTo>
                  <a:lnTo>
                    <a:pt x="516446" y="400241"/>
                  </a:lnTo>
                  <a:lnTo>
                    <a:pt x="514826" y="410147"/>
                  </a:lnTo>
                  <a:lnTo>
                    <a:pt x="534257" y="433007"/>
                  </a:lnTo>
                  <a:lnTo>
                    <a:pt x="523494" y="449771"/>
                  </a:lnTo>
                  <a:close/>
                </a:path>
              </a:pathLst>
            </a:custGeom>
            <a:grpFill/>
            <a:ln w="0" cap="flat">
              <a:noFill/>
              <a:prstDash val="solid"/>
              <a:miter/>
            </a:ln>
          </p:spPr>
          <p:txBody>
            <a:bodyPr rtlCol="0" anchor="ctr"/>
            <a:lstStyle/>
            <a:p>
              <a:endParaRPr lang="en-PH"/>
            </a:p>
          </p:txBody>
        </p:sp>
        <p:sp>
          <p:nvSpPr>
            <p:cNvPr id="9" name="Freeform: Shape 8">
              <a:extLst>
                <a:ext uri="{FF2B5EF4-FFF2-40B4-BE49-F238E27FC236}">
                  <a16:creationId xmlns:a16="http://schemas.microsoft.com/office/drawing/2014/main" id="{918270FB-6571-8C2A-AB98-E586043928B2}"/>
                </a:ext>
              </a:extLst>
            </p:cNvPr>
            <p:cNvSpPr/>
            <p:nvPr/>
          </p:nvSpPr>
          <p:spPr>
            <a:xfrm>
              <a:off x="4593399" y="3965705"/>
              <a:ext cx="1425146" cy="1196582"/>
            </a:xfrm>
            <a:custGeom>
              <a:avLst/>
              <a:gdLst>
                <a:gd name="connsiteX0" fmla="*/ 142970 w 219741"/>
                <a:gd name="connsiteY0" fmla="*/ 20574 h 184499"/>
                <a:gd name="connsiteX1" fmla="*/ 154686 w 219741"/>
                <a:gd name="connsiteY1" fmla="*/ 35052 h 184499"/>
                <a:gd name="connsiteX2" fmla="*/ 172688 w 219741"/>
                <a:gd name="connsiteY2" fmla="*/ 9144 h 184499"/>
                <a:gd name="connsiteX3" fmla="*/ 194310 w 219741"/>
                <a:gd name="connsiteY3" fmla="*/ 11906 h 184499"/>
                <a:gd name="connsiteX4" fmla="*/ 193834 w 219741"/>
                <a:gd name="connsiteY4" fmla="*/ 43339 h 184499"/>
                <a:gd name="connsiteX5" fmla="*/ 219742 w 219741"/>
                <a:gd name="connsiteY5" fmla="*/ 94678 h 184499"/>
                <a:gd name="connsiteX6" fmla="*/ 212789 w 219741"/>
                <a:gd name="connsiteY6" fmla="*/ 117920 h 184499"/>
                <a:gd name="connsiteX7" fmla="*/ 137541 w 219741"/>
                <a:gd name="connsiteY7" fmla="*/ 184499 h 184499"/>
                <a:gd name="connsiteX8" fmla="*/ 113347 w 219741"/>
                <a:gd name="connsiteY8" fmla="*/ 179927 h 184499"/>
                <a:gd name="connsiteX9" fmla="*/ 110109 w 219741"/>
                <a:gd name="connsiteY9" fmla="*/ 142113 h 184499"/>
                <a:gd name="connsiteX10" fmla="*/ 82582 w 219741"/>
                <a:gd name="connsiteY10" fmla="*/ 126778 h 184499"/>
                <a:gd name="connsiteX11" fmla="*/ 0 w 219741"/>
                <a:gd name="connsiteY11" fmla="*/ 145161 h 184499"/>
                <a:gd name="connsiteX12" fmla="*/ 6286 w 219741"/>
                <a:gd name="connsiteY12" fmla="*/ 57531 h 184499"/>
                <a:gd name="connsiteX13" fmla="*/ 91059 w 219741"/>
                <a:gd name="connsiteY13" fmla="*/ 17717 h 184499"/>
                <a:gd name="connsiteX14" fmla="*/ 113538 w 219741"/>
                <a:gd name="connsiteY14" fmla="*/ 0 h 184499"/>
                <a:gd name="connsiteX15" fmla="*/ 143828 w 219741"/>
                <a:gd name="connsiteY15" fmla="*/ 476 h 184499"/>
                <a:gd name="connsiteX16" fmla="*/ 142970 w 219741"/>
                <a:gd name="connsiteY16" fmla="*/ 20574 h 184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741" h="184499">
                  <a:moveTo>
                    <a:pt x="142970" y="20574"/>
                  </a:moveTo>
                  <a:lnTo>
                    <a:pt x="154686" y="35052"/>
                  </a:lnTo>
                  <a:lnTo>
                    <a:pt x="172688" y="9144"/>
                  </a:lnTo>
                  <a:lnTo>
                    <a:pt x="194310" y="11906"/>
                  </a:lnTo>
                  <a:lnTo>
                    <a:pt x="193834" y="43339"/>
                  </a:lnTo>
                  <a:lnTo>
                    <a:pt x="219742" y="94678"/>
                  </a:lnTo>
                  <a:lnTo>
                    <a:pt x="212789" y="117920"/>
                  </a:lnTo>
                  <a:lnTo>
                    <a:pt x="137541" y="184499"/>
                  </a:lnTo>
                  <a:lnTo>
                    <a:pt x="113347" y="179927"/>
                  </a:lnTo>
                  <a:lnTo>
                    <a:pt x="110109" y="142113"/>
                  </a:lnTo>
                  <a:lnTo>
                    <a:pt x="82582" y="126778"/>
                  </a:lnTo>
                  <a:lnTo>
                    <a:pt x="0" y="145161"/>
                  </a:lnTo>
                  <a:lnTo>
                    <a:pt x="6286" y="57531"/>
                  </a:lnTo>
                  <a:lnTo>
                    <a:pt x="91059" y="17717"/>
                  </a:lnTo>
                  <a:lnTo>
                    <a:pt x="113538" y="0"/>
                  </a:lnTo>
                  <a:lnTo>
                    <a:pt x="143828" y="476"/>
                  </a:lnTo>
                  <a:lnTo>
                    <a:pt x="142970" y="20574"/>
                  </a:lnTo>
                  <a:close/>
                </a:path>
              </a:pathLst>
            </a:custGeom>
            <a:grpFill/>
            <a:ln w="0" cap="flat">
              <a:noFill/>
              <a:prstDash val="solid"/>
              <a:miter/>
            </a:ln>
          </p:spPr>
          <p:txBody>
            <a:bodyPr rtlCol="0" anchor="ctr"/>
            <a:lstStyle/>
            <a:p>
              <a:endParaRPr lang="en-PH"/>
            </a:p>
          </p:txBody>
        </p:sp>
        <p:sp>
          <p:nvSpPr>
            <p:cNvPr id="10" name="Freeform: Shape 9">
              <a:extLst>
                <a:ext uri="{FF2B5EF4-FFF2-40B4-BE49-F238E27FC236}">
                  <a16:creationId xmlns:a16="http://schemas.microsoft.com/office/drawing/2014/main" id="{1EBD73D7-1410-F5FB-8E5C-240FB33CF08F}"/>
                </a:ext>
              </a:extLst>
            </p:cNvPr>
            <p:cNvSpPr/>
            <p:nvPr/>
          </p:nvSpPr>
          <p:spPr>
            <a:xfrm>
              <a:off x="4548921" y="2608508"/>
              <a:ext cx="742533" cy="1067467"/>
            </a:xfrm>
            <a:custGeom>
              <a:avLst/>
              <a:gdLst>
                <a:gd name="connsiteX0" fmla="*/ 54959 w 114490"/>
                <a:gd name="connsiteY0" fmla="*/ 99441 h 164591"/>
                <a:gd name="connsiteX1" fmla="*/ 55150 w 114490"/>
                <a:gd name="connsiteY1" fmla="*/ 99631 h 164591"/>
                <a:gd name="connsiteX2" fmla="*/ 55150 w 114490"/>
                <a:gd name="connsiteY2" fmla="*/ 99822 h 164591"/>
                <a:gd name="connsiteX3" fmla="*/ 59531 w 114490"/>
                <a:gd name="connsiteY3" fmla="*/ 127540 h 164591"/>
                <a:gd name="connsiteX4" fmla="*/ 49721 w 114490"/>
                <a:gd name="connsiteY4" fmla="*/ 164592 h 164591"/>
                <a:gd name="connsiteX5" fmla="*/ 8573 w 114490"/>
                <a:gd name="connsiteY5" fmla="*/ 157448 h 164591"/>
                <a:gd name="connsiteX6" fmla="*/ 0 w 114490"/>
                <a:gd name="connsiteY6" fmla="*/ 123920 h 164591"/>
                <a:gd name="connsiteX7" fmla="*/ 44387 w 114490"/>
                <a:gd name="connsiteY7" fmla="*/ 95155 h 164591"/>
                <a:gd name="connsiteX8" fmla="*/ 50102 w 114490"/>
                <a:gd name="connsiteY8" fmla="*/ 89249 h 164591"/>
                <a:gd name="connsiteX9" fmla="*/ 68199 w 114490"/>
                <a:gd name="connsiteY9" fmla="*/ 13430 h 164591"/>
                <a:gd name="connsiteX10" fmla="*/ 97917 w 114490"/>
                <a:gd name="connsiteY10" fmla="*/ 0 h 164591"/>
                <a:gd name="connsiteX11" fmla="*/ 81629 w 114490"/>
                <a:gd name="connsiteY11" fmla="*/ 47053 h 164591"/>
                <a:gd name="connsiteX12" fmla="*/ 114491 w 114490"/>
                <a:gd name="connsiteY12" fmla="*/ 99441 h 164591"/>
                <a:gd name="connsiteX13" fmla="*/ 87535 w 114490"/>
                <a:gd name="connsiteY13" fmla="*/ 106394 h 164591"/>
                <a:gd name="connsiteX14" fmla="*/ 70009 w 114490"/>
                <a:gd name="connsiteY14" fmla="*/ 80963 h 164591"/>
                <a:gd name="connsiteX15" fmla="*/ 54959 w 114490"/>
                <a:gd name="connsiteY15" fmla="*/ 99441 h 16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490" h="164591">
                  <a:moveTo>
                    <a:pt x="54959" y="99441"/>
                  </a:moveTo>
                  <a:lnTo>
                    <a:pt x="55150" y="99631"/>
                  </a:lnTo>
                  <a:lnTo>
                    <a:pt x="55150" y="99822"/>
                  </a:lnTo>
                  <a:lnTo>
                    <a:pt x="59531" y="127540"/>
                  </a:lnTo>
                  <a:lnTo>
                    <a:pt x="49721" y="164592"/>
                  </a:lnTo>
                  <a:lnTo>
                    <a:pt x="8573" y="157448"/>
                  </a:lnTo>
                  <a:lnTo>
                    <a:pt x="0" y="123920"/>
                  </a:lnTo>
                  <a:lnTo>
                    <a:pt x="44387" y="95155"/>
                  </a:lnTo>
                  <a:lnTo>
                    <a:pt x="50102" y="89249"/>
                  </a:lnTo>
                  <a:lnTo>
                    <a:pt x="68199" y="13430"/>
                  </a:lnTo>
                  <a:lnTo>
                    <a:pt x="97917" y="0"/>
                  </a:lnTo>
                  <a:lnTo>
                    <a:pt x="81629" y="47053"/>
                  </a:lnTo>
                  <a:lnTo>
                    <a:pt x="114491" y="99441"/>
                  </a:lnTo>
                  <a:lnTo>
                    <a:pt x="87535" y="106394"/>
                  </a:lnTo>
                  <a:lnTo>
                    <a:pt x="70009" y="80963"/>
                  </a:lnTo>
                  <a:lnTo>
                    <a:pt x="54959" y="99441"/>
                  </a:lnTo>
                  <a:close/>
                </a:path>
              </a:pathLst>
            </a:custGeom>
            <a:grpFill/>
            <a:ln w="0" cap="flat">
              <a:noFill/>
              <a:prstDash val="solid"/>
              <a:miter/>
            </a:ln>
          </p:spPr>
          <p:txBody>
            <a:bodyPr rtlCol="0" anchor="ctr"/>
            <a:lstStyle/>
            <a:p>
              <a:endParaRPr lang="en-PH"/>
            </a:p>
          </p:txBody>
        </p:sp>
        <p:sp>
          <p:nvSpPr>
            <p:cNvPr id="11" name="Freeform: Shape 10">
              <a:extLst>
                <a:ext uri="{FF2B5EF4-FFF2-40B4-BE49-F238E27FC236}">
                  <a16:creationId xmlns:a16="http://schemas.microsoft.com/office/drawing/2014/main" id="{2E037300-BD47-E67A-A2CC-914987F45DD7}"/>
                </a:ext>
              </a:extLst>
            </p:cNvPr>
            <p:cNvSpPr/>
            <p:nvPr/>
          </p:nvSpPr>
          <p:spPr>
            <a:xfrm>
              <a:off x="5105520" y="1689911"/>
              <a:ext cx="444158" cy="654193"/>
            </a:xfrm>
            <a:custGeom>
              <a:avLst/>
              <a:gdLst>
                <a:gd name="connsiteX0" fmla="*/ 39053 w 68484"/>
                <a:gd name="connsiteY0" fmla="*/ 44577 h 100869"/>
                <a:gd name="connsiteX1" fmla="*/ 22384 w 68484"/>
                <a:gd name="connsiteY1" fmla="*/ 0 h 100869"/>
                <a:gd name="connsiteX2" fmla="*/ 59246 w 68484"/>
                <a:gd name="connsiteY2" fmla="*/ 3810 h 100869"/>
                <a:gd name="connsiteX3" fmla="*/ 68485 w 68484"/>
                <a:gd name="connsiteY3" fmla="*/ 65532 h 100869"/>
                <a:gd name="connsiteX4" fmla="*/ 5715 w 68484"/>
                <a:gd name="connsiteY4" fmla="*/ 100870 h 100869"/>
                <a:gd name="connsiteX5" fmla="*/ 0 w 68484"/>
                <a:gd name="connsiteY5" fmla="*/ 64770 h 100869"/>
                <a:gd name="connsiteX6" fmla="*/ 39053 w 68484"/>
                <a:gd name="connsiteY6" fmla="*/ 44577 h 100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484" h="100869">
                  <a:moveTo>
                    <a:pt x="39053" y="44577"/>
                  </a:moveTo>
                  <a:lnTo>
                    <a:pt x="22384" y="0"/>
                  </a:lnTo>
                  <a:lnTo>
                    <a:pt x="59246" y="3810"/>
                  </a:lnTo>
                  <a:lnTo>
                    <a:pt x="68485" y="65532"/>
                  </a:lnTo>
                  <a:lnTo>
                    <a:pt x="5715" y="100870"/>
                  </a:lnTo>
                  <a:lnTo>
                    <a:pt x="0" y="64770"/>
                  </a:lnTo>
                  <a:lnTo>
                    <a:pt x="39053" y="44577"/>
                  </a:lnTo>
                  <a:close/>
                </a:path>
              </a:pathLst>
            </a:custGeom>
            <a:grpFill/>
            <a:ln w="0" cap="flat">
              <a:noFill/>
              <a:prstDash val="solid"/>
              <a:miter/>
            </a:ln>
          </p:spPr>
          <p:txBody>
            <a:bodyPr rtlCol="0" anchor="ctr"/>
            <a:lstStyle/>
            <a:p>
              <a:endParaRPr lang="en-PH"/>
            </a:p>
          </p:txBody>
        </p:sp>
        <p:sp>
          <p:nvSpPr>
            <p:cNvPr id="12" name="Freeform: Shape 11">
              <a:extLst>
                <a:ext uri="{FF2B5EF4-FFF2-40B4-BE49-F238E27FC236}">
                  <a16:creationId xmlns:a16="http://schemas.microsoft.com/office/drawing/2014/main" id="{1F170EB1-C30B-910C-3F23-A0FEC5F36B07}"/>
                </a:ext>
              </a:extLst>
            </p:cNvPr>
            <p:cNvSpPr/>
            <p:nvPr/>
          </p:nvSpPr>
          <p:spPr>
            <a:xfrm>
              <a:off x="4923282" y="3451736"/>
              <a:ext cx="300224" cy="269339"/>
            </a:xfrm>
            <a:custGeom>
              <a:avLst/>
              <a:gdLst>
                <a:gd name="connsiteX0" fmla="*/ 46292 w 46291"/>
                <a:gd name="connsiteY0" fmla="*/ 0 h 41529"/>
                <a:gd name="connsiteX1" fmla="*/ 26479 w 46291"/>
                <a:gd name="connsiteY1" fmla="*/ 41529 h 41529"/>
                <a:gd name="connsiteX2" fmla="*/ 3524 w 46291"/>
                <a:gd name="connsiteY2" fmla="*/ 38767 h 41529"/>
                <a:gd name="connsiteX3" fmla="*/ 0 w 46291"/>
                <a:gd name="connsiteY3" fmla="*/ 9430 h 41529"/>
                <a:gd name="connsiteX4" fmla="*/ 46292 w 46291"/>
                <a:gd name="connsiteY4" fmla="*/ 0 h 41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91" h="41529">
                  <a:moveTo>
                    <a:pt x="46292" y="0"/>
                  </a:moveTo>
                  <a:lnTo>
                    <a:pt x="26479" y="41529"/>
                  </a:lnTo>
                  <a:lnTo>
                    <a:pt x="3524" y="38767"/>
                  </a:lnTo>
                  <a:lnTo>
                    <a:pt x="0" y="9430"/>
                  </a:lnTo>
                  <a:lnTo>
                    <a:pt x="46292" y="0"/>
                  </a:lnTo>
                  <a:close/>
                </a:path>
              </a:pathLst>
            </a:custGeom>
            <a:grpFill/>
            <a:ln w="0" cap="flat">
              <a:noFill/>
              <a:prstDash val="solid"/>
              <a:miter/>
            </a:ln>
          </p:spPr>
          <p:txBody>
            <a:bodyPr rtlCol="0" anchor="ctr"/>
            <a:lstStyle/>
            <a:p>
              <a:endParaRPr lang="en-PH"/>
            </a:p>
          </p:txBody>
        </p:sp>
        <p:sp>
          <p:nvSpPr>
            <p:cNvPr id="13" name="Freeform: Shape 12">
              <a:extLst>
                <a:ext uri="{FF2B5EF4-FFF2-40B4-BE49-F238E27FC236}">
                  <a16:creationId xmlns:a16="http://schemas.microsoft.com/office/drawing/2014/main" id="{9127DC0D-0FBE-D9DB-3918-25EA488BD2D8}"/>
                </a:ext>
              </a:extLst>
            </p:cNvPr>
            <p:cNvSpPr/>
            <p:nvPr/>
          </p:nvSpPr>
          <p:spPr>
            <a:xfrm>
              <a:off x="5314933" y="3503627"/>
              <a:ext cx="727707" cy="548563"/>
            </a:xfrm>
            <a:custGeom>
              <a:avLst/>
              <a:gdLst>
                <a:gd name="connsiteX0" fmla="*/ 75152 w 112204"/>
                <a:gd name="connsiteY0" fmla="*/ 58960 h 84582"/>
                <a:gd name="connsiteX1" fmla="*/ 50387 w 112204"/>
                <a:gd name="connsiteY1" fmla="*/ 58674 h 84582"/>
                <a:gd name="connsiteX2" fmla="*/ 0 w 112204"/>
                <a:gd name="connsiteY2" fmla="*/ 0 h 84582"/>
                <a:gd name="connsiteX3" fmla="*/ 63341 w 112204"/>
                <a:gd name="connsiteY3" fmla="*/ 10954 h 84582"/>
                <a:gd name="connsiteX4" fmla="*/ 93726 w 112204"/>
                <a:gd name="connsiteY4" fmla="*/ 38672 h 84582"/>
                <a:gd name="connsiteX5" fmla="*/ 112205 w 112204"/>
                <a:gd name="connsiteY5" fmla="*/ 84582 h 84582"/>
                <a:gd name="connsiteX6" fmla="*/ 75152 w 112204"/>
                <a:gd name="connsiteY6" fmla="*/ 58960 h 8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204" h="84582">
                  <a:moveTo>
                    <a:pt x="75152" y="58960"/>
                  </a:moveTo>
                  <a:lnTo>
                    <a:pt x="50387" y="58674"/>
                  </a:lnTo>
                  <a:lnTo>
                    <a:pt x="0" y="0"/>
                  </a:lnTo>
                  <a:lnTo>
                    <a:pt x="63341" y="10954"/>
                  </a:lnTo>
                  <a:lnTo>
                    <a:pt x="93726" y="38672"/>
                  </a:lnTo>
                  <a:lnTo>
                    <a:pt x="112205" y="84582"/>
                  </a:lnTo>
                  <a:lnTo>
                    <a:pt x="75152" y="58960"/>
                  </a:lnTo>
                  <a:close/>
                </a:path>
              </a:pathLst>
            </a:custGeom>
            <a:grpFill/>
            <a:ln w="0" cap="flat">
              <a:noFill/>
              <a:prstDash val="solid"/>
              <a:miter/>
            </a:ln>
          </p:spPr>
          <p:txBody>
            <a:bodyPr rtlCol="0" anchor="ctr"/>
            <a:lstStyle/>
            <a:p>
              <a:endParaRPr lang="en-PH"/>
            </a:p>
          </p:txBody>
        </p:sp>
        <p:sp>
          <p:nvSpPr>
            <p:cNvPr id="14" name="Freeform: Shape 13">
              <a:extLst>
                <a:ext uri="{FF2B5EF4-FFF2-40B4-BE49-F238E27FC236}">
                  <a16:creationId xmlns:a16="http://schemas.microsoft.com/office/drawing/2014/main" id="{2F3CD0AA-4154-70CA-7BEE-DA4AC6C9A85C}"/>
                </a:ext>
              </a:extLst>
            </p:cNvPr>
            <p:cNvSpPr/>
            <p:nvPr/>
          </p:nvSpPr>
          <p:spPr>
            <a:xfrm>
              <a:off x="5887589" y="5018968"/>
              <a:ext cx="752417" cy="429332"/>
            </a:xfrm>
            <a:custGeom>
              <a:avLst/>
              <a:gdLst>
                <a:gd name="connsiteX0" fmla="*/ 102108 w 116014"/>
                <a:gd name="connsiteY0" fmla="*/ 0 h 66198"/>
                <a:gd name="connsiteX1" fmla="*/ 116015 w 116014"/>
                <a:gd name="connsiteY1" fmla="*/ 11430 h 66198"/>
                <a:gd name="connsiteX2" fmla="*/ 86677 w 116014"/>
                <a:gd name="connsiteY2" fmla="*/ 29051 h 66198"/>
                <a:gd name="connsiteX3" fmla="*/ 18288 w 116014"/>
                <a:gd name="connsiteY3" fmla="*/ 66199 h 66198"/>
                <a:gd name="connsiteX4" fmla="*/ 0 w 116014"/>
                <a:gd name="connsiteY4" fmla="*/ 51530 h 66198"/>
                <a:gd name="connsiteX5" fmla="*/ 79724 w 116014"/>
                <a:gd name="connsiteY5" fmla="*/ 6382 h 66198"/>
                <a:gd name="connsiteX6" fmla="*/ 102108 w 116014"/>
                <a:gd name="connsiteY6" fmla="*/ 0 h 6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014" h="66198">
                  <a:moveTo>
                    <a:pt x="102108" y="0"/>
                  </a:moveTo>
                  <a:lnTo>
                    <a:pt x="116015" y="11430"/>
                  </a:lnTo>
                  <a:lnTo>
                    <a:pt x="86677" y="29051"/>
                  </a:lnTo>
                  <a:lnTo>
                    <a:pt x="18288" y="66199"/>
                  </a:lnTo>
                  <a:lnTo>
                    <a:pt x="0" y="51530"/>
                  </a:lnTo>
                  <a:lnTo>
                    <a:pt x="79724" y="6382"/>
                  </a:lnTo>
                  <a:lnTo>
                    <a:pt x="102108" y="0"/>
                  </a:lnTo>
                  <a:close/>
                </a:path>
              </a:pathLst>
            </a:custGeom>
            <a:grpFill/>
            <a:ln w="0" cap="flat">
              <a:noFill/>
              <a:prstDash val="solid"/>
              <a:miter/>
            </a:ln>
          </p:spPr>
          <p:txBody>
            <a:bodyPr rtlCol="0" anchor="ctr"/>
            <a:lstStyle/>
            <a:p>
              <a:endParaRPr lang="en-PH"/>
            </a:p>
          </p:txBody>
        </p:sp>
        <p:sp>
          <p:nvSpPr>
            <p:cNvPr id="15" name="Freeform: Shape 14">
              <a:extLst>
                <a:ext uri="{FF2B5EF4-FFF2-40B4-BE49-F238E27FC236}">
                  <a16:creationId xmlns:a16="http://schemas.microsoft.com/office/drawing/2014/main" id="{4B9F0C70-9683-3BCB-F016-6DAC1638A79C}"/>
                </a:ext>
              </a:extLst>
            </p:cNvPr>
            <p:cNvSpPr/>
            <p:nvPr/>
          </p:nvSpPr>
          <p:spPr>
            <a:xfrm>
              <a:off x="6004965" y="3645090"/>
              <a:ext cx="444158" cy="396593"/>
            </a:xfrm>
            <a:custGeom>
              <a:avLst/>
              <a:gdLst>
                <a:gd name="connsiteX0" fmla="*/ 0 w 68484"/>
                <a:gd name="connsiteY0" fmla="*/ 11811 h 61150"/>
                <a:gd name="connsiteX1" fmla="*/ 17812 w 68484"/>
                <a:gd name="connsiteY1" fmla="*/ 0 h 61150"/>
                <a:gd name="connsiteX2" fmla="*/ 68485 w 68484"/>
                <a:gd name="connsiteY2" fmla="*/ 36195 h 61150"/>
                <a:gd name="connsiteX3" fmla="*/ 62960 w 68484"/>
                <a:gd name="connsiteY3" fmla="*/ 61151 h 61150"/>
                <a:gd name="connsiteX4" fmla="*/ 0 w 68484"/>
                <a:gd name="connsiteY4" fmla="*/ 11811 h 61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84" h="61150">
                  <a:moveTo>
                    <a:pt x="0" y="11811"/>
                  </a:moveTo>
                  <a:lnTo>
                    <a:pt x="17812" y="0"/>
                  </a:lnTo>
                  <a:lnTo>
                    <a:pt x="68485" y="36195"/>
                  </a:lnTo>
                  <a:lnTo>
                    <a:pt x="62960" y="61151"/>
                  </a:lnTo>
                  <a:lnTo>
                    <a:pt x="0" y="11811"/>
                  </a:lnTo>
                  <a:close/>
                </a:path>
              </a:pathLst>
            </a:custGeom>
            <a:grpFill/>
            <a:ln w="0" cap="flat">
              <a:noFill/>
              <a:prstDash val="solid"/>
              <a:miter/>
            </a:ln>
          </p:spPr>
          <p:txBody>
            <a:bodyPr rtlCol="0" anchor="ctr"/>
            <a:lstStyle/>
            <a:p>
              <a:endParaRPr lang="en-PH"/>
            </a:p>
          </p:txBody>
        </p:sp>
        <p:sp>
          <p:nvSpPr>
            <p:cNvPr id="16" name="Freeform: Shape 15">
              <a:extLst>
                <a:ext uri="{FF2B5EF4-FFF2-40B4-BE49-F238E27FC236}">
                  <a16:creationId xmlns:a16="http://schemas.microsoft.com/office/drawing/2014/main" id="{59668B56-1427-5EAC-1175-B71FF368213C}"/>
                </a:ext>
              </a:extLst>
            </p:cNvPr>
            <p:cNvSpPr/>
            <p:nvPr/>
          </p:nvSpPr>
          <p:spPr>
            <a:xfrm>
              <a:off x="6522021" y="4094197"/>
              <a:ext cx="160615" cy="293427"/>
            </a:xfrm>
            <a:custGeom>
              <a:avLst/>
              <a:gdLst>
                <a:gd name="connsiteX0" fmla="*/ 24765 w 24765"/>
                <a:gd name="connsiteY0" fmla="*/ 11525 h 45243"/>
                <a:gd name="connsiteX1" fmla="*/ 3620 w 24765"/>
                <a:gd name="connsiteY1" fmla="*/ 45244 h 45243"/>
                <a:gd name="connsiteX2" fmla="*/ 0 w 24765"/>
                <a:gd name="connsiteY2" fmla="*/ 0 h 45243"/>
                <a:gd name="connsiteX3" fmla="*/ 24765 w 24765"/>
                <a:gd name="connsiteY3" fmla="*/ 11525 h 45243"/>
              </a:gdLst>
              <a:ahLst/>
              <a:cxnLst>
                <a:cxn ang="0">
                  <a:pos x="connsiteX0" y="connsiteY0"/>
                </a:cxn>
                <a:cxn ang="0">
                  <a:pos x="connsiteX1" y="connsiteY1"/>
                </a:cxn>
                <a:cxn ang="0">
                  <a:pos x="connsiteX2" y="connsiteY2"/>
                </a:cxn>
                <a:cxn ang="0">
                  <a:pos x="connsiteX3" y="connsiteY3"/>
                </a:cxn>
              </a:cxnLst>
              <a:rect l="l" t="t" r="r" b="b"/>
              <a:pathLst>
                <a:path w="24765" h="45243">
                  <a:moveTo>
                    <a:pt x="24765" y="11525"/>
                  </a:moveTo>
                  <a:lnTo>
                    <a:pt x="3620" y="45244"/>
                  </a:lnTo>
                  <a:lnTo>
                    <a:pt x="0" y="0"/>
                  </a:lnTo>
                  <a:lnTo>
                    <a:pt x="24765" y="11525"/>
                  </a:lnTo>
                  <a:close/>
                </a:path>
              </a:pathLst>
            </a:custGeom>
            <a:grpFill/>
            <a:ln w="0" cap="flat">
              <a:noFill/>
              <a:prstDash val="solid"/>
              <a:miter/>
            </a:ln>
          </p:spPr>
          <p:txBody>
            <a:bodyPr rtlCol="0" anchor="ctr"/>
            <a:lstStyle/>
            <a:p>
              <a:endParaRPr lang="en-PH"/>
            </a:p>
          </p:txBody>
        </p:sp>
        <p:sp>
          <p:nvSpPr>
            <p:cNvPr id="17" name="Freeform: Shape 16">
              <a:extLst>
                <a:ext uri="{FF2B5EF4-FFF2-40B4-BE49-F238E27FC236}">
                  <a16:creationId xmlns:a16="http://schemas.microsoft.com/office/drawing/2014/main" id="{AF554F35-C81A-4F90-130C-C3D1A33CC839}"/>
                </a:ext>
              </a:extLst>
            </p:cNvPr>
            <p:cNvSpPr/>
            <p:nvPr/>
          </p:nvSpPr>
          <p:spPr>
            <a:xfrm>
              <a:off x="6787035" y="4176972"/>
              <a:ext cx="232890" cy="187796"/>
            </a:xfrm>
            <a:custGeom>
              <a:avLst/>
              <a:gdLst>
                <a:gd name="connsiteX0" fmla="*/ 35909 w 35909"/>
                <a:gd name="connsiteY0" fmla="*/ 11240 h 28956"/>
                <a:gd name="connsiteX1" fmla="*/ 26765 w 35909"/>
                <a:gd name="connsiteY1" fmla="*/ 28956 h 28956"/>
                <a:gd name="connsiteX2" fmla="*/ 0 w 35909"/>
                <a:gd name="connsiteY2" fmla="*/ 18574 h 28956"/>
                <a:gd name="connsiteX3" fmla="*/ 13716 w 35909"/>
                <a:gd name="connsiteY3" fmla="*/ 0 h 28956"/>
                <a:gd name="connsiteX4" fmla="*/ 35909 w 35909"/>
                <a:gd name="connsiteY4" fmla="*/ 11240 h 28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09" h="28956">
                  <a:moveTo>
                    <a:pt x="35909" y="11240"/>
                  </a:moveTo>
                  <a:lnTo>
                    <a:pt x="26765" y="28956"/>
                  </a:lnTo>
                  <a:lnTo>
                    <a:pt x="0" y="18574"/>
                  </a:lnTo>
                  <a:lnTo>
                    <a:pt x="13716" y="0"/>
                  </a:lnTo>
                  <a:lnTo>
                    <a:pt x="35909" y="11240"/>
                  </a:lnTo>
                  <a:close/>
                </a:path>
              </a:pathLst>
            </a:custGeom>
            <a:grpFill/>
            <a:ln w="0" cap="flat">
              <a:noFill/>
              <a:prstDash val="solid"/>
              <a:miter/>
            </a:ln>
          </p:spPr>
          <p:txBody>
            <a:bodyPr rtlCol="0" anchor="ctr"/>
            <a:lstStyle/>
            <a:p>
              <a:endParaRPr lang="en-PH"/>
            </a:p>
          </p:txBody>
        </p:sp>
      </p:grpSp>
      <p:sp>
        <p:nvSpPr>
          <p:cNvPr id="8" name="Freeform: Shape 7">
            <a:extLst>
              <a:ext uri="{FF2B5EF4-FFF2-40B4-BE49-F238E27FC236}">
                <a16:creationId xmlns:a16="http://schemas.microsoft.com/office/drawing/2014/main" id="{01E75ADD-D2D3-4E9C-AB90-7F9A8E0F115B}"/>
              </a:ext>
            </a:extLst>
          </p:cNvPr>
          <p:cNvSpPr/>
          <p:nvPr userDrawn="1"/>
        </p:nvSpPr>
        <p:spPr>
          <a:xfrm>
            <a:off x="3855053" y="0"/>
            <a:ext cx="7995504" cy="6858000"/>
          </a:xfrm>
          <a:custGeom>
            <a:avLst/>
            <a:gdLst>
              <a:gd name="connsiteX0" fmla="*/ 0 w 8066542"/>
              <a:gd name="connsiteY0" fmla="*/ 0 h 6852745"/>
              <a:gd name="connsiteX1" fmla="*/ 8066542 w 8066542"/>
              <a:gd name="connsiteY1" fmla="*/ 0 h 6852745"/>
              <a:gd name="connsiteX2" fmla="*/ 8066542 w 8066542"/>
              <a:gd name="connsiteY2" fmla="*/ 6852745 h 6852745"/>
              <a:gd name="connsiteX3" fmla="*/ 360995 w 8066542"/>
              <a:gd name="connsiteY3" fmla="*/ 6852745 h 6852745"/>
              <a:gd name="connsiteX4" fmla="*/ 510281 w 8066542"/>
              <a:gd name="connsiteY4" fmla="*/ 6680404 h 6852745"/>
              <a:gd name="connsiteX5" fmla="*/ 1614305 w 8066542"/>
              <a:gd name="connsiteY5" fmla="*/ 3605048 h 6852745"/>
              <a:gd name="connsiteX6" fmla="*/ 30329 w 8066542"/>
              <a:gd name="connsiteY6" fmla="*/ 26272 h 685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66542" h="6852745">
                <a:moveTo>
                  <a:pt x="0" y="0"/>
                </a:moveTo>
                <a:lnTo>
                  <a:pt x="8066542" y="0"/>
                </a:lnTo>
                <a:lnTo>
                  <a:pt x="8066542" y="6852745"/>
                </a:lnTo>
                <a:lnTo>
                  <a:pt x="360995" y="6852745"/>
                </a:lnTo>
                <a:lnTo>
                  <a:pt x="510281" y="6680404"/>
                </a:lnTo>
                <a:cubicBezTo>
                  <a:pt x="1199988" y="5844673"/>
                  <a:pt x="1614305" y="4773245"/>
                  <a:pt x="1614305" y="3605048"/>
                </a:cubicBezTo>
                <a:cubicBezTo>
                  <a:pt x="1614305" y="2186524"/>
                  <a:pt x="1003399" y="910684"/>
                  <a:pt x="30329" y="26272"/>
                </a:cubicBezTo>
                <a:close/>
              </a:path>
            </a:pathLst>
          </a:custGeom>
          <a:solidFill>
            <a:schemeClr val="bg1"/>
          </a:solidFill>
          <a:ln>
            <a:noFill/>
          </a:ln>
          <a:effectLst>
            <a:outerShdw blurRad="177800" dist="50800" dir="10800000" algn="r"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PH"/>
          </a:p>
        </p:txBody>
      </p:sp>
      <p:sp>
        <p:nvSpPr>
          <p:cNvPr id="23" name="Freeform: Shape 22">
            <a:extLst>
              <a:ext uri="{FF2B5EF4-FFF2-40B4-BE49-F238E27FC236}">
                <a16:creationId xmlns:a16="http://schemas.microsoft.com/office/drawing/2014/main" id="{872FBC9C-1B10-3F64-4C5B-BCD5B539322D}"/>
              </a:ext>
            </a:extLst>
          </p:cNvPr>
          <p:cNvSpPr/>
          <p:nvPr userDrawn="1"/>
        </p:nvSpPr>
        <p:spPr>
          <a:xfrm>
            <a:off x="4045226" y="-3"/>
            <a:ext cx="8142133" cy="6858000"/>
          </a:xfrm>
          <a:custGeom>
            <a:avLst/>
            <a:gdLst>
              <a:gd name="connsiteX0" fmla="*/ 0 w 8066542"/>
              <a:gd name="connsiteY0" fmla="*/ 0 h 6852745"/>
              <a:gd name="connsiteX1" fmla="*/ 8066542 w 8066542"/>
              <a:gd name="connsiteY1" fmla="*/ 0 h 6852745"/>
              <a:gd name="connsiteX2" fmla="*/ 8066542 w 8066542"/>
              <a:gd name="connsiteY2" fmla="*/ 6852745 h 6852745"/>
              <a:gd name="connsiteX3" fmla="*/ 360995 w 8066542"/>
              <a:gd name="connsiteY3" fmla="*/ 6852745 h 6852745"/>
              <a:gd name="connsiteX4" fmla="*/ 510281 w 8066542"/>
              <a:gd name="connsiteY4" fmla="*/ 6680404 h 6852745"/>
              <a:gd name="connsiteX5" fmla="*/ 1614305 w 8066542"/>
              <a:gd name="connsiteY5" fmla="*/ 3605048 h 6852745"/>
              <a:gd name="connsiteX6" fmla="*/ 30329 w 8066542"/>
              <a:gd name="connsiteY6" fmla="*/ 26272 h 685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66542" h="6852745">
                <a:moveTo>
                  <a:pt x="0" y="0"/>
                </a:moveTo>
                <a:lnTo>
                  <a:pt x="8066542" y="0"/>
                </a:lnTo>
                <a:lnTo>
                  <a:pt x="8066542" y="6852745"/>
                </a:lnTo>
                <a:lnTo>
                  <a:pt x="360995" y="6852745"/>
                </a:lnTo>
                <a:lnTo>
                  <a:pt x="510281" y="6680404"/>
                </a:lnTo>
                <a:cubicBezTo>
                  <a:pt x="1199988" y="5844673"/>
                  <a:pt x="1614305" y="4773245"/>
                  <a:pt x="1614305" y="3605048"/>
                </a:cubicBezTo>
                <a:cubicBezTo>
                  <a:pt x="1614305" y="2186524"/>
                  <a:pt x="1003399" y="910684"/>
                  <a:pt x="30329" y="26272"/>
                </a:cubicBezTo>
                <a:close/>
              </a:path>
            </a:pathLst>
          </a:custGeom>
          <a:solidFill>
            <a:srgbClr val="007DB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PH"/>
          </a:p>
        </p:txBody>
      </p:sp>
    </p:spTree>
    <p:extLst>
      <p:ext uri="{BB962C8B-B14F-4D97-AF65-F5344CB8AC3E}">
        <p14:creationId xmlns:p14="http://schemas.microsoft.com/office/powerpoint/2010/main" val="13176931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EA4516D-BF7D-4759-BD57-D1F7821E31B7}"/>
              </a:ext>
            </a:extLst>
          </p:cNvPr>
          <p:cNvSpPr/>
          <p:nvPr userDrawn="1"/>
        </p:nvSpPr>
        <p:spPr>
          <a:xfrm rot="10800000">
            <a:off x="-1256044" y="0"/>
            <a:ext cx="1344804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9" name="Freeform: Shape 8">
            <a:extLst>
              <a:ext uri="{FF2B5EF4-FFF2-40B4-BE49-F238E27FC236}">
                <a16:creationId xmlns:a16="http://schemas.microsoft.com/office/drawing/2014/main" id="{A291E021-A5D1-4496-9B5E-803DA93BED67}"/>
              </a:ext>
            </a:extLst>
          </p:cNvPr>
          <p:cNvSpPr/>
          <p:nvPr userDrawn="1"/>
        </p:nvSpPr>
        <p:spPr>
          <a:xfrm rot="10800000">
            <a:off x="-3516923" y="0"/>
            <a:ext cx="8454887" cy="6858000"/>
          </a:xfrm>
          <a:custGeom>
            <a:avLst/>
            <a:gdLst>
              <a:gd name="connsiteX0" fmla="*/ 0 w 8066542"/>
              <a:gd name="connsiteY0" fmla="*/ 0 h 6852745"/>
              <a:gd name="connsiteX1" fmla="*/ 8066542 w 8066542"/>
              <a:gd name="connsiteY1" fmla="*/ 0 h 6852745"/>
              <a:gd name="connsiteX2" fmla="*/ 8066542 w 8066542"/>
              <a:gd name="connsiteY2" fmla="*/ 6852745 h 6852745"/>
              <a:gd name="connsiteX3" fmla="*/ 360995 w 8066542"/>
              <a:gd name="connsiteY3" fmla="*/ 6852745 h 6852745"/>
              <a:gd name="connsiteX4" fmla="*/ 510281 w 8066542"/>
              <a:gd name="connsiteY4" fmla="*/ 6680404 h 6852745"/>
              <a:gd name="connsiteX5" fmla="*/ 1614305 w 8066542"/>
              <a:gd name="connsiteY5" fmla="*/ 3605048 h 6852745"/>
              <a:gd name="connsiteX6" fmla="*/ 30329 w 8066542"/>
              <a:gd name="connsiteY6" fmla="*/ 26272 h 685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66542" h="6852745">
                <a:moveTo>
                  <a:pt x="0" y="0"/>
                </a:moveTo>
                <a:lnTo>
                  <a:pt x="8066542" y="0"/>
                </a:lnTo>
                <a:lnTo>
                  <a:pt x="8066542" y="6852745"/>
                </a:lnTo>
                <a:lnTo>
                  <a:pt x="360995" y="6852745"/>
                </a:lnTo>
                <a:lnTo>
                  <a:pt x="510281" y="6680404"/>
                </a:lnTo>
                <a:cubicBezTo>
                  <a:pt x="1199988" y="5844673"/>
                  <a:pt x="1614305" y="4773245"/>
                  <a:pt x="1614305" y="3605048"/>
                </a:cubicBezTo>
                <a:cubicBezTo>
                  <a:pt x="1614305" y="2186524"/>
                  <a:pt x="1003399" y="910684"/>
                  <a:pt x="30329" y="26272"/>
                </a:cubicBezTo>
                <a:close/>
              </a:path>
            </a:pathLst>
          </a:custGeom>
          <a:solidFill>
            <a:srgbClr val="007DB6"/>
          </a:solidFill>
          <a:ln>
            <a:noFill/>
          </a:ln>
          <a:effectLst>
            <a:outerShdw blurRad="177800" dist="50800" dir="10800000" algn="r"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PH"/>
          </a:p>
        </p:txBody>
      </p:sp>
      <p:sp>
        <p:nvSpPr>
          <p:cNvPr id="11" name="Rectangle 10">
            <a:extLst>
              <a:ext uri="{FF2B5EF4-FFF2-40B4-BE49-F238E27FC236}">
                <a16:creationId xmlns:a16="http://schemas.microsoft.com/office/drawing/2014/main" id="{1812DC0F-1904-4C28-9B45-B3AD3148FC9D}"/>
              </a:ext>
            </a:extLst>
          </p:cNvPr>
          <p:cNvSpPr/>
          <p:nvPr userDrawn="1"/>
        </p:nvSpPr>
        <p:spPr>
          <a:xfrm>
            <a:off x="-5650523" y="-3352800"/>
            <a:ext cx="5650523" cy="12520247"/>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18332386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EB4E2-BAA7-7844-AF12-9976F55DF8A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A205722-0EE9-9F40-AA35-C314BB9952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5873A3-37F9-DA48-B7DB-7108DA13642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F8EA8D6-31DF-AF42-BE00-4F2C57E464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A64DC8-A9BB-6147-8CDD-EF1D853A49D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1A47E9C-48F1-3F4F-92FB-5723BEC2F9CF}"/>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F02F6F9-7BF2-B84B-BC5A-99A4C6B5F6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FE089C3-2628-5147-9DF5-7AFF2C335CCD}"/>
              </a:ext>
            </a:extLst>
          </p:cNvPr>
          <p:cNvSpPr>
            <a:spLocks noGrp="1"/>
          </p:cNvSpPr>
          <p:nvPr>
            <p:ph type="sldNum" sz="quarter" idx="12"/>
          </p:nvPr>
        </p:nvSpPr>
        <p:spPr/>
        <p:txBody>
          <a:bodyPr/>
          <a:lstStyle/>
          <a:p>
            <a:fld id="{AF4B02E5-B367-1B43-B82D-24D78FE023FD}" type="slidenum">
              <a:rPr lang="en-US" smtClean="0"/>
              <a:t>‹#›</a:t>
            </a:fld>
            <a:endParaRPr lang="en-US"/>
          </a:p>
        </p:txBody>
      </p:sp>
    </p:spTree>
    <p:extLst>
      <p:ext uri="{BB962C8B-B14F-4D97-AF65-F5344CB8AC3E}">
        <p14:creationId xmlns:p14="http://schemas.microsoft.com/office/powerpoint/2010/main" val="16321220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9FBAC-AA79-CB40-9F2F-ABE093239A4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9C699B6-5F46-3144-A3E8-F55036BFF9AE}"/>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A97F9216-0651-9D40-BFBE-AC62AED13C0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857F280-EF33-8A4D-A43A-3A0618A61793}"/>
              </a:ext>
            </a:extLst>
          </p:cNvPr>
          <p:cNvSpPr>
            <a:spLocks noGrp="1"/>
          </p:cNvSpPr>
          <p:nvPr>
            <p:ph type="sldNum" sz="quarter" idx="12"/>
          </p:nvPr>
        </p:nvSpPr>
        <p:spPr/>
        <p:txBody>
          <a:bodyPr/>
          <a:lstStyle/>
          <a:p>
            <a:fld id="{AF4B02E5-B367-1B43-B82D-24D78FE023FD}" type="slidenum">
              <a:rPr lang="en-US" smtClean="0"/>
              <a:t>‹#›</a:t>
            </a:fld>
            <a:endParaRPr lang="en-US"/>
          </a:p>
        </p:txBody>
      </p:sp>
      <p:sp>
        <p:nvSpPr>
          <p:cNvPr id="9" name="Freeform: Shape 8">
            <a:extLst>
              <a:ext uri="{FF2B5EF4-FFF2-40B4-BE49-F238E27FC236}">
                <a16:creationId xmlns:a16="http://schemas.microsoft.com/office/drawing/2014/main" id="{B0F5B94F-5E87-D35C-E318-11CC1F64A97C}"/>
              </a:ext>
            </a:extLst>
          </p:cNvPr>
          <p:cNvSpPr/>
          <p:nvPr/>
        </p:nvSpPr>
        <p:spPr>
          <a:xfrm>
            <a:off x="4822307" y="3332658"/>
            <a:ext cx="3678522" cy="2464823"/>
          </a:xfrm>
          <a:custGeom>
            <a:avLst/>
            <a:gdLst>
              <a:gd name="connsiteX0" fmla="*/ 1016218 w 1016218"/>
              <a:gd name="connsiteY0" fmla="*/ 0 h 680925"/>
              <a:gd name="connsiteX1" fmla="*/ 446319 w 1016218"/>
              <a:gd name="connsiteY1" fmla="*/ 680925 h 680925"/>
              <a:gd name="connsiteX2" fmla="*/ 0 w 1016218"/>
              <a:gd name="connsiteY2" fmla="*/ 680925 h 680925"/>
              <a:gd name="connsiteX3" fmla="*/ 570146 w 1016218"/>
              <a:gd name="connsiteY3" fmla="*/ 0 h 680925"/>
            </a:gdLst>
            <a:ahLst/>
            <a:cxnLst>
              <a:cxn ang="0">
                <a:pos x="connsiteX0" y="connsiteY0"/>
              </a:cxn>
              <a:cxn ang="0">
                <a:pos x="connsiteX1" y="connsiteY1"/>
              </a:cxn>
              <a:cxn ang="0">
                <a:pos x="connsiteX2" y="connsiteY2"/>
              </a:cxn>
              <a:cxn ang="0">
                <a:pos x="connsiteX3" y="connsiteY3"/>
              </a:cxn>
            </a:cxnLst>
            <a:rect l="l" t="t" r="r" b="b"/>
            <a:pathLst>
              <a:path w="1016218" h="680925">
                <a:moveTo>
                  <a:pt x="1016218" y="0"/>
                </a:moveTo>
                <a:lnTo>
                  <a:pt x="446319" y="680925"/>
                </a:lnTo>
                <a:lnTo>
                  <a:pt x="0" y="680925"/>
                </a:lnTo>
                <a:lnTo>
                  <a:pt x="570146" y="0"/>
                </a:lnTo>
                <a:close/>
              </a:path>
            </a:pathLst>
          </a:custGeom>
          <a:solidFill>
            <a:srgbClr val="DEEBF7"/>
          </a:solidFill>
          <a:ln w="24599" cap="flat">
            <a:noFill/>
            <a:prstDash val="solid"/>
            <a:miter/>
          </a:ln>
        </p:spPr>
        <p:txBody>
          <a:bodyPr rtlCol="0" anchor="ctr"/>
          <a:lstStyle/>
          <a:p>
            <a:endParaRPr lang="en-PH">
              <a:solidFill>
                <a:srgbClr val="6DBCE3"/>
              </a:solidFill>
            </a:endParaRPr>
          </a:p>
        </p:txBody>
      </p:sp>
      <p:sp>
        <p:nvSpPr>
          <p:cNvPr id="10" name="Freeform: Shape 9">
            <a:extLst>
              <a:ext uri="{FF2B5EF4-FFF2-40B4-BE49-F238E27FC236}">
                <a16:creationId xmlns:a16="http://schemas.microsoft.com/office/drawing/2014/main" id="{06D887F0-BAB5-D088-2772-DE0133982307}"/>
              </a:ext>
            </a:extLst>
          </p:cNvPr>
          <p:cNvSpPr/>
          <p:nvPr/>
        </p:nvSpPr>
        <p:spPr>
          <a:xfrm>
            <a:off x="4822307" y="4342"/>
            <a:ext cx="1614699" cy="5794029"/>
          </a:xfrm>
          <a:custGeom>
            <a:avLst/>
            <a:gdLst>
              <a:gd name="connsiteX0" fmla="*/ 0 w 446072"/>
              <a:gd name="connsiteY0" fmla="*/ 0 h 1600642"/>
              <a:gd name="connsiteX1" fmla="*/ 446073 w 446072"/>
              <a:gd name="connsiteY1" fmla="*/ 0 h 1600642"/>
              <a:gd name="connsiteX2" fmla="*/ 446073 w 446072"/>
              <a:gd name="connsiteY2" fmla="*/ 1600642 h 1600642"/>
              <a:gd name="connsiteX3" fmla="*/ 0 w 446072"/>
              <a:gd name="connsiteY3" fmla="*/ 1600642 h 1600642"/>
            </a:gdLst>
            <a:ahLst/>
            <a:cxnLst>
              <a:cxn ang="0">
                <a:pos x="connsiteX0" y="connsiteY0"/>
              </a:cxn>
              <a:cxn ang="0">
                <a:pos x="connsiteX1" y="connsiteY1"/>
              </a:cxn>
              <a:cxn ang="0">
                <a:pos x="connsiteX2" y="connsiteY2"/>
              </a:cxn>
              <a:cxn ang="0">
                <a:pos x="connsiteX3" y="connsiteY3"/>
              </a:cxn>
            </a:cxnLst>
            <a:rect l="l" t="t" r="r" b="b"/>
            <a:pathLst>
              <a:path w="446072" h="1600642">
                <a:moveTo>
                  <a:pt x="0" y="0"/>
                </a:moveTo>
                <a:lnTo>
                  <a:pt x="446073" y="0"/>
                </a:lnTo>
                <a:lnTo>
                  <a:pt x="446073" y="1600642"/>
                </a:lnTo>
                <a:lnTo>
                  <a:pt x="0" y="1600642"/>
                </a:lnTo>
                <a:close/>
              </a:path>
            </a:pathLst>
          </a:custGeom>
          <a:solidFill>
            <a:srgbClr val="DEEBF7"/>
          </a:solidFill>
          <a:ln w="24599" cap="flat">
            <a:noFill/>
            <a:prstDash val="solid"/>
            <a:miter/>
          </a:ln>
        </p:spPr>
        <p:txBody>
          <a:bodyPr rtlCol="0" anchor="ctr"/>
          <a:lstStyle/>
          <a:p>
            <a:endParaRPr lang="en-PH">
              <a:solidFill>
                <a:srgbClr val="6DBCE3"/>
              </a:solidFill>
            </a:endParaRPr>
          </a:p>
        </p:txBody>
      </p:sp>
      <p:sp>
        <p:nvSpPr>
          <p:cNvPr id="11" name="Freeform: Shape 10">
            <a:extLst>
              <a:ext uri="{FF2B5EF4-FFF2-40B4-BE49-F238E27FC236}">
                <a16:creationId xmlns:a16="http://schemas.microsoft.com/office/drawing/2014/main" id="{9F2E8379-16E1-3175-3510-286441526C08}"/>
              </a:ext>
            </a:extLst>
          </p:cNvPr>
          <p:cNvSpPr/>
          <p:nvPr/>
        </p:nvSpPr>
        <p:spPr>
          <a:xfrm>
            <a:off x="2394019" y="2901357"/>
            <a:ext cx="4040313" cy="2896120"/>
          </a:xfrm>
          <a:custGeom>
            <a:avLst/>
            <a:gdLst>
              <a:gd name="connsiteX0" fmla="*/ 669847 w 1116165"/>
              <a:gd name="connsiteY0" fmla="*/ 0 h 800074"/>
              <a:gd name="connsiteX1" fmla="*/ 1116166 w 1116165"/>
              <a:gd name="connsiteY1" fmla="*/ 0 h 800074"/>
              <a:gd name="connsiteX2" fmla="*/ 446073 w 1116165"/>
              <a:gd name="connsiteY2" fmla="*/ 800075 h 800074"/>
              <a:gd name="connsiteX3" fmla="*/ 0 w 1116165"/>
              <a:gd name="connsiteY3" fmla="*/ 800075 h 800074"/>
            </a:gdLst>
            <a:ahLst/>
            <a:cxnLst>
              <a:cxn ang="0">
                <a:pos x="connsiteX0" y="connsiteY0"/>
              </a:cxn>
              <a:cxn ang="0">
                <a:pos x="connsiteX1" y="connsiteY1"/>
              </a:cxn>
              <a:cxn ang="0">
                <a:pos x="connsiteX2" y="connsiteY2"/>
              </a:cxn>
              <a:cxn ang="0">
                <a:pos x="connsiteX3" y="connsiteY3"/>
              </a:cxn>
            </a:cxnLst>
            <a:rect l="l" t="t" r="r" b="b"/>
            <a:pathLst>
              <a:path w="1116165" h="800074">
                <a:moveTo>
                  <a:pt x="669847" y="0"/>
                </a:moveTo>
                <a:lnTo>
                  <a:pt x="1116166" y="0"/>
                </a:lnTo>
                <a:lnTo>
                  <a:pt x="446073" y="800075"/>
                </a:lnTo>
                <a:lnTo>
                  <a:pt x="0" y="800075"/>
                </a:lnTo>
                <a:close/>
              </a:path>
            </a:pathLst>
          </a:custGeom>
          <a:solidFill>
            <a:srgbClr val="DEEBF7"/>
          </a:solidFill>
          <a:ln w="24599" cap="flat">
            <a:noFill/>
            <a:prstDash val="solid"/>
            <a:miter/>
          </a:ln>
        </p:spPr>
        <p:txBody>
          <a:bodyPr rtlCol="0" anchor="ctr"/>
          <a:lstStyle/>
          <a:p>
            <a:endParaRPr lang="en-PH">
              <a:solidFill>
                <a:srgbClr val="6DBCE3"/>
              </a:solidFill>
            </a:endParaRPr>
          </a:p>
        </p:txBody>
      </p:sp>
      <p:sp>
        <p:nvSpPr>
          <p:cNvPr id="12" name="Freeform: Shape 11">
            <a:extLst>
              <a:ext uri="{FF2B5EF4-FFF2-40B4-BE49-F238E27FC236}">
                <a16:creationId xmlns:a16="http://schemas.microsoft.com/office/drawing/2014/main" id="{E8E719BB-5D9D-EBD5-A845-D77295ABF2C5}"/>
              </a:ext>
            </a:extLst>
          </p:cNvPr>
          <p:cNvSpPr/>
          <p:nvPr/>
        </p:nvSpPr>
        <p:spPr>
          <a:xfrm>
            <a:off x="-18231" y="4342"/>
            <a:ext cx="1614699" cy="5794029"/>
          </a:xfrm>
          <a:custGeom>
            <a:avLst/>
            <a:gdLst>
              <a:gd name="connsiteX0" fmla="*/ 0 w 446072"/>
              <a:gd name="connsiteY0" fmla="*/ 0 h 1600642"/>
              <a:gd name="connsiteX1" fmla="*/ 446073 w 446072"/>
              <a:gd name="connsiteY1" fmla="*/ 0 h 1600642"/>
              <a:gd name="connsiteX2" fmla="*/ 446073 w 446072"/>
              <a:gd name="connsiteY2" fmla="*/ 1600642 h 1600642"/>
              <a:gd name="connsiteX3" fmla="*/ 0 w 446072"/>
              <a:gd name="connsiteY3" fmla="*/ 1600642 h 1600642"/>
            </a:gdLst>
            <a:ahLst/>
            <a:cxnLst>
              <a:cxn ang="0">
                <a:pos x="connsiteX0" y="connsiteY0"/>
              </a:cxn>
              <a:cxn ang="0">
                <a:pos x="connsiteX1" y="connsiteY1"/>
              </a:cxn>
              <a:cxn ang="0">
                <a:pos x="connsiteX2" y="connsiteY2"/>
              </a:cxn>
              <a:cxn ang="0">
                <a:pos x="connsiteX3" y="connsiteY3"/>
              </a:cxn>
            </a:cxnLst>
            <a:rect l="l" t="t" r="r" b="b"/>
            <a:pathLst>
              <a:path w="446072" h="1600642">
                <a:moveTo>
                  <a:pt x="0" y="0"/>
                </a:moveTo>
                <a:lnTo>
                  <a:pt x="446073" y="0"/>
                </a:lnTo>
                <a:lnTo>
                  <a:pt x="446073" y="1600642"/>
                </a:lnTo>
                <a:lnTo>
                  <a:pt x="0" y="1600642"/>
                </a:lnTo>
                <a:close/>
              </a:path>
            </a:pathLst>
          </a:custGeom>
          <a:solidFill>
            <a:srgbClr val="DEEBF7"/>
          </a:solidFill>
          <a:ln w="24599" cap="flat">
            <a:noFill/>
            <a:prstDash val="solid"/>
            <a:miter/>
          </a:ln>
        </p:spPr>
        <p:txBody>
          <a:bodyPr rtlCol="0" anchor="ctr"/>
          <a:lstStyle/>
          <a:p>
            <a:endParaRPr lang="en-PH">
              <a:solidFill>
                <a:srgbClr val="6DBCE3"/>
              </a:solidFill>
            </a:endParaRPr>
          </a:p>
        </p:txBody>
      </p:sp>
      <p:sp>
        <p:nvSpPr>
          <p:cNvPr id="13" name="Freeform: Shape 12">
            <a:extLst>
              <a:ext uri="{FF2B5EF4-FFF2-40B4-BE49-F238E27FC236}">
                <a16:creationId xmlns:a16="http://schemas.microsoft.com/office/drawing/2014/main" id="{836CF167-A1E9-9DD6-6EDE-FA511CC247EA}"/>
              </a:ext>
            </a:extLst>
          </p:cNvPr>
          <p:cNvSpPr/>
          <p:nvPr/>
        </p:nvSpPr>
        <p:spPr>
          <a:xfrm>
            <a:off x="2394019" y="4342"/>
            <a:ext cx="1614699" cy="5794029"/>
          </a:xfrm>
          <a:custGeom>
            <a:avLst/>
            <a:gdLst>
              <a:gd name="connsiteX0" fmla="*/ 0 w 446072"/>
              <a:gd name="connsiteY0" fmla="*/ 0 h 1600642"/>
              <a:gd name="connsiteX1" fmla="*/ 446073 w 446072"/>
              <a:gd name="connsiteY1" fmla="*/ 0 h 1600642"/>
              <a:gd name="connsiteX2" fmla="*/ 446073 w 446072"/>
              <a:gd name="connsiteY2" fmla="*/ 1600642 h 1600642"/>
              <a:gd name="connsiteX3" fmla="*/ 0 w 446072"/>
              <a:gd name="connsiteY3" fmla="*/ 1600642 h 1600642"/>
            </a:gdLst>
            <a:ahLst/>
            <a:cxnLst>
              <a:cxn ang="0">
                <a:pos x="connsiteX0" y="connsiteY0"/>
              </a:cxn>
              <a:cxn ang="0">
                <a:pos x="connsiteX1" y="connsiteY1"/>
              </a:cxn>
              <a:cxn ang="0">
                <a:pos x="connsiteX2" y="connsiteY2"/>
              </a:cxn>
              <a:cxn ang="0">
                <a:pos x="connsiteX3" y="connsiteY3"/>
              </a:cxn>
            </a:cxnLst>
            <a:rect l="l" t="t" r="r" b="b"/>
            <a:pathLst>
              <a:path w="446072" h="1600642">
                <a:moveTo>
                  <a:pt x="0" y="0"/>
                </a:moveTo>
                <a:lnTo>
                  <a:pt x="446073" y="0"/>
                </a:lnTo>
                <a:lnTo>
                  <a:pt x="446073" y="1600642"/>
                </a:lnTo>
                <a:lnTo>
                  <a:pt x="0" y="1600642"/>
                </a:lnTo>
                <a:close/>
              </a:path>
            </a:pathLst>
          </a:custGeom>
          <a:solidFill>
            <a:srgbClr val="DEEBF7"/>
          </a:solidFill>
          <a:ln w="24599" cap="flat">
            <a:noFill/>
            <a:prstDash val="solid"/>
            <a:miter/>
          </a:ln>
        </p:spPr>
        <p:txBody>
          <a:bodyPr rtlCol="0" anchor="ctr"/>
          <a:lstStyle/>
          <a:p>
            <a:endParaRPr lang="en-PH">
              <a:solidFill>
                <a:srgbClr val="6DBCE3"/>
              </a:solidFill>
            </a:endParaRPr>
          </a:p>
        </p:txBody>
      </p:sp>
      <p:sp>
        <p:nvSpPr>
          <p:cNvPr id="14" name="Freeform: Shape 13">
            <a:extLst>
              <a:ext uri="{FF2B5EF4-FFF2-40B4-BE49-F238E27FC236}">
                <a16:creationId xmlns:a16="http://schemas.microsoft.com/office/drawing/2014/main" id="{2BE75313-0CA5-C14D-DEBD-42D5962A179B}"/>
              </a:ext>
            </a:extLst>
          </p:cNvPr>
          <p:cNvSpPr/>
          <p:nvPr/>
        </p:nvSpPr>
        <p:spPr>
          <a:xfrm>
            <a:off x="2394019" y="4342"/>
            <a:ext cx="4040313" cy="2897015"/>
          </a:xfrm>
          <a:custGeom>
            <a:avLst/>
            <a:gdLst>
              <a:gd name="connsiteX0" fmla="*/ 669847 w 1116165"/>
              <a:gd name="connsiteY0" fmla="*/ 800321 h 800321"/>
              <a:gd name="connsiteX1" fmla="*/ 1116166 w 1116165"/>
              <a:gd name="connsiteY1" fmla="*/ 800321 h 800321"/>
              <a:gd name="connsiteX2" fmla="*/ 446073 w 1116165"/>
              <a:gd name="connsiteY2" fmla="*/ 0 h 800321"/>
              <a:gd name="connsiteX3" fmla="*/ 0 w 1116165"/>
              <a:gd name="connsiteY3" fmla="*/ 0 h 800321"/>
            </a:gdLst>
            <a:ahLst/>
            <a:cxnLst>
              <a:cxn ang="0">
                <a:pos x="connsiteX0" y="connsiteY0"/>
              </a:cxn>
              <a:cxn ang="0">
                <a:pos x="connsiteX1" y="connsiteY1"/>
              </a:cxn>
              <a:cxn ang="0">
                <a:pos x="connsiteX2" y="connsiteY2"/>
              </a:cxn>
              <a:cxn ang="0">
                <a:pos x="connsiteX3" y="connsiteY3"/>
              </a:cxn>
            </a:cxnLst>
            <a:rect l="l" t="t" r="r" b="b"/>
            <a:pathLst>
              <a:path w="1116165" h="800321">
                <a:moveTo>
                  <a:pt x="669847" y="800321"/>
                </a:moveTo>
                <a:lnTo>
                  <a:pt x="1116166" y="800321"/>
                </a:lnTo>
                <a:lnTo>
                  <a:pt x="446073" y="0"/>
                </a:lnTo>
                <a:lnTo>
                  <a:pt x="0" y="0"/>
                </a:lnTo>
                <a:close/>
              </a:path>
            </a:pathLst>
          </a:custGeom>
          <a:solidFill>
            <a:srgbClr val="DEEBF7"/>
          </a:solidFill>
          <a:ln w="24599" cap="flat">
            <a:noFill/>
            <a:prstDash val="solid"/>
            <a:miter/>
          </a:ln>
        </p:spPr>
        <p:txBody>
          <a:bodyPr rtlCol="0" anchor="ctr"/>
          <a:lstStyle/>
          <a:p>
            <a:endParaRPr lang="en-PH">
              <a:solidFill>
                <a:srgbClr val="6DBCE3"/>
              </a:solidFill>
            </a:endParaRPr>
          </a:p>
        </p:txBody>
      </p:sp>
      <p:sp>
        <p:nvSpPr>
          <p:cNvPr id="15" name="Freeform: Shape 14">
            <a:extLst>
              <a:ext uri="{FF2B5EF4-FFF2-40B4-BE49-F238E27FC236}">
                <a16:creationId xmlns:a16="http://schemas.microsoft.com/office/drawing/2014/main" id="{C0286CB3-4F47-E627-2877-E0A1FE076F5E}"/>
              </a:ext>
            </a:extLst>
          </p:cNvPr>
          <p:cNvSpPr/>
          <p:nvPr/>
        </p:nvSpPr>
        <p:spPr>
          <a:xfrm>
            <a:off x="-18231" y="4342"/>
            <a:ext cx="4040316" cy="2897015"/>
          </a:xfrm>
          <a:custGeom>
            <a:avLst/>
            <a:gdLst>
              <a:gd name="connsiteX0" fmla="*/ 670094 w 1116166"/>
              <a:gd name="connsiteY0" fmla="*/ 800321 h 800321"/>
              <a:gd name="connsiteX1" fmla="*/ 1116166 w 1116166"/>
              <a:gd name="connsiteY1" fmla="*/ 800321 h 800321"/>
              <a:gd name="connsiteX2" fmla="*/ 446319 w 1116166"/>
              <a:gd name="connsiteY2" fmla="*/ 0 h 800321"/>
              <a:gd name="connsiteX3" fmla="*/ 0 w 1116166"/>
              <a:gd name="connsiteY3" fmla="*/ 0 h 800321"/>
            </a:gdLst>
            <a:ahLst/>
            <a:cxnLst>
              <a:cxn ang="0">
                <a:pos x="connsiteX0" y="connsiteY0"/>
              </a:cxn>
              <a:cxn ang="0">
                <a:pos x="connsiteX1" y="connsiteY1"/>
              </a:cxn>
              <a:cxn ang="0">
                <a:pos x="connsiteX2" y="connsiteY2"/>
              </a:cxn>
              <a:cxn ang="0">
                <a:pos x="connsiteX3" y="connsiteY3"/>
              </a:cxn>
            </a:cxnLst>
            <a:rect l="l" t="t" r="r" b="b"/>
            <a:pathLst>
              <a:path w="1116166" h="800321">
                <a:moveTo>
                  <a:pt x="670094" y="800321"/>
                </a:moveTo>
                <a:lnTo>
                  <a:pt x="1116166" y="800321"/>
                </a:lnTo>
                <a:lnTo>
                  <a:pt x="446319" y="0"/>
                </a:lnTo>
                <a:lnTo>
                  <a:pt x="0" y="0"/>
                </a:lnTo>
                <a:close/>
              </a:path>
            </a:pathLst>
          </a:custGeom>
          <a:solidFill>
            <a:srgbClr val="DEEBF7"/>
          </a:solidFill>
          <a:ln w="24599" cap="flat">
            <a:noFill/>
            <a:prstDash val="solid"/>
            <a:miter/>
          </a:ln>
        </p:spPr>
        <p:txBody>
          <a:bodyPr rtlCol="0" anchor="ctr"/>
          <a:lstStyle/>
          <a:p>
            <a:endParaRPr lang="en-PH">
              <a:solidFill>
                <a:srgbClr val="6DBCE3"/>
              </a:solidFill>
            </a:endParaRPr>
          </a:p>
        </p:txBody>
      </p:sp>
      <p:sp>
        <p:nvSpPr>
          <p:cNvPr id="16" name="Freeform: Shape 15">
            <a:extLst>
              <a:ext uri="{FF2B5EF4-FFF2-40B4-BE49-F238E27FC236}">
                <a16:creationId xmlns:a16="http://schemas.microsoft.com/office/drawing/2014/main" id="{93E77E81-DA9D-4B09-A245-98AA9109BCE9}"/>
              </a:ext>
            </a:extLst>
          </p:cNvPr>
          <p:cNvSpPr/>
          <p:nvPr/>
        </p:nvSpPr>
        <p:spPr>
          <a:xfrm>
            <a:off x="4822307" y="0"/>
            <a:ext cx="3679413" cy="2465713"/>
          </a:xfrm>
          <a:custGeom>
            <a:avLst/>
            <a:gdLst>
              <a:gd name="connsiteX0" fmla="*/ 1016464 w 1016464"/>
              <a:gd name="connsiteY0" fmla="*/ 681171 h 681171"/>
              <a:gd name="connsiteX1" fmla="*/ 446319 w 1016464"/>
              <a:gd name="connsiteY1" fmla="*/ 0 h 681171"/>
              <a:gd name="connsiteX2" fmla="*/ 0 w 1016464"/>
              <a:gd name="connsiteY2" fmla="*/ 0 h 681171"/>
              <a:gd name="connsiteX3" fmla="*/ 570392 w 1016464"/>
              <a:gd name="connsiteY3" fmla="*/ 681171 h 681171"/>
            </a:gdLst>
            <a:ahLst/>
            <a:cxnLst>
              <a:cxn ang="0">
                <a:pos x="connsiteX0" y="connsiteY0"/>
              </a:cxn>
              <a:cxn ang="0">
                <a:pos x="connsiteX1" y="connsiteY1"/>
              </a:cxn>
              <a:cxn ang="0">
                <a:pos x="connsiteX2" y="connsiteY2"/>
              </a:cxn>
              <a:cxn ang="0">
                <a:pos x="connsiteX3" y="connsiteY3"/>
              </a:cxn>
            </a:cxnLst>
            <a:rect l="l" t="t" r="r" b="b"/>
            <a:pathLst>
              <a:path w="1016464" h="681171">
                <a:moveTo>
                  <a:pt x="1016464" y="681171"/>
                </a:moveTo>
                <a:lnTo>
                  <a:pt x="446319" y="0"/>
                </a:lnTo>
                <a:lnTo>
                  <a:pt x="0" y="0"/>
                </a:lnTo>
                <a:lnTo>
                  <a:pt x="570392" y="681171"/>
                </a:lnTo>
                <a:close/>
              </a:path>
            </a:pathLst>
          </a:custGeom>
          <a:solidFill>
            <a:srgbClr val="DEEBF7"/>
          </a:solidFill>
          <a:ln w="24599" cap="flat">
            <a:noFill/>
            <a:prstDash val="solid"/>
            <a:miter/>
          </a:ln>
        </p:spPr>
        <p:txBody>
          <a:bodyPr rtlCol="0" anchor="ctr"/>
          <a:lstStyle/>
          <a:p>
            <a:endParaRPr lang="en-PH">
              <a:solidFill>
                <a:srgbClr val="6DBCE3"/>
              </a:solidFill>
            </a:endParaRPr>
          </a:p>
        </p:txBody>
      </p:sp>
    </p:spTree>
    <p:extLst>
      <p:ext uri="{BB962C8B-B14F-4D97-AF65-F5344CB8AC3E}">
        <p14:creationId xmlns:p14="http://schemas.microsoft.com/office/powerpoint/2010/main" val="12062739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467C5FA-C802-2DC0-6213-76DD1909C0C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5" y="-9078"/>
            <a:ext cx="12220984" cy="5822961"/>
          </a:xfrm>
          <a:prstGeom prst="rect">
            <a:avLst/>
          </a:prstGeom>
        </p:spPr>
      </p:pic>
      <p:sp>
        <p:nvSpPr>
          <p:cNvPr id="2" name="Date Placeholder 1">
            <a:extLst>
              <a:ext uri="{FF2B5EF4-FFF2-40B4-BE49-F238E27FC236}">
                <a16:creationId xmlns:a16="http://schemas.microsoft.com/office/drawing/2014/main" id="{AE5DE865-762C-6042-A5BD-FEFF8EA84304}"/>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3834CA79-B875-A94F-93DC-87426F08B7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F03E3CE-684D-0D45-8B5F-E9D33DA6BA00}"/>
              </a:ext>
            </a:extLst>
          </p:cNvPr>
          <p:cNvSpPr>
            <a:spLocks noGrp="1"/>
          </p:cNvSpPr>
          <p:nvPr>
            <p:ph type="sldNum" sz="quarter" idx="12"/>
          </p:nvPr>
        </p:nvSpPr>
        <p:spPr/>
        <p:txBody>
          <a:bodyPr/>
          <a:lstStyle/>
          <a:p>
            <a:fld id="{AF4B02E5-B367-1B43-B82D-24D78FE023FD}" type="slidenum">
              <a:rPr lang="en-US" smtClean="0"/>
              <a:t>‹#›</a:t>
            </a:fld>
            <a:endParaRPr lang="en-US"/>
          </a:p>
        </p:txBody>
      </p:sp>
      <p:sp>
        <p:nvSpPr>
          <p:cNvPr id="17" name="Rectangle 8">
            <a:extLst>
              <a:ext uri="{FF2B5EF4-FFF2-40B4-BE49-F238E27FC236}">
                <a16:creationId xmlns:a16="http://schemas.microsoft.com/office/drawing/2014/main" id="{65B69609-A07A-0C1D-0E1C-7657330AC0AF}"/>
              </a:ext>
            </a:extLst>
          </p:cNvPr>
          <p:cNvSpPr/>
          <p:nvPr userDrawn="1"/>
        </p:nvSpPr>
        <p:spPr>
          <a:xfrm>
            <a:off x="-18230" y="4116588"/>
            <a:ext cx="12226676" cy="2758678"/>
          </a:xfrm>
          <a:custGeom>
            <a:avLst/>
            <a:gdLst>
              <a:gd name="connsiteX0" fmla="*/ 0 w 9491159"/>
              <a:gd name="connsiteY0" fmla="*/ 0 h 4768213"/>
              <a:gd name="connsiteX1" fmla="*/ 9491159 w 9491159"/>
              <a:gd name="connsiteY1" fmla="*/ 0 h 4768213"/>
              <a:gd name="connsiteX2" fmla="*/ 9491159 w 9491159"/>
              <a:gd name="connsiteY2" fmla="*/ 4768213 h 4768213"/>
              <a:gd name="connsiteX3" fmla="*/ 0 w 9491159"/>
              <a:gd name="connsiteY3" fmla="*/ 4768213 h 4768213"/>
              <a:gd name="connsiteX4" fmla="*/ 0 w 9491159"/>
              <a:gd name="connsiteY4" fmla="*/ 0 h 4768213"/>
              <a:gd name="connsiteX0" fmla="*/ 0 w 9491159"/>
              <a:gd name="connsiteY0" fmla="*/ 5806 h 4774019"/>
              <a:gd name="connsiteX1" fmla="*/ 645096 w 9491159"/>
              <a:gd name="connsiteY1" fmla="*/ 0 h 4774019"/>
              <a:gd name="connsiteX2" fmla="*/ 9491159 w 9491159"/>
              <a:gd name="connsiteY2" fmla="*/ 5806 h 4774019"/>
              <a:gd name="connsiteX3" fmla="*/ 9491159 w 9491159"/>
              <a:gd name="connsiteY3" fmla="*/ 4774019 h 4774019"/>
              <a:gd name="connsiteX4" fmla="*/ 0 w 9491159"/>
              <a:gd name="connsiteY4" fmla="*/ 4774019 h 4774019"/>
              <a:gd name="connsiteX5" fmla="*/ 0 w 9491159"/>
              <a:gd name="connsiteY5" fmla="*/ 5806 h 4774019"/>
              <a:gd name="connsiteX0" fmla="*/ 0 w 9491159"/>
              <a:gd name="connsiteY0" fmla="*/ 5806 h 4774019"/>
              <a:gd name="connsiteX1" fmla="*/ 645096 w 9491159"/>
              <a:gd name="connsiteY1" fmla="*/ 0 h 4774019"/>
              <a:gd name="connsiteX2" fmla="*/ 3218175 w 9491159"/>
              <a:gd name="connsiteY2" fmla="*/ 0 h 4774019"/>
              <a:gd name="connsiteX3" fmla="*/ 9491159 w 9491159"/>
              <a:gd name="connsiteY3" fmla="*/ 5806 h 4774019"/>
              <a:gd name="connsiteX4" fmla="*/ 9491159 w 9491159"/>
              <a:gd name="connsiteY4" fmla="*/ 4774019 h 4774019"/>
              <a:gd name="connsiteX5" fmla="*/ 0 w 9491159"/>
              <a:gd name="connsiteY5" fmla="*/ 4774019 h 4774019"/>
              <a:gd name="connsiteX6" fmla="*/ 0 w 9491159"/>
              <a:gd name="connsiteY6" fmla="*/ 5806 h 4774019"/>
              <a:gd name="connsiteX0" fmla="*/ 0 w 9491159"/>
              <a:gd name="connsiteY0" fmla="*/ 388578 h 5156791"/>
              <a:gd name="connsiteX1" fmla="*/ 1921003 w 9491159"/>
              <a:gd name="connsiteY1" fmla="*/ 0 h 5156791"/>
              <a:gd name="connsiteX2" fmla="*/ 3218175 w 9491159"/>
              <a:gd name="connsiteY2" fmla="*/ 382772 h 5156791"/>
              <a:gd name="connsiteX3" fmla="*/ 9491159 w 9491159"/>
              <a:gd name="connsiteY3" fmla="*/ 388578 h 5156791"/>
              <a:gd name="connsiteX4" fmla="*/ 9491159 w 9491159"/>
              <a:gd name="connsiteY4" fmla="*/ 5156791 h 5156791"/>
              <a:gd name="connsiteX5" fmla="*/ 0 w 9491159"/>
              <a:gd name="connsiteY5" fmla="*/ 5156791 h 5156791"/>
              <a:gd name="connsiteX6" fmla="*/ 0 w 9491159"/>
              <a:gd name="connsiteY6" fmla="*/ 388578 h 5156791"/>
              <a:gd name="connsiteX0" fmla="*/ 0 w 9491159"/>
              <a:gd name="connsiteY0" fmla="*/ 388578 h 5156791"/>
              <a:gd name="connsiteX1" fmla="*/ 1921003 w 9491159"/>
              <a:gd name="connsiteY1" fmla="*/ 0 h 5156791"/>
              <a:gd name="connsiteX2" fmla="*/ 3005524 w 9491159"/>
              <a:gd name="connsiteY2" fmla="*/ 1010093 h 5156791"/>
              <a:gd name="connsiteX3" fmla="*/ 9491159 w 9491159"/>
              <a:gd name="connsiteY3" fmla="*/ 388578 h 5156791"/>
              <a:gd name="connsiteX4" fmla="*/ 9491159 w 9491159"/>
              <a:gd name="connsiteY4" fmla="*/ 5156791 h 5156791"/>
              <a:gd name="connsiteX5" fmla="*/ 0 w 9491159"/>
              <a:gd name="connsiteY5" fmla="*/ 5156791 h 5156791"/>
              <a:gd name="connsiteX6" fmla="*/ 0 w 9491159"/>
              <a:gd name="connsiteY6" fmla="*/ 388578 h 5156791"/>
              <a:gd name="connsiteX0" fmla="*/ 0 w 9491159"/>
              <a:gd name="connsiteY0" fmla="*/ 388578 h 5156791"/>
              <a:gd name="connsiteX1" fmla="*/ 1921003 w 9491159"/>
              <a:gd name="connsiteY1" fmla="*/ 0 h 5156791"/>
              <a:gd name="connsiteX2" fmla="*/ 3898659 w 9491159"/>
              <a:gd name="connsiteY2" fmla="*/ 2211572 h 5156791"/>
              <a:gd name="connsiteX3" fmla="*/ 9491159 w 9491159"/>
              <a:gd name="connsiteY3" fmla="*/ 388578 h 5156791"/>
              <a:gd name="connsiteX4" fmla="*/ 9491159 w 9491159"/>
              <a:gd name="connsiteY4" fmla="*/ 5156791 h 5156791"/>
              <a:gd name="connsiteX5" fmla="*/ 0 w 9491159"/>
              <a:gd name="connsiteY5" fmla="*/ 5156791 h 5156791"/>
              <a:gd name="connsiteX6" fmla="*/ 0 w 9491159"/>
              <a:gd name="connsiteY6"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9491159 w 9491159"/>
              <a:gd name="connsiteY3" fmla="*/ 388578 h 5156791"/>
              <a:gd name="connsiteX4" fmla="*/ 9491159 w 9491159"/>
              <a:gd name="connsiteY4" fmla="*/ 5156791 h 5156791"/>
              <a:gd name="connsiteX5" fmla="*/ 0 w 9491159"/>
              <a:gd name="connsiteY5" fmla="*/ 5156791 h 5156791"/>
              <a:gd name="connsiteX6" fmla="*/ 0 w 9491159"/>
              <a:gd name="connsiteY6"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577524 w 9491159"/>
              <a:gd name="connsiteY3" fmla="*/ 893135 h 5156791"/>
              <a:gd name="connsiteX4" fmla="*/ 9491159 w 9491159"/>
              <a:gd name="connsiteY4" fmla="*/ 388578 h 5156791"/>
              <a:gd name="connsiteX5" fmla="*/ 9491159 w 9491159"/>
              <a:gd name="connsiteY5" fmla="*/ 5156791 h 5156791"/>
              <a:gd name="connsiteX6" fmla="*/ 0 w 9491159"/>
              <a:gd name="connsiteY6" fmla="*/ 5156791 h 5156791"/>
              <a:gd name="connsiteX7" fmla="*/ 0 w 9491159"/>
              <a:gd name="connsiteY7"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577524 w 9491159"/>
              <a:gd name="connsiteY3" fmla="*/ 893135 h 5156791"/>
              <a:gd name="connsiteX4" fmla="*/ 8853431 w 9491159"/>
              <a:gd name="connsiteY4" fmla="*/ 552893 h 5156791"/>
              <a:gd name="connsiteX5" fmla="*/ 9491159 w 9491159"/>
              <a:gd name="connsiteY5" fmla="*/ 388578 h 5156791"/>
              <a:gd name="connsiteX6" fmla="*/ 9491159 w 9491159"/>
              <a:gd name="connsiteY6" fmla="*/ 5156791 h 5156791"/>
              <a:gd name="connsiteX7" fmla="*/ 0 w 9491159"/>
              <a:gd name="connsiteY7" fmla="*/ 5156791 h 5156791"/>
              <a:gd name="connsiteX8" fmla="*/ 0 w 9491159"/>
              <a:gd name="connsiteY8"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694482 w 9491159"/>
              <a:gd name="connsiteY3" fmla="*/ 2030819 h 5156791"/>
              <a:gd name="connsiteX4" fmla="*/ 8853431 w 9491159"/>
              <a:gd name="connsiteY4" fmla="*/ 552893 h 5156791"/>
              <a:gd name="connsiteX5" fmla="*/ 9491159 w 9491159"/>
              <a:gd name="connsiteY5" fmla="*/ 388578 h 5156791"/>
              <a:gd name="connsiteX6" fmla="*/ 9491159 w 9491159"/>
              <a:gd name="connsiteY6" fmla="*/ 5156791 h 5156791"/>
              <a:gd name="connsiteX7" fmla="*/ 0 w 9491159"/>
              <a:gd name="connsiteY7" fmla="*/ 5156791 h 5156791"/>
              <a:gd name="connsiteX8" fmla="*/ 0 w 9491159"/>
              <a:gd name="connsiteY8"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354240 w 9491159"/>
              <a:gd name="connsiteY3" fmla="*/ 659219 h 5156791"/>
              <a:gd name="connsiteX4" fmla="*/ 8853431 w 9491159"/>
              <a:gd name="connsiteY4" fmla="*/ 552893 h 5156791"/>
              <a:gd name="connsiteX5" fmla="*/ 9491159 w 9491159"/>
              <a:gd name="connsiteY5" fmla="*/ 388578 h 5156791"/>
              <a:gd name="connsiteX6" fmla="*/ 9491159 w 9491159"/>
              <a:gd name="connsiteY6" fmla="*/ 5156791 h 5156791"/>
              <a:gd name="connsiteX7" fmla="*/ 0 w 9491159"/>
              <a:gd name="connsiteY7" fmla="*/ 5156791 h 5156791"/>
              <a:gd name="connsiteX8" fmla="*/ 0 w 9491159"/>
              <a:gd name="connsiteY8"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354240 w 9491159"/>
              <a:gd name="connsiteY3" fmla="*/ 659219 h 5156791"/>
              <a:gd name="connsiteX4" fmla="*/ 8502557 w 9491159"/>
              <a:gd name="connsiteY4" fmla="*/ 2264734 h 5156791"/>
              <a:gd name="connsiteX5" fmla="*/ 9491159 w 9491159"/>
              <a:gd name="connsiteY5" fmla="*/ 388578 h 5156791"/>
              <a:gd name="connsiteX6" fmla="*/ 9491159 w 9491159"/>
              <a:gd name="connsiteY6" fmla="*/ 5156791 h 5156791"/>
              <a:gd name="connsiteX7" fmla="*/ 0 w 9491159"/>
              <a:gd name="connsiteY7" fmla="*/ 5156791 h 5156791"/>
              <a:gd name="connsiteX8" fmla="*/ 0 w 9491159"/>
              <a:gd name="connsiteY8"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354240 w 9491159"/>
              <a:gd name="connsiteY3" fmla="*/ 659219 h 5156791"/>
              <a:gd name="connsiteX4" fmla="*/ 8917226 w 9491159"/>
              <a:gd name="connsiteY4" fmla="*/ 1414130 h 5156791"/>
              <a:gd name="connsiteX5" fmla="*/ 9491159 w 9491159"/>
              <a:gd name="connsiteY5" fmla="*/ 388578 h 5156791"/>
              <a:gd name="connsiteX6" fmla="*/ 9491159 w 9491159"/>
              <a:gd name="connsiteY6" fmla="*/ 5156791 h 5156791"/>
              <a:gd name="connsiteX7" fmla="*/ 0 w 9491159"/>
              <a:gd name="connsiteY7" fmla="*/ 5156791 h 5156791"/>
              <a:gd name="connsiteX8" fmla="*/ 0 w 9491159"/>
              <a:gd name="connsiteY8" fmla="*/ 388578 h 5156791"/>
              <a:gd name="connsiteX0" fmla="*/ 0 w 9948359"/>
              <a:gd name="connsiteY0" fmla="*/ 388578 h 5156791"/>
              <a:gd name="connsiteX1" fmla="*/ 1921003 w 9948359"/>
              <a:gd name="connsiteY1" fmla="*/ 0 h 5156791"/>
              <a:gd name="connsiteX2" fmla="*/ 4919385 w 9948359"/>
              <a:gd name="connsiteY2" fmla="*/ 1605517 h 5156791"/>
              <a:gd name="connsiteX3" fmla="*/ 7354240 w 9948359"/>
              <a:gd name="connsiteY3" fmla="*/ 659219 h 5156791"/>
              <a:gd name="connsiteX4" fmla="*/ 8917226 w 9948359"/>
              <a:gd name="connsiteY4" fmla="*/ 1414130 h 5156791"/>
              <a:gd name="connsiteX5" fmla="*/ 9948359 w 9948359"/>
              <a:gd name="connsiteY5" fmla="*/ 2557620 h 5156791"/>
              <a:gd name="connsiteX6" fmla="*/ 9491159 w 9948359"/>
              <a:gd name="connsiteY6" fmla="*/ 5156791 h 5156791"/>
              <a:gd name="connsiteX7" fmla="*/ 0 w 9948359"/>
              <a:gd name="connsiteY7" fmla="*/ 5156791 h 5156791"/>
              <a:gd name="connsiteX8" fmla="*/ 0 w 9948359"/>
              <a:gd name="connsiteY8" fmla="*/ 388578 h 5156791"/>
              <a:gd name="connsiteX0" fmla="*/ 0 w 9831401"/>
              <a:gd name="connsiteY0" fmla="*/ 388578 h 5156791"/>
              <a:gd name="connsiteX1" fmla="*/ 1921003 w 9831401"/>
              <a:gd name="connsiteY1" fmla="*/ 0 h 5156791"/>
              <a:gd name="connsiteX2" fmla="*/ 4919385 w 9831401"/>
              <a:gd name="connsiteY2" fmla="*/ 1605517 h 5156791"/>
              <a:gd name="connsiteX3" fmla="*/ 7354240 w 9831401"/>
              <a:gd name="connsiteY3" fmla="*/ 659219 h 5156791"/>
              <a:gd name="connsiteX4" fmla="*/ 8917226 w 9831401"/>
              <a:gd name="connsiteY4" fmla="*/ 1414130 h 5156791"/>
              <a:gd name="connsiteX5" fmla="*/ 9831401 w 9831401"/>
              <a:gd name="connsiteY5" fmla="*/ 1600690 h 5156791"/>
              <a:gd name="connsiteX6" fmla="*/ 9491159 w 9831401"/>
              <a:gd name="connsiteY6" fmla="*/ 5156791 h 5156791"/>
              <a:gd name="connsiteX7" fmla="*/ 0 w 9831401"/>
              <a:gd name="connsiteY7" fmla="*/ 5156791 h 5156791"/>
              <a:gd name="connsiteX8" fmla="*/ 0 w 9831401"/>
              <a:gd name="connsiteY8" fmla="*/ 388578 h 5156791"/>
              <a:gd name="connsiteX0" fmla="*/ 21266 w 9852667"/>
              <a:gd name="connsiteY0" fmla="*/ 388578 h 5156791"/>
              <a:gd name="connsiteX1" fmla="*/ 1942269 w 9852667"/>
              <a:gd name="connsiteY1" fmla="*/ 0 h 5156791"/>
              <a:gd name="connsiteX2" fmla="*/ 4940651 w 9852667"/>
              <a:gd name="connsiteY2" fmla="*/ 1605517 h 5156791"/>
              <a:gd name="connsiteX3" fmla="*/ 7375506 w 9852667"/>
              <a:gd name="connsiteY3" fmla="*/ 659219 h 5156791"/>
              <a:gd name="connsiteX4" fmla="*/ 8938492 w 9852667"/>
              <a:gd name="connsiteY4" fmla="*/ 1414130 h 5156791"/>
              <a:gd name="connsiteX5" fmla="*/ 9852667 w 9852667"/>
              <a:gd name="connsiteY5" fmla="*/ 1600690 h 5156791"/>
              <a:gd name="connsiteX6" fmla="*/ 9512425 w 9852667"/>
              <a:gd name="connsiteY6" fmla="*/ 5156791 h 5156791"/>
              <a:gd name="connsiteX7" fmla="*/ 0 w 9852667"/>
              <a:gd name="connsiteY7" fmla="*/ 4284921 h 5156791"/>
              <a:gd name="connsiteX8" fmla="*/ 21266 w 9852667"/>
              <a:gd name="connsiteY8" fmla="*/ 388578 h 5156791"/>
              <a:gd name="connsiteX0" fmla="*/ 21266 w 9852667"/>
              <a:gd name="connsiteY0" fmla="*/ 388578 h 4338084"/>
              <a:gd name="connsiteX1" fmla="*/ 1942269 w 9852667"/>
              <a:gd name="connsiteY1" fmla="*/ 0 h 4338084"/>
              <a:gd name="connsiteX2" fmla="*/ 4940651 w 9852667"/>
              <a:gd name="connsiteY2" fmla="*/ 1605517 h 4338084"/>
              <a:gd name="connsiteX3" fmla="*/ 7375506 w 9852667"/>
              <a:gd name="connsiteY3" fmla="*/ 659219 h 4338084"/>
              <a:gd name="connsiteX4" fmla="*/ 8938492 w 9852667"/>
              <a:gd name="connsiteY4" fmla="*/ 1414130 h 4338084"/>
              <a:gd name="connsiteX5" fmla="*/ 9852667 w 9852667"/>
              <a:gd name="connsiteY5" fmla="*/ 1600690 h 4338084"/>
              <a:gd name="connsiteX6" fmla="*/ 9725076 w 9852667"/>
              <a:gd name="connsiteY6" fmla="*/ 4338084 h 4338084"/>
              <a:gd name="connsiteX7" fmla="*/ 0 w 9852667"/>
              <a:gd name="connsiteY7" fmla="*/ 4284921 h 4338084"/>
              <a:gd name="connsiteX8" fmla="*/ 21266 w 9852667"/>
              <a:gd name="connsiteY8" fmla="*/ 388578 h 4338084"/>
              <a:gd name="connsiteX0" fmla="*/ 0 w 10288601"/>
              <a:gd name="connsiteY0" fmla="*/ 579964 h 4338084"/>
              <a:gd name="connsiteX1" fmla="*/ 2378203 w 10288601"/>
              <a:gd name="connsiteY1" fmla="*/ 0 h 4338084"/>
              <a:gd name="connsiteX2" fmla="*/ 5376585 w 10288601"/>
              <a:gd name="connsiteY2" fmla="*/ 1605517 h 4338084"/>
              <a:gd name="connsiteX3" fmla="*/ 7811440 w 10288601"/>
              <a:gd name="connsiteY3" fmla="*/ 659219 h 4338084"/>
              <a:gd name="connsiteX4" fmla="*/ 9374426 w 10288601"/>
              <a:gd name="connsiteY4" fmla="*/ 1414130 h 4338084"/>
              <a:gd name="connsiteX5" fmla="*/ 10288601 w 10288601"/>
              <a:gd name="connsiteY5" fmla="*/ 1600690 h 4338084"/>
              <a:gd name="connsiteX6" fmla="*/ 10161010 w 10288601"/>
              <a:gd name="connsiteY6" fmla="*/ 4338084 h 4338084"/>
              <a:gd name="connsiteX7" fmla="*/ 435934 w 10288601"/>
              <a:gd name="connsiteY7" fmla="*/ 4284921 h 4338084"/>
              <a:gd name="connsiteX8" fmla="*/ 0 w 10288601"/>
              <a:gd name="connsiteY8" fmla="*/ 579964 h 4338084"/>
              <a:gd name="connsiteX0" fmla="*/ 0 w 10288601"/>
              <a:gd name="connsiteY0" fmla="*/ 579964 h 4338084"/>
              <a:gd name="connsiteX1" fmla="*/ 2378203 w 10288601"/>
              <a:gd name="connsiteY1" fmla="*/ 0 h 4338084"/>
              <a:gd name="connsiteX2" fmla="*/ 5376585 w 10288601"/>
              <a:gd name="connsiteY2" fmla="*/ 1605517 h 4338084"/>
              <a:gd name="connsiteX3" fmla="*/ 7811440 w 10288601"/>
              <a:gd name="connsiteY3" fmla="*/ 659219 h 4338084"/>
              <a:gd name="connsiteX4" fmla="*/ 9959217 w 10288601"/>
              <a:gd name="connsiteY4" fmla="*/ 1073889 h 4338084"/>
              <a:gd name="connsiteX5" fmla="*/ 10288601 w 10288601"/>
              <a:gd name="connsiteY5" fmla="*/ 1600690 h 4338084"/>
              <a:gd name="connsiteX6" fmla="*/ 10161010 w 10288601"/>
              <a:gd name="connsiteY6" fmla="*/ 4338084 h 4338084"/>
              <a:gd name="connsiteX7" fmla="*/ 435934 w 10288601"/>
              <a:gd name="connsiteY7" fmla="*/ 4284921 h 4338084"/>
              <a:gd name="connsiteX8" fmla="*/ 0 w 10288601"/>
              <a:gd name="connsiteY8" fmla="*/ 579964 h 4338084"/>
              <a:gd name="connsiteX0" fmla="*/ 0 w 10161010"/>
              <a:gd name="connsiteY0" fmla="*/ 579964 h 4338084"/>
              <a:gd name="connsiteX1" fmla="*/ 2378203 w 10161010"/>
              <a:gd name="connsiteY1" fmla="*/ 0 h 4338084"/>
              <a:gd name="connsiteX2" fmla="*/ 5376585 w 10161010"/>
              <a:gd name="connsiteY2" fmla="*/ 1605517 h 4338084"/>
              <a:gd name="connsiteX3" fmla="*/ 7811440 w 10161010"/>
              <a:gd name="connsiteY3" fmla="*/ 659219 h 4338084"/>
              <a:gd name="connsiteX4" fmla="*/ 9959217 w 10161010"/>
              <a:gd name="connsiteY4" fmla="*/ 1073889 h 4338084"/>
              <a:gd name="connsiteX5" fmla="*/ 9554954 w 10161010"/>
              <a:gd name="connsiteY5" fmla="*/ 2685211 h 4338084"/>
              <a:gd name="connsiteX6" fmla="*/ 10161010 w 10161010"/>
              <a:gd name="connsiteY6" fmla="*/ 4338084 h 4338084"/>
              <a:gd name="connsiteX7" fmla="*/ 435934 w 10161010"/>
              <a:gd name="connsiteY7" fmla="*/ 4284921 h 4338084"/>
              <a:gd name="connsiteX8" fmla="*/ 0 w 10161010"/>
              <a:gd name="connsiteY8" fmla="*/ 579964 h 4338084"/>
              <a:gd name="connsiteX0" fmla="*/ 0 w 10161010"/>
              <a:gd name="connsiteY0" fmla="*/ 579964 h 4338084"/>
              <a:gd name="connsiteX1" fmla="*/ 2378203 w 10161010"/>
              <a:gd name="connsiteY1" fmla="*/ 0 h 4338084"/>
              <a:gd name="connsiteX2" fmla="*/ 5376585 w 10161010"/>
              <a:gd name="connsiteY2" fmla="*/ 1605517 h 4338084"/>
              <a:gd name="connsiteX3" fmla="*/ 7811440 w 10161010"/>
              <a:gd name="connsiteY3" fmla="*/ 659219 h 4338084"/>
              <a:gd name="connsiteX4" fmla="*/ 9959217 w 10161010"/>
              <a:gd name="connsiteY4" fmla="*/ 1073889 h 4338084"/>
              <a:gd name="connsiteX5" fmla="*/ 9214713 w 10161010"/>
              <a:gd name="connsiteY5" fmla="*/ 3142411 h 4338084"/>
              <a:gd name="connsiteX6" fmla="*/ 10161010 w 10161010"/>
              <a:gd name="connsiteY6" fmla="*/ 4338084 h 4338084"/>
              <a:gd name="connsiteX7" fmla="*/ 435934 w 10161010"/>
              <a:gd name="connsiteY7" fmla="*/ 4284921 h 4338084"/>
              <a:gd name="connsiteX8" fmla="*/ 0 w 10161010"/>
              <a:gd name="connsiteY8" fmla="*/ 579964 h 4338084"/>
              <a:gd name="connsiteX0" fmla="*/ 0 w 10161010"/>
              <a:gd name="connsiteY0" fmla="*/ 579964 h 4338084"/>
              <a:gd name="connsiteX1" fmla="*/ 2378203 w 10161010"/>
              <a:gd name="connsiteY1" fmla="*/ 0 h 4338084"/>
              <a:gd name="connsiteX2" fmla="*/ 5376585 w 10161010"/>
              <a:gd name="connsiteY2" fmla="*/ 1605517 h 4338084"/>
              <a:gd name="connsiteX3" fmla="*/ 7811440 w 10161010"/>
              <a:gd name="connsiteY3" fmla="*/ 659219 h 4338084"/>
              <a:gd name="connsiteX4" fmla="*/ 9959217 w 10161010"/>
              <a:gd name="connsiteY4" fmla="*/ 1073889 h 4338084"/>
              <a:gd name="connsiteX5" fmla="*/ 9767606 w 10161010"/>
              <a:gd name="connsiteY5" fmla="*/ 3376328 h 4338084"/>
              <a:gd name="connsiteX6" fmla="*/ 10161010 w 10161010"/>
              <a:gd name="connsiteY6" fmla="*/ 4338084 h 4338084"/>
              <a:gd name="connsiteX7" fmla="*/ 435934 w 10161010"/>
              <a:gd name="connsiteY7" fmla="*/ 4284921 h 4338084"/>
              <a:gd name="connsiteX8" fmla="*/ 0 w 10161010"/>
              <a:gd name="connsiteY8" fmla="*/ 579964 h 4338084"/>
              <a:gd name="connsiteX0" fmla="*/ 0 w 10161010"/>
              <a:gd name="connsiteY0" fmla="*/ 579964 h 4338084"/>
              <a:gd name="connsiteX1" fmla="*/ 2378203 w 10161010"/>
              <a:gd name="connsiteY1" fmla="*/ 0 h 4338084"/>
              <a:gd name="connsiteX2" fmla="*/ 5376585 w 10161010"/>
              <a:gd name="connsiteY2" fmla="*/ 1605517 h 4338084"/>
              <a:gd name="connsiteX3" fmla="*/ 7811440 w 10161010"/>
              <a:gd name="connsiteY3" fmla="*/ 659219 h 4338084"/>
              <a:gd name="connsiteX4" fmla="*/ 9842259 w 10161010"/>
              <a:gd name="connsiteY4" fmla="*/ 1084522 h 4338084"/>
              <a:gd name="connsiteX5" fmla="*/ 9767606 w 10161010"/>
              <a:gd name="connsiteY5" fmla="*/ 3376328 h 4338084"/>
              <a:gd name="connsiteX6" fmla="*/ 10161010 w 10161010"/>
              <a:gd name="connsiteY6" fmla="*/ 4338084 h 4338084"/>
              <a:gd name="connsiteX7" fmla="*/ 435934 w 10161010"/>
              <a:gd name="connsiteY7" fmla="*/ 4284921 h 4338084"/>
              <a:gd name="connsiteX8" fmla="*/ 0 w 10161010"/>
              <a:gd name="connsiteY8" fmla="*/ 579964 h 4338084"/>
              <a:gd name="connsiteX0" fmla="*/ 0 w 9842259"/>
              <a:gd name="connsiteY0" fmla="*/ 579964 h 4284921"/>
              <a:gd name="connsiteX1" fmla="*/ 2378203 w 9842259"/>
              <a:gd name="connsiteY1" fmla="*/ 0 h 4284921"/>
              <a:gd name="connsiteX2" fmla="*/ 5376585 w 9842259"/>
              <a:gd name="connsiteY2" fmla="*/ 1605517 h 4284921"/>
              <a:gd name="connsiteX3" fmla="*/ 7811440 w 9842259"/>
              <a:gd name="connsiteY3" fmla="*/ 659219 h 4284921"/>
              <a:gd name="connsiteX4" fmla="*/ 9842259 w 9842259"/>
              <a:gd name="connsiteY4" fmla="*/ 1084522 h 4284921"/>
              <a:gd name="connsiteX5" fmla="*/ 9767606 w 9842259"/>
              <a:gd name="connsiteY5" fmla="*/ 3376328 h 4284921"/>
              <a:gd name="connsiteX6" fmla="*/ 9182815 w 9842259"/>
              <a:gd name="connsiteY6" fmla="*/ 3253563 h 4284921"/>
              <a:gd name="connsiteX7" fmla="*/ 435934 w 9842259"/>
              <a:gd name="connsiteY7" fmla="*/ 4284921 h 4284921"/>
              <a:gd name="connsiteX8" fmla="*/ 0 w 9842259"/>
              <a:gd name="connsiteY8" fmla="*/ 579964 h 4284921"/>
              <a:gd name="connsiteX0" fmla="*/ 0 w 9842259"/>
              <a:gd name="connsiteY0" fmla="*/ 579964 h 4284921"/>
              <a:gd name="connsiteX1" fmla="*/ 2378203 w 9842259"/>
              <a:gd name="connsiteY1" fmla="*/ 0 h 4284921"/>
              <a:gd name="connsiteX2" fmla="*/ 5376585 w 9842259"/>
              <a:gd name="connsiteY2" fmla="*/ 1605517 h 4284921"/>
              <a:gd name="connsiteX3" fmla="*/ 7811440 w 9842259"/>
              <a:gd name="connsiteY3" fmla="*/ 659219 h 4284921"/>
              <a:gd name="connsiteX4" fmla="*/ 9842259 w 9842259"/>
              <a:gd name="connsiteY4" fmla="*/ 1084522 h 4284921"/>
              <a:gd name="connsiteX5" fmla="*/ 9767606 w 9842259"/>
              <a:gd name="connsiteY5" fmla="*/ 3376328 h 4284921"/>
              <a:gd name="connsiteX6" fmla="*/ 8470433 w 9842259"/>
              <a:gd name="connsiteY6" fmla="*/ 3359888 h 4284921"/>
              <a:gd name="connsiteX7" fmla="*/ 435934 w 9842259"/>
              <a:gd name="connsiteY7" fmla="*/ 4284921 h 4284921"/>
              <a:gd name="connsiteX8" fmla="*/ 0 w 9842259"/>
              <a:gd name="connsiteY8" fmla="*/ 579964 h 4284921"/>
              <a:gd name="connsiteX0" fmla="*/ 0 w 9842259"/>
              <a:gd name="connsiteY0" fmla="*/ 579964 h 3376328"/>
              <a:gd name="connsiteX1" fmla="*/ 2378203 w 9842259"/>
              <a:gd name="connsiteY1" fmla="*/ 0 h 3376328"/>
              <a:gd name="connsiteX2" fmla="*/ 5376585 w 9842259"/>
              <a:gd name="connsiteY2" fmla="*/ 1605517 h 3376328"/>
              <a:gd name="connsiteX3" fmla="*/ 7811440 w 9842259"/>
              <a:gd name="connsiteY3" fmla="*/ 659219 h 3376328"/>
              <a:gd name="connsiteX4" fmla="*/ 9842259 w 9842259"/>
              <a:gd name="connsiteY4" fmla="*/ 1084522 h 3376328"/>
              <a:gd name="connsiteX5" fmla="*/ 9767606 w 9842259"/>
              <a:gd name="connsiteY5" fmla="*/ 3376328 h 3376328"/>
              <a:gd name="connsiteX6" fmla="*/ 8470433 w 9842259"/>
              <a:gd name="connsiteY6" fmla="*/ 3359888 h 3376328"/>
              <a:gd name="connsiteX7" fmla="*/ 606054 w 9842259"/>
              <a:gd name="connsiteY7" fmla="*/ 2881423 h 3376328"/>
              <a:gd name="connsiteX8" fmla="*/ 0 w 9842259"/>
              <a:gd name="connsiteY8" fmla="*/ 579964 h 3376328"/>
              <a:gd name="connsiteX0" fmla="*/ 0 w 9842259"/>
              <a:gd name="connsiteY0" fmla="*/ 579964 h 3376328"/>
              <a:gd name="connsiteX1" fmla="*/ 2378203 w 9842259"/>
              <a:gd name="connsiteY1" fmla="*/ 0 h 3376328"/>
              <a:gd name="connsiteX2" fmla="*/ 5376585 w 9842259"/>
              <a:gd name="connsiteY2" fmla="*/ 1605517 h 3376328"/>
              <a:gd name="connsiteX3" fmla="*/ 7811440 w 9842259"/>
              <a:gd name="connsiteY3" fmla="*/ 659219 h 3376328"/>
              <a:gd name="connsiteX4" fmla="*/ 9842259 w 9842259"/>
              <a:gd name="connsiteY4" fmla="*/ 1084522 h 3376328"/>
              <a:gd name="connsiteX5" fmla="*/ 9767606 w 9842259"/>
              <a:gd name="connsiteY5" fmla="*/ 3376328 h 3376328"/>
              <a:gd name="connsiteX6" fmla="*/ 8470433 w 9842259"/>
              <a:gd name="connsiteY6" fmla="*/ 3359888 h 3376328"/>
              <a:gd name="connsiteX7" fmla="*/ 637952 w 9842259"/>
              <a:gd name="connsiteY7" fmla="*/ 3349256 h 3376328"/>
              <a:gd name="connsiteX8" fmla="*/ 0 w 9842259"/>
              <a:gd name="connsiteY8" fmla="*/ 579964 h 3376328"/>
              <a:gd name="connsiteX0" fmla="*/ 0 w 10214399"/>
              <a:gd name="connsiteY0" fmla="*/ 633127 h 3376328"/>
              <a:gd name="connsiteX1" fmla="*/ 2750343 w 10214399"/>
              <a:gd name="connsiteY1" fmla="*/ 0 h 3376328"/>
              <a:gd name="connsiteX2" fmla="*/ 5748725 w 10214399"/>
              <a:gd name="connsiteY2" fmla="*/ 1605517 h 3376328"/>
              <a:gd name="connsiteX3" fmla="*/ 8183580 w 10214399"/>
              <a:gd name="connsiteY3" fmla="*/ 659219 h 3376328"/>
              <a:gd name="connsiteX4" fmla="*/ 10214399 w 10214399"/>
              <a:gd name="connsiteY4" fmla="*/ 1084522 h 3376328"/>
              <a:gd name="connsiteX5" fmla="*/ 10139746 w 10214399"/>
              <a:gd name="connsiteY5" fmla="*/ 3376328 h 3376328"/>
              <a:gd name="connsiteX6" fmla="*/ 8842573 w 10214399"/>
              <a:gd name="connsiteY6" fmla="*/ 3359888 h 3376328"/>
              <a:gd name="connsiteX7" fmla="*/ 1010092 w 10214399"/>
              <a:gd name="connsiteY7" fmla="*/ 3349256 h 3376328"/>
              <a:gd name="connsiteX8" fmla="*/ 0 w 10214399"/>
              <a:gd name="connsiteY8" fmla="*/ 633127 h 3376328"/>
              <a:gd name="connsiteX0" fmla="*/ 42532 w 10256931"/>
              <a:gd name="connsiteY0" fmla="*/ 633127 h 3391786"/>
              <a:gd name="connsiteX1" fmla="*/ 2792875 w 10256931"/>
              <a:gd name="connsiteY1" fmla="*/ 0 h 3391786"/>
              <a:gd name="connsiteX2" fmla="*/ 5791257 w 10256931"/>
              <a:gd name="connsiteY2" fmla="*/ 1605517 h 3391786"/>
              <a:gd name="connsiteX3" fmla="*/ 8226112 w 10256931"/>
              <a:gd name="connsiteY3" fmla="*/ 659219 h 3391786"/>
              <a:gd name="connsiteX4" fmla="*/ 10256931 w 10256931"/>
              <a:gd name="connsiteY4" fmla="*/ 1084522 h 3391786"/>
              <a:gd name="connsiteX5" fmla="*/ 10182278 w 10256931"/>
              <a:gd name="connsiteY5" fmla="*/ 3376328 h 3391786"/>
              <a:gd name="connsiteX6" fmla="*/ 8885105 w 10256931"/>
              <a:gd name="connsiteY6" fmla="*/ 3359888 h 3391786"/>
              <a:gd name="connsiteX7" fmla="*/ 0 w 10256931"/>
              <a:gd name="connsiteY7" fmla="*/ 3391786 h 3391786"/>
              <a:gd name="connsiteX8" fmla="*/ 42532 w 10256931"/>
              <a:gd name="connsiteY8" fmla="*/ 633127 h 3391786"/>
              <a:gd name="connsiteX0" fmla="*/ 42532 w 10256931"/>
              <a:gd name="connsiteY0" fmla="*/ 633127 h 3391786"/>
              <a:gd name="connsiteX1" fmla="*/ 2792875 w 10256931"/>
              <a:gd name="connsiteY1" fmla="*/ 0 h 3391786"/>
              <a:gd name="connsiteX2" fmla="*/ 5791257 w 10256931"/>
              <a:gd name="connsiteY2" fmla="*/ 1605517 h 3391786"/>
              <a:gd name="connsiteX3" fmla="*/ 8226112 w 10256931"/>
              <a:gd name="connsiteY3" fmla="*/ 659219 h 3391786"/>
              <a:gd name="connsiteX4" fmla="*/ 10256931 w 10256931"/>
              <a:gd name="connsiteY4" fmla="*/ 1084522 h 3391786"/>
              <a:gd name="connsiteX5" fmla="*/ 10182278 w 10256931"/>
              <a:gd name="connsiteY5" fmla="*/ 3376328 h 3391786"/>
              <a:gd name="connsiteX6" fmla="*/ 8885105 w 10256931"/>
              <a:gd name="connsiteY6" fmla="*/ 3359888 h 3391786"/>
              <a:gd name="connsiteX7" fmla="*/ 0 w 10256931"/>
              <a:gd name="connsiteY7" fmla="*/ 3391786 h 3391786"/>
              <a:gd name="connsiteX8" fmla="*/ 42532 w 10256931"/>
              <a:gd name="connsiteY8" fmla="*/ 633127 h 3391786"/>
              <a:gd name="connsiteX0" fmla="*/ 42532 w 10256931"/>
              <a:gd name="connsiteY0" fmla="*/ 0 h 2758659"/>
              <a:gd name="connsiteX1" fmla="*/ 1229889 w 10256931"/>
              <a:gd name="connsiteY1" fmla="*/ 89887 h 2758659"/>
              <a:gd name="connsiteX2" fmla="*/ 5791257 w 10256931"/>
              <a:gd name="connsiteY2" fmla="*/ 972390 h 2758659"/>
              <a:gd name="connsiteX3" fmla="*/ 8226112 w 10256931"/>
              <a:gd name="connsiteY3" fmla="*/ 26092 h 2758659"/>
              <a:gd name="connsiteX4" fmla="*/ 10256931 w 10256931"/>
              <a:gd name="connsiteY4" fmla="*/ 451395 h 2758659"/>
              <a:gd name="connsiteX5" fmla="*/ 10182278 w 10256931"/>
              <a:gd name="connsiteY5" fmla="*/ 2743201 h 2758659"/>
              <a:gd name="connsiteX6" fmla="*/ 8885105 w 10256931"/>
              <a:gd name="connsiteY6" fmla="*/ 2726761 h 2758659"/>
              <a:gd name="connsiteX7" fmla="*/ 0 w 10256931"/>
              <a:gd name="connsiteY7" fmla="*/ 2758659 h 2758659"/>
              <a:gd name="connsiteX8" fmla="*/ 42532 w 10256931"/>
              <a:gd name="connsiteY8" fmla="*/ 0 h 2758659"/>
              <a:gd name="connsiteX0" fmla="*/ 42532 w 10256931"/>
              <a:gd name="connsiteY0" fmla="*/ 0 h 2758659"/>
              <a:gd name="connsiteX1" fmla="*/ 1229889 w 10256931"/>
              <a:gd name="connsiteY1" fmla="*/ 89887 h 2758659"/>
              <a:gd name="connsiteX2" fmla="*/ 4472820 w 10256931"/>
              <a:gd name="connsiteY2" fmla="*/ 972390 h 2758659"/>
              <a:gd name="connsiteX3" fmla="*/ 8226112 w 10256931"/>
              <a:gd name="connsiteY3" fmla="*/ 26092 h 2758659"/>
              <a:gd name="connsiteX4" fmla="*/ 10256931 w 10256931"/>
              <a:gd name="connsiteY4" fmla="*/ 451395 h 2758659"/>
              <a:gd name="connsiteX5" fmla="*/ 10182278 w 10256931"/>
              <a:gd name="connsiteY5" fmla="*/ 2743201 h 2758659"/>
              <a:gd name="connsiteX6" fmla="*/ 8885105 w 10256931"/>
              <a:gd name="connsiteY6" fmla="*/ 2726761 h 2758659"/>
              <a:gd name="connsiteX7" fmla="*/ 0 w 10256931"/>
              <a:gd name="connsiteY7" fmla="*/ 2758659 h 2758659"/>
              <a:gd name="connsiteX8" fmla="*/ 42532 w 10256931"/>
              <a:gd name="connsiteY8" fmla="*/ 0 h 2758659"/>
              <a:gd name="connsiteX0" fmla="*/ 42532 w 10256931"/>
              <a:gd name="connsiteY0" fmla="*/ 484270 h 3242929"/>
              <a:gd name="connsiteX1" fmla="*/ 1229889 w 10256931"/>
              <a:gd name="connsiteY1" fmla="*/ 574157 h 3242929"/>
              <a:gd name="connsiteX2" fmla="*/ 4472820 w 10256931"/>
              <a:gd name="connsiteY2" fmla="*/ 1456660 h 3242929"/>
              <a:gd name="connsiteX3" fmla="*/ 7258550 w 10256931"/>
              <a:gd name="connsiteY3" fmla="*/ 0 h 3242929"/>
              <a:gd name="connsiteX4" fmla="*/ 10256931 w 10256931"/>
              <a:gd name="connsiteY4" fmla="*/ 935665 h 3242929"/>
              <a:gd name="connsiteX5" fmla="*/ 10182278 w 10256931"/>
              <a:gd name="connsiteY5" fmla="*/ 3227471 h 3242929"/>
              <a:gd name="connsiteX6" fmla="*/ 8885105 w 10256931"/>
              <a:gd name="connsiteY6" fmla="*/ 3211031 h 3242929"/>
              <a:gd name="connsiteX7" fmla="*/ 0 w 10256931"/>
              <a:gd name="connsiteY7" fmla="*/ 3242929 h 3242929"/>
              <a:gd name="connsiteX8" fmla="*/ 42532 w 10256931"/>
              <a:gd name="connsiteY8" fmla="*/ 484270 h 3242929"/>
              <a:gd name="connsiteX0" fmla="*/ 42532 w 10256931"/>
              <a:gd name="connsiteY0" fmla="*/ 548066 h 3306725"/>
              <a:gd name="connsiteX1" fmla="*/ 1229889 w 10256931"/>
              <a:gd name="connsiteY1" fmla="*/ 637953 h 3306725"/>
              <a:gd name="connsiteX2" fmla="*/ 4472820 w 10256931"/>
              <a:gd name="connsiteY2" fmla="*/ 1520456 h 3306725"/>
              <a:gd name="connsiteX3" fmla="*/ 7162857 w 10256931"/>
              <a:gd name="connsiteY3" fmla="*/ 0 h 3306725"/>
              <a:gd name="connsiteX4" fmla="*/ 10256931 w 10256931"/>
              <a:gd name="connsiteY4" fmla="*/ 999461 h 3306725"/>
              <a:gd name="connsiteX5" fmla="*/ 10182278 w 10256931"/>
              <a:gd name="connsiteY5" fmla="*/ 3291267 h 3306725"/>
              <a:gd name="connsiteX6" fmla="*/ 8885105 w 10256931"/>
              <a:gd name="connsiteY6" fmla="*/ 3274827 h 3306725"/>
              <a:gd name="connsiteX7" fmla="*/ 0 w 10256931"/>
              <a:gd name="connsiteY7" fmla="*/ 3306725 h 3306725"/>
              <a:gd name="connsiteX8" fmla="*/ 42532 w 10256931"/>
              <a:gd name="connsiteY8" fmla="*/ 548066 h 3306725"/>
              <a:gd name="connsiteX0" fmla="*/ 42532 w 10182278"/>
              <a:gd name="connsiteY0" fmla="*/ 548066 h 3306725"/>
              <a:gd name="connsiteX1" fmla="*/ 1229889 w 10182278"/>
              <a:gd name="connsiteY1" fmla="*/ 637953 h 3306725"/>
              <a:gd name="connsiteX2" fmla="*/ 4472820 w 10182278"/>
              <a:gd name="connsiteY2" fmla="*/ 1520456 h 3306725"/>
              <a:gd name="connsiteX3" fmla="*/ 7162857 w 10182278"/>
              <a:gd name="connsiteY3" fmla="*/ 0 h 3306725"/>
              <a:gd name="connsiteX4" fmla="*/ 9204308 w 10182278"/>
              <a:gd name="connsiteY4" fmla="*/ 393406 h 3306725"/>
              <a:gd name="connsiteX5" fmla="*/ 10182278 w 10182278"/>
              <a:gd name="connsiteY5" fmla="*/ 3291267 h 3306725"/>
              <a:gd name="connsiteX6" fmla="*/ 8885105 w 10182278"/>
              <a:gd name="connsiteY6" fmla="*/ 3274827 h 3306725"/>
              <a:gd name="connsiteX7" fmla="*/ 0 w 10182278"/>
              <a:gd name="connsiteY7" fmla="*/ 3306725 h 3306725"/>
              <a:gd name="connsiteX8" fmla="*/ 42532 w 1018227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8970166 w 9204308"/>
              <a:gd name="connsiteY5" fmla="*/ 2355602 h 3306725"/>
              <a:gd name="connsiteX6" fmla="*/ 8885105 w 9204308"/>
              <a:gd name="connsiteY6" fmla="*/ 3274827 h 3306725"/>
              <a:gd name="connsiteX7" fmla="*/ 0 w 9204308"/>
              <a:gd name="connsiteY7" fmla="*/ 3306725 h 3306725"/>
              <a:gd name="connsiteX8" fmla="*/ 42532 w 920430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9140287 w 9204308"/>
              <a:gd name="connsiteY5" fmla="*/ 2302439 h 3306725"/>
              <a:gd name="connsiteX6" fmla="*/ 8885105 w 9204308"/>
              <a:gd name="connsiteY6" fmla="*/ 3274827 h 3306725"/>
              <a:gd name="connsiteX7" fmla="*/ 0 w 9204308"/>
              <a:gd name="connsiteY7" fmla="*/ 3306725 h 3306725"/>
              <a:gd name="connsiteX8" fmla="*/ 42532 w 920430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9140287 w 9204308"/>
              <a:gd name="connsiteY5" fmla="*/ 2302439 h 3306725"/>
              <a:gd name="connsiteX6" fmla="*/ 4291840 w 9204308"/>
              <a:gd name="connsiteY6" fmla="*/ 2413590 h 3306725"/>
              <a:gd name="connsiteX7" fmla="*/ 0 w 9204308"/>
              <a:gd name="connsiteY7" fmla="*/ 3306725 h 3306725"/>
              <a:gd name="connsiteX8" fmla="*/ 42532 w 920430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9140287 w 9204308"/>
              <a:gd name="connsiteY5" fmla="*/ 2302439 h 3306725"/>
              <a:gd name="connsiteX6" fmla="*/ 4228044 w 9204308"/>
              <a:gd name="connsiteY6" fmla="*/ 2307265 h 3306725"/>
              <a:gd name="connsiteX7" fmla="*/ 0 w 9204308"/>
              <a:gd name="connsiteY7" fmla="*/ 3306725 h 3306725"/>
              <a:gd name="connsiteX8" fmla="*/ 42532 w 920430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9140287 w 9204308"/>
              <a:gd name="connsiteY5" fmla="*/ 2302439 h 3306725"/>
              <a:gd name="connsiteX6" fmla="*/ 4121719 w 9204308"/>
              <a:gd name="connsiteY6" fmla="*/ 2041451 h 3306725"/>
              <a:gd name="connsiteX7" fmla="*/ 0 w 9204308"/>
              <a:gd name="connsiteY7" fmla="*/ 3306725 h 3306725"/>
              <a:gd name="connsiteX8" fmla="*/ 42532 w 920430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9140287 w 9204308"/>
              <a:gd name="connsiteY5" fmla="*/ 2302439 h 3306725"/>
              <a:gd name="connsiteX6" fmla="*/ 4164249 w 9204308"/>
              <a:gd name="connsiteY6" fmla="*/ 2307265 h 3306725"/>
              <a:gd name="connsiteX7" fmla="*/ 0 w 9204308"/>
              <a:gd name="connsiteY7" fmla="*/ 3306725 h 3306725"/>
              <a:gd name="connsiteX8" fmla="*/ 42532 w 9204308"/>
              <a:gd name="connsiteY8" fmla="*/ 548066 h 3306725"/>
              <a:gd name="connsiteX0" fmla="*/ 0 w 9161776"/>
              <a:gd name="connsiteY0" fmla="*/ 548066 h 2371060"/>
              <a:gd name="connsiteX1" fmla="*/ 1187357 w 9161776"/>
              <a:gd name="connsiteY1" fmla="*/ 637953 h 2371060"/>
              <a:gd name="connsiteX2" fmla="*/ 4430288 w 9161776"/>
              <a:gd name="connsiteY2" fmla="*/ 1520456 h 2371060"/>
              <a:gd name="connsiteX3" fmla="*/ 7120325 w 9161776"/>
              <a:gd name="connsiteY3" fmla="*/ 0 h 2371060"/>
              <a:gd name="connsiteX4" fmla="*/ 9161776 w 9161776"/>
              <a:gd name="connsiteY4" fmla="*/ 393406 h 2371060"/>
              <a:gd name="connsiteX5" fmla="*/ 9097755 w 9161776"/>
              <a:gd name="connsiteY5" fmla="*/ 2302439 h 2371060"/>
              <a:gd name="connsiteX6" fmla="*/ 4121717 w 9161776"/>
              <a:gd name="connsiteY6" fmla="*/ 2307265 h 2371060"/>
              <a:gd name="connsiteX7" fmla="*/ 765543 w 9161776"/>
              <a:gd name="connsiteY7" fmla="*/ 2371060 h 2371060"/>
              <a:gd name="connsiteX8" fmla="*/ 0 w 9161776"/>
              <a:gd name="connsiteY8" fmla="*/ 548066 h 2371060"/>
              <a:gd name="connsiteX0" fmla="*/ 31899 w 9193675"/>
              <a:gd name="connsiteY0" fmla="*/ 548066 h 2371060"/>
              <a:gd name="connsiteX1" fmla="*/ 1219256 w 9193675"/>
              <a:gd name="connsiteY1" fmla="*/ 637953 h 2371060"/>
              <a:gd name="connsiteX2" fmla="*/ 4462187 w 9193675"/>
              <a:gd name="connsiteY2" fmla="*/ 1520456 h 2371060"/>
              <a:gd name="connsiteX3" fmla="*/ 7152224 w 9193675"/>
              <a:gd name="connsiteY3" fmla="*/ 0 h 2371060"/>
              <a:gd name="connsiteX4" fmla="*/ 9193675 w 9193675"/>
              <a:gd name="connsiteY4" fmla="*/ 393406 h 2371060"/>
              <a:gd name="connsiteX5" fmla="*/ 9129654 w 9193675"/>
              <a:gd name="connsiteY5" fmla="*/ 2302439 h 2371060"/>
              <a:gd name="connsiteX6" fmla="*/ 4153616 w 9193675"/>
              <a:gd name="connsiteY6" fmla="*/ 2307265 h 2371060"/>
              <a:gd name="connsiteX7" fmla="*/ 0 w 9193675"/>
              <a:gd name="connsiteY7" fmla="*/ 2371060 h 2371060"/>
              <a:gd name="connsiteX8" fmla="*/ 31899 w 9193675"/>
              <a:gd name="connsiteY8" fmla="*/ 548066 h 2371060"/>
              <a:gd name="connsiteX0" fmla="*/ 0 w 9406325"/>
              <a:gd name="connsiteY0" fmla="*/ 1047796 h 2371060"/>
              <a:gd name="connsiteX1" fmla="*/ 1431906 w 9406325"/>
              <a:gd name="connsiteY1" fmla="*/ 637953 h 2371060"/>
              <a:gd name="connsiteX2" fmla="*/ 4674837 w 9406325"/>
              <a:gd name="connsiteY2" fmla="*/ 1520456 h 2371060"/>
              <a:gd name="connsiteX3" fmla="*/ 7364874 w 9406325"/>
              <a:gd name="connsiteY3" fmla="*/ 0 h 2371060"/>
              <a:gd name="connsiteX4" fmla="*/ 9406325 w 9406325"/>
              <a:gd name="connsiteY4" fmla="*/ 393406 h 2371060"/>
              <a:gd name="connsiteX5" fmla="*/ 9342304 w 9406325"/>
              <a:gd name="connsiteY5" fmla="*/ 2302439 h 2371060"/>
              <a:gd name="connsiteX6" fmla="*/ 4366266 w 9406325"/>
              <a:gd name="connsiteY6" fmla="*/ 2307265 h 2371060"/>
              <a:gd name="connsiteX7" fmla="*/ 212650 w 9406325"/>
              <a:gd name="connsiteY7" fmla="*/ 2371060 h 2371060"/>
              <a:gd name="connsiteX8" fmla="*/ 0 w 9406325"/>
              <a:gd name="connsiteY8" fmla="*/ 1047796 h 2371060"/>
              <a:gd name="connsiteX0" fmla="*/ 0 w 9374428"/>
              <a:gd name="connsiteY0" fmla="*/ 579963 h 2371060"/>
              <a:gd name="connsiteX1" fmla="*/ 1400009 w 9374428"/>
              <a:gd name="connsiteY1" fmla="*/ 637953 h 2371060"/>
              <a:gd name="connsiteX2" fmla="*/ 4642940 w 9374428"/>
              <a:gd name="connsiteY2" fmla="*/ 1520456 h 2371060"/>
              <a:gd name="connsiteX3" fmla="*/ 7332977 w 9374428"/>
              <a:gd name="connsiteY3" fmla="*/ 0 h 2371060"/>
              <a:gd name="connsiteX4" fmla="*/ 9374428 w 9374428"/>
              <a:gd name="connsiteY4" fmla="*/ 393406 h 2371060"/>
              <a:gd name="connsiteX5" fmla="*/ 9310407 w 9374428"/>
              <a:gd name="connsiteY5" fmla="*/ 2302439 h 2371060"/>
              <a:gd name="connsiteX6" fmla="*/ 4334369 w 9374428"/>
              <a:gd name="connsiteY6" fmla="*/ 2307265 h 2371060"/>
              <a:gd name="connsiteX7" fmla="*/ 180753 w 9374428"/>
              <a:gd name="connsiteY7" fmla="*/ 2371060 h 2371060"/>
              <a:gd name="connsiteX8" fmla="*/ 0 w 9374428"/>
              <a:gd name="connsiteY8" fmla="*/ 579963 h 2371060"/>
              <a:gd name="connsiteX0" fmla="*/ 0 w 9480753"/>
              <a:gd name="connsiteY0" fmla="*/ 696919 h 2488016"/>
              <a:gd name="connsiteX1" fmla="*/ 1400009 w 9480753"/>
              <a:gd name="connsiteY1" fmla="*/ 754909 h 2488016"/>
              <a:gd name="connsiteX2" fmla="*/ 4642940 w 9480753"/>
              <a:gd name="connsiteY2" fmla="*/ 1637412 h 2488016"/>
              <a:gd name="connsiteX3" fmla="*/ 7332977 w 9480753"/>
              <a:gd name="connsiteY3" fmla="*/ 116956 h 2488016"/>
              <a:gd name="connsiteX4" fmla="*/ 9480753 w 9480753"/>
              <a:gd name="connsiteY4" fmla="*/ 0 h 2488016"/>
              <a:gd name="connsiteX5" fmla="*/ 9310407 w 9480753"/>
              <a:gd name="connsiteY5" fmla="*/ 2419395 h 2488016"/>
              <a:gd name="connsiteX6" fmla="*/ 4334369 w 9480753"/>
              <a:gd name="connsiteY6" fmla="*/ 2424221 h 2488016"/>
              <a:gd name="connsiteX7" fmla="*/ 180753 w 9480753"/>
              <a:gd name="connsiteY7" fmla="*/ 2488016 h 2488016"/>
              <a:gd name="connsiteX8" fmla="*/ 0 w 9480753"/>
              <a:gd name="connsiteY8" fmla="*/ 696919 h 2488016"/>
              <a:gd name="connsiteX0" fmla="*/ 0 w 9480753"/>
              <a:gd name="connsiteY0" fmla="*/ 696919 h 2488016"/>
              <a:gd name="connsiteX1" fmla="*/ 1400009 w 9480753"/>
              <a:gd name="connsiteY1" fmla="*/ 754909 h 2488016"/>
              <a:gd name="connsiteX2" fmla="*/ 4642940 w 9480753"/>
              <a:gd name="connsiteY2" fmla="*/ 1637412 h 2488016"/>
              <a:gd name="connsiteX3" fmla="*/ 9406326 w 9480753"/>
              <a:gd name="connsiteY3" fmla="*/ 42528 h 2488016"/>
              <a:gd name="connsiteX4" fmla="*/ 9480753 w 9480753"/>
              <a:gd name="connsiteY4" fmla="*/ 0 h 2488016"/>
              <a:gd name="connsiteX5" fmla="*/ 9310407 w 9480753"/>
              <a:gd name="connsiteY5" fmla="*/ 2419395 h 2488016"/>
              <a:gd name="connsiteX6" fmla="*/ 4334369 w 9480753"/>
              <a:gd name="connsiteY6" fmla="*/ 2424221 h 2488016"/>
              <a:gd name="connsiteX7" fmla="*/ 180753 w 9480753"/>
              <a:gd name="connsiteY7" fmla="*/ 2488016 h 2488016"/>
              <a:gd name="connsiteX8" fmla="*/ 0 w 9480753"/>
              <a:gd name="connsiteY8" fmla="*/ 696919 h 2488016"/>
              <a:gd name="connsiteX0" fmla="*/ 0 w 9682772"/>
              <a:gd name="connsiteY0" fmla="*/ 654391 h 2445488"/>
              <a:gd name="connsiteX1" fmla="*/ 1400009 w 9682772"/>
              <a:gd name="connsiteY1" fmla="*/ 712381 h 2445488"/>
              <a:gd name="connsiteX2" fmla="*/ 4642940 w 9682772"/>
              <a:gd name="connsiteY2" fmla="*/ 1594884 h 2445488"/>
              <a:gd name="connsiteX3" fmla="*/ 9406326 w 9682772"/>
              <a:gd name="connsiteY3" fmla="*/ 0 h 2445488"/>
              <a:gd name="connsiteX4" fmla="*/ 9682772 w 9682772"/>
              <a:gd name="connsiteY4" fmla="*/ 74430 h 2445488"/>
              <a:gd name="connsiteX5" fmla="*/ 9310407 w 9682772"/>
              <a:gd name="connsiteY5" fmla="*/ 2376867 h 2445488"/>
              <a:gd name="connsiteX6" fmla="*/ 4334369 w 9682772"/>
              <a:gd name="connsiteY6" fmla="*/ 2381693 h 2445488"/>
              <a:gd name="connsiteX7" fmla="*/ 180753 w 9682772"/>
              <a:gd name="connsiteY7" fmla="*/ 2445488 h 2445488"/>
              <a:gd name="connsiteX8" fmla="*/ 0 w 9682772"/>
              <a:gd name="connsiteY8" fmla="*/ 654391 h 2445488"/>
              <a:gd name="connsiteX0" fmla="*/ 0 w 9682772"/>
              <a:gd name="connsiteY0" fmla="*/ 845777 h 2636874"/>
              <a:gd name="connsiteX1" fmla="*/ 1400009 w 9682772"/>
              <a:gd name="connsiteY1" fmla="*/ 903767 h 2636874"/>
              <a:gd name="connsiteX2" fmla="*/ 4642940 w 9682772"/>
              <a:gd name="connsiteY2" fmla="*/ 1786270 h 2636874"/>
              <a:gd name="connsiteX3" fmla="*/ 8885331 w 9682772"/>
              <a:gd name="connsiteY3" fmla="*/ 0 h 2636874"/>
              <a:gd name="connsiteX4" fmla="*/ 9682772 w 9682772"/>
              <a:gd name="connsiteY4" fmla="*/ 265816 h 2636874"/>
              <a:gd name="connsiteX5" fmla="*/ 9310407 w 9682772"/>
              <a:gd name="connsiteY5" fmla="*/ 2568253 h 2636874"/>
              <a:gd name="connsiteX6" fmla="*/ 4334369 w 9682772"/>
              <a:gd name="connsiteY6" fmla="*/ 2573079 h 2636874"/>
              <a:gd name="connsiteX7" fmla="*/ 180753 w 9682772"/>
              <a:gd name="connsiteY7" fmla="*/ 2636874 h 2636874"/>
              <a:gd name="connsiteX8" fmla="*/ 0 w 9682772"/>
              <a:gd name="connsiteY8" fmla="*/ 845777 h 2636874"/>
              <a:gd name="connsiteX0" fmla="*/ 0 w 9682772"/>
              <a:gd name="connsiteY0" fmla="*/ 819107 h 2610204"/>
              <a:gd name="connsiteX1" fmla="*/ 1400009 w 9682772"/>
              <a:gd name="connsiteY1" fmla="*/ 877097 h 2610204"/>
              <a:gd name="connsiteX2" fmla="*/ 4642940 w 9682772"/>
              <a:gd name="connsiteY2" fmla="*/ 1759600 h 2610204"/>
              <a:gd name="connsiteX3" fmla="*/ 8892951 w 9682772"/>
              <a:gd name="connsiteY3" fmla="*/ 0 h 2610204"/>
              <a:gd name="connsiteX4" fmla="*/ 9682772 w 9682772"/>
              <a:gd name="connsiteY4" fmla="*/ 239146 h 2610204"/>
              <a:gd name="connsiteX5" fmla="*/ 9310407 w 9682772"/>
              <a:gd name="connsiteY5" fmla="*/ 2541583 h 2610204"/>
              <a:gd name="connsiteX6" fmla="*/ 4334369 w 9682772"/>
              <a:gd name="connsiteY6" fmla="*/ 2546409 h 2610204"/>
              <a:gd name="connsiteX7" fmla="*/ 180753 w 9682772"/>
              <a:gd name="connsiteY7" fmla="*/ 2610204 h 2610204"/>
              <a:gd name="connsiteX8" fmla="*/ 0 w 9682772"/>
              <a:gd name="connsiteY8" fmla="*/ 819107 h 2610204"/>
              <a:gd name="connsiteX0" fmla="*/ 0 w 9682772"/>
              <a:gd name="connsiteY0" fmla="*/ 819107 h 2610204"/>
              <a:gd name="connsiteX1" fmla="*/ 1400009 w 9682772"/>
              <a:gd name="connsiteY1" fmla="*/ 877097 h 2610204"/>
              <a:gd name="connsiteX2" fmla="*/ 4642940 w 9682772"/>
              <a:gd name="connsiteY2" fmla="*/ 1759600 h 2610204"/>
              <a:gd name="connsiteX3" fmla="*/ 8238106 w 9682772"/>
              <a:gd name="connsiteY3" fmla="*/ 274230 h 2610204"/>
              <a:gd name="connsiteX4" fmla="*/ 8892951 w 9682772"/>
              <a:gd name="connsiteY4" fmla="*/ 0 h 2610204"/>
              <a:gd name="connsiteX5" fmla="*/ 9682772 w 9682772"/>
              <a:gd name="connsiteY5" fmla="*/ 239146 h 2610204"/>
              <a:gd name="connsiteX6" fmla="*/ 9310407 w 9682772"/>
              <a:gd name="connsiteY6" fmla="*/ 2541583 h 2610204"/>
              <a:gd name="connsiteX7" fmla="*/ 4334369 w 9682772"/>
              <a:gd name="connsiteY7" fmla="*/ 2546409 h 2610204"/>
              <a:gd name="connsiteX8" fmla="*/ 180753 w 9682772"/>
              <a:gd name="connsiteY8" fmla="*/ 2610204 h 2610204"/>
              <a:gd name="connsiteX9" fmla="*/ 0 w 9682772"/>
              <a:gd name="connsiteY9" fmla="*/ 819107 h 2610204"/>
              <a:gd name="connsiteX0" fmla="*/ 0 w 9682772"/>
              <a:gd name="connsiteY0" fmla="*/ 819107 h 2610204"/>
              <a:gd name="connsiteX1" fmla="*/ 1400009 w 9682772"/>
              <a:gd name="connsiteY1" fmla="*/ 877097 h 2610204"/>
              <a:gd name="connsiteX2" fmla="*/ 4642940 w 9682772"/>
              <a:gd name="connsiteY2" fmla="*/ 1759600 h 2610204"/>
              <a:gd name="connsiteX3" fmla="*/ 8001886 w 9682772"/>
              <a:gd name="connsiteY3" fmla="*/ 222795 h 2610204"/>
              <a:gd name="connsiteX4" fmla="*/ 8892951 w 9682772"/>
              <a:gd name="connsiteY4" fmla="*/ 0 h 2610204"/>
              <a:gd name="connsiteX5" fmla="*/ 9682772 w 9682772"/>
              <a:gd name="connsiteY5" fmla="*/ 239146 h 2610204"/>
              <a:gd name="connsiteX6" fmla="*/ 9310407 w 9682772"/>
              <a:gd name="connsiteY6" fmla="*/ 2541583 h 2610204"/>
              <a:gd name="connsiteX7" fmla="*/ 4334369 w 9682772"/>
              <a:gd name="connsiteY7" fmla="*/ 2546409 h 2610204"/>
              <a:gd name="connsiteX8" fmla="*/ 180753 w 9682772"/>
              <a:gd name="connsiteY8" fmla="*/ 2610204 h 2610204"/>
              <a:gd name="connsiteX9" fmla="*/ 0 w 9682772"/>
              <a:gd name="connsiteY9" fmla="*/ 819107 h 2610204"/>
              <a:gd name="connsiteX0" fmla="*/ 0 w 9682772"/>
              <a:gd name="connsiteY0" fmla="*/ 819107 h 3155193"/>
              <a:gd name="connsiteX1" fmla="*/ 1400009 w 9682772"/>
              <a:gd name="connsiteY1" fmla="*/ 877097 h 3155193"/>
              <a:gd name="connsiteX2" fmla="*/ 4642940 w 9682772"/>
              <a:gd name="connsiteY2" fmla="*/ 1759600 h 3155193"/>
              <a:gd name="connsiteX3" fmla="*/ 8001886 w 9682772"/>
              <a:gd name="connsiteY3" fmla="*/ 222795 h 3155193"/>
              <a:gd name="connsiteX4" fmla="*/ 8892951 w 9682772"/>
              <a:gd name="connsiteY4" fmla="*/ 0 h 3155193"/>
              <a:gd name="connsiteX5" fmla="*/ 9682772 w 9682772"/>
              <a:gd name="connsiteY5" fmla="*/ 239146 h 3155193"/>
              <a:gd name="connsiteX6" fmla="*/ 9358533 w 9682772"/>
              <a:gd name="connsiteY6" fmla="*/ 3155193 h 3155193"/>
              <a:gd name="connsiteX7" fmla="*/ 4334369 w 9682772"/>
              <a:gd name="connsiteY7" fmla="*/ 2546409 h 3155193"/>
              <a:gd name="connsiteX8" fmla="*/ 180753 w 9682772"/>
              <a:gd name="connsiteY8" fmla="*/ 2610204 h 3155193"/>
              <a:gd name="connsiteX9" fmla="*/ 0 w 9682772"/>
              <a:gd name="connsiteY9" fmla="*/ 819107 h 3155193"/>
              <a:gd name="connsiteX0" fmla="*/ 0 w 9682772"/>
              <a:gd name="connsiteY0" fmla="*/ 819107 h 3163657"/>
              <a:gd name="connsiteX1" fmla="*/ 1400009 w 9682772"/>
              <a:gd name="connsiteY1" fmla="*/ 877097 h 3163657"/>
              <a:gd name="connsiteX2" fmla="*/ 4642940 w 9682772"/>
              <a:gd name="connsiteY2" fmla="*/ 1759600 h 3163657"/>
              <a:gd name="connsiteX3" fmla="*/ 8001886 w 9682772"/>
              <a:gd name="connsiteY3" fmla="*/ 222795 h 3163657"/>
              <a:gd name="connsiteX4" fmla="*/ 8892951 w 9682772"/>
              <a:gd name="connsiteY4" fmla="*/ 0 h 3163657"/>
              <a:gd name="connsiteX5" fmla="*/ 9682772 w 9682772"/>
              <a:gd name="connsiteY5" fmla="*/ 239146 h 3163657"/>
              <a:gd name="connsiteX6" fmla="*/ 9358533 w 9682772"/>
              <a:gd name="connsiteY6" fmla="*/ 3155193 h 3163657"/>
              <a:gd name="connsiteX7" fmla="*/ 4334369 w 9682772"/>
              <a:gd name="connsiteY7" fmla="*/ 2546409 h 3163657"/>
              <a:gd name="connsiteX8" fmla="*/ 156690 w 9682772"/>
              <a:gd name="connsiteY8" fmla="*/ 3163657 h 3163657"/>
              <a:gd name="connsiteX9" fmla="*/ 0 w 9682772"/>
              <a:gd name="connsiteY9" fmla="*/ 819107 h 3163657"/>
              <a:gd name="connsiteX0" fmla="*/ 0 w 9682772"/>
              <a:gd name="connsiteY0" fmla="*/ 819107 h 3196114"/>
              <a:gd name="connsiteX1" fmla="*/ 1400009 w 9682772"/>
              <a:gd name="connsiteY1" fmla="*/ 877097 h 3196114"/>
              <a:gd name="connsiteX2" fmla="*/ 4642940 w 9682772"/>
              <a:gd name="connsiteY2" fmla="*/ 1759600 h 3196114"/>
              <a:gd name="connsiteX3" fmla="*/ 8001886 w 9682772"/>
              <a:gd name="connsiteY3" fmla="*/ 222795 h 3196114"/>
              <a:gd name="connsiteX4" fmla="*/ 8892951 w 9682772"/>
              <a:gd name="connsiteY4" fmla="*/ 0 h 3196114"/>
              <a:gd name="connsiteX5" fmla="*/ 9682772 w 9682772"/>
              <a:gd name="connsiteY5" fmla="*/ 239146 h 3196114"/>
              <a:gd name="connsiteX6" fmla="*/ 9358533 w 9682772"/>
              <a:gd name="connsiteY6" fmla="*/ 3155193 h 3196114"/>
              <a:gd name="connsiteX7" fmla="*/ 4358432 w 9682772"/>
              <a:gd name="connsiteY7" fmla="*/ 3196114 h 3196114"/>
              <a:gd name="connsiteX8" fmla="*/ 156690 w 9682772"/>
              <a:gd name="connsiteY8" fmla="*/ 3163657 h 3196114"/>
              <a:gd name="connsiteX9" fmla="*/ 0 w 9682772"/>
              <a:gd name="connsiteY9" fmla="*/ 819107 h 3196114"/>
              <a:gd name="connsiteX0" fmla="*/ 0 w 9613277"/>
              <a:gd name="connsiteY0" fmla="*/ 819107 h 3196114"/>
              <a:gd name="connsiteX1" fmla="*/ 1400009 w 9613277"/>
              <a:gd name="connsiteY1" fmla="*/ 877097 h 3196114"/>
              <a:gd name="connsiteX2" fmla="*/ 4642940 w 9613277"/>
              <a:gd name="connsiteY2" fmla="*/ 1759600 h 3196114"/>
              <a:gd name="connsiteX3" fmla="*/ 8001886 w 9613277"/>
              <a:gd name="connsiteY3" fmla="*/ 222795 h 3196114"/>
              <a:gd name="connsiteX4" fmla="*/ 8892951 w 9613277"/>
              <a:gd name="connsiteY4" fmla="*/ 0 h 3196114"/>
              <a:gd name="connsiteX5" fmla="*/ 9613277 w 9613277"/>
              <a:gd name="connsiteY5" fmla="*/ 177373 h 3196114"/>
              <a:gd name="connsiteX6" fmla="*/ 9358533 w 9613277"/>
              <a:gd name="connsiteY6" fmla="*/ 3155193 h 3196114"/>
              <a:gd name="connsiteX7" fmla="*/ 4358432 w 9613277"/>
              <a:gd name="connsiteY7" fmla="*/ 3196114 h 3196114"/>
              <a:gd name="connsiteX8" fmla="*/ 156690 w 9613277"/>
              <a:gd name="connsiteY8" fmla="*/ 3163657 h 3196114"/>
              <a:gd name="connsiteX9" fmla="*/ 0 w 9613277"/>
              <a:gd name="connsiteY9" fmla="*/ 819107 h 3196114"/>
              <a:gd name="connsiteX0" fmla="*/ 98125 w 9456587"/>
              <a:gd name="connsiteY0" fmla="*/ 803664 h 3196114"/>
              <a:gd name="connsiteX1" fmla="*/ 1243319 w 9456587"/>
              <a:gd name="connsiteY1" fmla="*/ 877097 h 3196114"/>
              <a:gd name="connsiteX2" fmla="*/ 4486250 w 9456587"/>
              <a:gd name="connsiteY2" fmla="*/ 1759600 h 3196114"/>
              <a:gd name="connsiteX3" fmla="*/ 7845196 w 9456587"/>
              <a:gd name="connsiteY3" fmla="*/ 222795 h 3196114"/>
              <a:gd name="connsiteX4" fmla="*/ 8736261 w 9456587"/>
              <a:gd name="connsiteY4" fmla="*/ 0 h 3196114"/>
              <a:gd name="connsiteX5" fmla="*/ 9456587 w 9456587"/>
              <a:gd name="connsiteY5" fmla="*/ 177373 h 3196114"/>
              <a:gd name="connsiteX6" fmla="*/ 9201843 w 9456587"/>
              <a:gd name="connsiteY6" fmla="*/ 3155193 h 3196114"/>
              <a:gd name="connsiteX7" fmla="*/ 4201742 w 9456587"/>
              <a:gd name="connsiteY7" fmla="*/ 3196114 h 3196114"/>
              <a:gd name="connsiteX8" fmla="*/ 0 w 9456587"/>
              <a:gd name="connsiteY8" fmla="*/ 3163657 h 3196114"/>
              <a:gd name="connsiteX9" fmla="*/ 98125 w 9456587"/>
              <a:gd name="connsiteY9" fmla="*/ 803664 h 3196114"/>
              <a:gd name="connsiteX0" fmla="*/ 0 w 9482008"/>
              <a:gd name="connsiteY0" fmla="*/ 795942 h 3196114"/>
              <a:gd name="connsiteX1" fmla="*/ 1268740 w 9482008"/>
              <a:gd name="connsiteY1" fmla="*/ 877097 h 3196114"/>
              <a:gd name="connsiteX2" fmla="*/ 4511671 w 9482008"/>
              <a:gd name="connsiteY2" fmla="*/ 1759600 h 3196114"/>
              <a:gd name="connsiteX3" fmla="*/ 7870617 w 9482008"/>
              <a:gd name="connsiteY3" fmla="*/ 222795 h 3196114"/>
              <a:gd name="connsiteX4" fmla="*/ 8761682 w 9482008"/>
              <a:gd name="connsiteY4" fmla="*/ 0 h 3196114"/>
              <a:gd name="connsiteX5" fmla="*/ 9482008 w 9482008"/>
              <a:gd name="connsiteY5" fmla="*/ 177373 h 3196114"/>
              <a:gd name="connsiteX6" fmla="*/ 9227264 w 9482008"/>
              <a:gd name="connsiteY6" fmla="*/ 3155193 h 3196114"/>
              <a:gd name="connsiteX7" fmla="*/ 4227163 w 9482008"/>
              <a:gd name="connsiteY7" fmla="*/ 3196114 h 3196114"/>
              <a:gd name="connsiteX8" fmla="*/ 25421 w 9482008"/>
              <a:gd name="connsiteY8" fmla="*/ 3163657 h 3196114"/>
              <a:gd name="connsiteX9" fmla="*/ 0 w 9482008"/>
              <a:gd name="connsiteY9" fmla="*/ 795942 h 3196114"/>
              <a:gd name="connsiteX0" fmla="*/ 0 w 9482008"/>
              <a:gd name="connsiteY0" fmla="*/ 795942 h 3196114"/>
              <a:gd name="connsiteX1" fmla="*/ 1268740 w 9482008"/>
              <a:gd name="connsiteY1" fmla="*/ 877097 h 3196114"/>
              <a:gd name="connsiteX2" fmla="*/ 4511671 w 9482008"/>
              <a:gd name="connsiteY2" fmla="*/ 1759600 h 3196114"/>
              <a:gd name="connsiteX3" fmla="*/ 7870617 w 9482008"/>
              <a:gd name="connsiteY3" fmla="*/ 222795 h 3196114"/>
              <a:gd name="connsiteX4" fmla="*/ 8761682 w 9482008"/>
              <a:gd name="connsiteY4" fmla="*/ 0 h 3196114"/>
              <a:gd name="connsiteX5" fmla="*/ 9482008 w 9482008"/>
              <a:gd name="connsiteY5" fmla="*/ 177373 h 3196114"/>
              <a:gd name="connsiteX6" fmla="*/ 9227264 w 9482008"/>
              <a:gd name="connsiteY6" fmla="*/ 3155193 h 3196114"/>
              <a:gd name="connsiteX7" fmla="*/ 4227163 w 9482008"/>
              <a:gd name="connsiteY7" fmla="*/ 3196114 h 3196114"/>
              <a:gd name="connsiteX8" fmla="*/ 17699 w 9482008"/>
              <a:gd name="connsiteY8" fmla="*/ 3179101 h 3196114"/>
              <a:gd name="connsiteX9" fmla="*/ 0 w 9482008"/>
              <a:gd name="connsiteY9" fmla="*/ 795942 h 3196114"/>
              <a:gd name="connsiteX0" fmla="*/ 0 w 9482008"/>
              <a:gd name="connsiteY0" fmla="*/ 795942 h 3294926"/>
              <a:gd name="connsiteX1" fmla="*/ 1268740 w 9482008"/>
              <a:gd name="connsiteY1" fmla="*/ 877097 h 3294926"/>
              <a:gd name="connsiteX2" fmla="*/ 4511671 w 9482008"/>
              <a:gd name="connsiteY2" fmla="*/ 1759600 h 3294926"/>
              <a:gd name="connsiteX3" fmla="*/ 7870617 w 9482008"/>
              <a:gd name="connsiteY3" fmla="*/ 222795 h 3294926"/>
              <a:gd name="connsiteX4" fmla="*/ 8761682 w 9482008"/>
              <a:gd name="connsiteY4" fmla="*/ 0 h 3294926"/>
              <a:gd name="connsiteX5" fmla="*/ 9482008 w 9482008"/>
              <a:gd name="connsiteY5" fmla="*/ 177373 h 3294926"/>
              <a:gd name="connsiteX6" fmla="*/ 9227264 w 9482008"/>
              <a:gd name="connsiteY6" fmla="*/ 3155193 h 3294926"/>
              <a:gd name="connsiteX7" fmla="*/ 4227163 w 9482008"/>
              <a:gd name="connsiteY7" fmla="*/ 3196114 h 3294926"/>
              <a:gd name="connsiteX8" fmla="*/ 859360 w 9482008"/>
              <a:gd name="connsiteY8" fmla="*/ 3294926 h 3294926"/>
              <a:gd name="connsiteX9" fmla="*/ 0 w 9482008"/>
              <a:gd name="connsiteY9" fmla="*/ 795942 h 3294926"/>
              <a:gd name="connsiteX0" fmla="*/ 3336 w 9485344"/>
              <a:gd name="connsiteY0" fmla="*/ 795942 h 3196114"/>
              <a:gd name="connsiteX1" fmla="*/ 1272076 w 9485344"/>
              <a:gd name="connsiteY1" fmla="*/ 877097 h 3196114"/>
              <a:gd name="connsiteX2" fmla="*/ 4515007 w 9485344"/>
              <a:gd name="connsiteY2" fmla="*/ 1759600 h 3196114"/>
              <a:gd name="connsiteX3" fmla="*/ 7873953 w 9485344"/>
              <a:gd name="connsiteY3" fmla="*/ 222795 h 3196114"/>
              <a:gd name="connsiteX4" fmla="*/ 8765018 w 9485344"/>
              <a:gd name="connsiteY4" fmla="*/ 0 h 3196114"/>
              <a:gd name="connsiteX5" fmla="*/ 9485344 w 9485344"/>
              <a:gd name="connsiteY5" fmla="*/ 177373 h 3196114"/>
              <a:gd name="connsiteX6" fmla="*/ 9230600 w 9485344"/>
              <a:gd name="connsiteY6" fmla="*/ 3155193 h 3196114"/>
              <a:gd name="connsiteX7" fmla="*/ 4230499 w 9485344"/>
              <a:gd name="connsiteY7" fmla="*/ 3196114 h 3196114"/>
              <a:gd name="connsiteX8" fmla="*/ 0 w 9485344"/>
              <a:gd name="connsiteY8" fmla="*/ 3151144 h 3196114"/>
              <a:gd name="connsiteX9" fmla="*/ 3336 w 9485344"/>
              <a:gd name="connsiteY9" fmla="*/ 795942 h 3196114"/>
              <a:gd name="connsiteX0" fmla="*/ 3336 w 9485344"/>
              <a:gd name="connsiteY0" fmla="*/ 795942 h 3196114"/>
              <a:gd name="connsiteX1" fmla="*/ 1272076 w 9485344"/>
              <a:gd name="connsiteY1" fmla="*/ 877097 h 3196114"/>
              <a:gd name="connsiteX2" fmla="*/ 4515007 w 9485344"/>
              <a:gd name="connsiteY2" fmla="*/ 1759600 h 3196114"/>
              <a:gd name="connsiteX3" fmla="*/ 7873953 w 9485344"/>
              <a:gd name="connsiteY3" fmla="*/ 222795 h 3196114"/>
              <a:gd name="connsiteX4" fmla="*/ 8765018 w 9485344"/>
              <a:gd name="connsiteY4" fmla="*/ 0 h 3196114"/>
              <a:gd name="connsiteX5" fmla="*/ 9485344 w 9485344"/>
              <a:gd name="connsiteY5" fmla="*/ 177373 h 3196114"/>
              <a:gd name="connsiteX6" fmla="*/ 9262551 w 9485344"/>
              <a:gd name="connsiteY6" fmla="*/ 3163181 h 3196114"/>
              <a:gd name="connsiteX7" fmla="*/ 4230499 w 9485344"/>
              <a:gd name="connsiteY7" fmla="*/ 3196114 h 3196114"/>
              <a:gd name="connsiteX8" fmla="*/ 0 w 9485344"/>
              <a:gd name="connsiteY8" fmla="*/ 3151144 h 3196114"/>
              <a:gd name="connsiteX9" fmla="*/ 3336 w 9485344"/>
              <a:gd name="connsiteY9" fmla="*/ 795942 h 3196114"/>
              <a:gd name="connsiteX0" fmla="*/ 3336 w 9277658"/>
              <a:gd name="connsiteY0" fmla="*/ 795942 h 3196114"/>
              <a:gd name="connsiteX1" fmla="*/ 1272076 w 9277658"/>
              <a:gd name="connsiteY1" fmla="*/ 877097 h 3196114"/>
              <a:gd name="connsiteX2" fmla="*/ 4515007 w 9277658"/>
              <a:gd name="connsiteY2" fmla="*/ 1759600 h 3196114"/>
              <a:gd name="connsiteX3" fmla="*/ 7873953 w 9277658"/>
              <a:gd name="connsiteY3" fmla="*/ 222795 h 3196114"/>
              <a:gd name="connsiteX4" fmla="*/ 8765018 w 9277658"/>
              <a:gd name="connsiteY4" fmla="*/ 0 h 3196114"/>
              <a:gd name="connsiteX5" fmla="*/ 9277658 w 9277658"/>
              <a:gd name="connsiteY5" fmla="*/ 185362 h 3196114"/>
              <a:gd name="connsiteX6" fmla="*/ 9262551 w 9277658"/>
              <a:gd name="connsiteY6" fmla="*/ 3163181 h 3196114"/>
              <a:gd name="connsiteX7" fmla="*/ 4230499 w 9277658"/>
              <a:gd name="connsiteY7" fmla="*/ 3196114 h 3196114"/>
              <a:gd name="connsiteX8" fmla="*/ 0 w 9277658"/>
              <a:gd name="connsiteY8" fmla="*/ 3151144 h 3196114"/>
              <a:gd name="connsiteX9" fmla="*/ 3336 w 9277658"/>
              <a:gd name="connsiteY9" fmla="*/ 795942 h 3196114"/>
              <a:gd name="connsiteX0" fmla="*/ 3336 w 9277658"/>
              <a:gd name="connsiteY0" fmla="*/ 795942 h 3196114"/>
              <a:gd name="connsiteX1" fmla="*/ 1272076 w 9277658"/>
              <a:gd name="connsiteY1" fmla="*/ 877097 h 3196114"/>
              <a:gd name="connsiteX2" fmla="*/ 4515007 w 9277658"/>
              <a:gd name="connsiteY2" fmla="*/ 1759600 h 3196114"/>
              <a:gd name="connsiteX3" fmla="*/ 7873953 w 9277658"/>
              <a:gd name="connsiteY3" fmla="*/ 222795 h 3196114"/>
              <a:gd name="connsiteX4" fmla="*/ 8765018 w 9277658"/>
              <a:gd name="connsiteY4" fmla="*/ 0 h 3196114"/>
              <a:gd name="connsiteX5" fmla="*/ 9277658 w 9277658"/>
              <a:gd name="connsiteY5" fmla="*/ 105483 h 3196114"/>
              <a:gd name="connsiteX6" fmla="*/ 9262551 w 9277658"/>
              <a:gd name="connsiteY6" fmla="*/ 3163181 h 3196114"/>
              <a:gd name="connsiteX7" fmla="*/ 4230499 w 9277658"/>
              <a:gd name="connsiteY7" fmla="*/ 3196114 h 3196114"/>
              <a:gd name="connsiteX8" fmla="*/ 0 w 9277658"/>
              <a:gd name="connsiteY8" fmla="*/ 3151144 h 3196114"/>
              <a:gd name="connsiteX9" fmla="*/ 3336 w 9277658"/>
              <a:gd name="connsiteY9" fmla="*/ 795942 h 3196114"/>
              <a:gd name="connsiteX0" fmla="*/ 3336 w 9295133"/>
              <a:gd name="connsiteY0" fmla="*/ 795942 h 3196114"/>
              <a:gd name="connsiteX1" fmla="*/ 1272076 w 9295133"/>
              <a:gd name="connsiteY1" fmla="*/ 877097 h 3196114"/>
              <a:gd name="connsiteX2" fmla="*/ 4515007 w 9295133"/>
              <a:gd name="connsiteY2" fmla="*/ 1759600 h 3196114"/>
              <a:gd name="connsiteX3" fmla="*/ 7873953 w 9295133"/>
              <a:gd name="connsiteY3" fmla="*/ 222795 h 3196114"/>
              <a:gd name="connsiteX4" fmla="*/ 8765018 w 9295133"/>
              <a:gd name="connsiteY4" fmla="*/ 0 h 3196114"/>
              <a:gd name="connsiteX5" fmla="*/ 9277658 w 9295133"/>
              <a:gd name="connsiteY5" fmla="*/ 105483 h 3196114"/>
              <a:gd name="connsiteX6" fmla="*/ 9294503 w 9295133"/>
              <a:gd name="connsiteY6" fmla="*/ 3187145 h 3196114"/>
              <a:gd name="connsiteX7" fmla="*/ 4230499 w 9295133"/>
              <a:gd name="connsiteY7" fmla="*/ 3196114 h 3196114"/>
              <a:gd name="connsiteX8" fmla="*/ 0 w 9295133"/>
              <a:gd name="connsiteY8" fmla="*/ 3151144 h 3196114"/>
              <a:gd name="connsiteX9" fmla="*/ 3336 w 9295133"/>
              <a:gd name="connsiteY9" fmla="*/ 795942 h 3196114"/>
              <a:gd name="connsiteX0" fmla="*/ 11323 w 9295133"/>
              <a:gd name="connsiteY0" fmla="*/ 803931 h 3196114"/>
              <a:gd name="connsiteX1" fmla="*/ 1272076 w 9295133"/>
              <a:gd name="connsiteY1" fmla="*/ 877097 h 3196114"/>
              <a:gd name="connsiteX2" fmla="*/ 4515007 w 9295133"/>
              <a:gd name="connsiteY2" fmla="*/ 1759600 h 3196114"/>
              <a:gd name="connsiteX3" fmla="*/ 7873953 w 9295133"/>
              <a:gd name="connsiteY3" fmla="*/ 222795 h 3196114"/>
              <a:gd name="connsiteX4" fmla="*/ 8765018 w 9295133"/>
              <a:gd name="connsiteY4" fmla="*/ 0 h 3196114"/>
              <a:gd name="connsiteX5" fmla="*/ 9277658 w 9295133"/>
              <a:gd name="connsiteY5" fmla="*/ 105483 h 3196114"/>
              <a:gd name="connsiteX6" fmla="*/ 9294503 w 9295133"/>
              <a:gd name="connsiteY6" fmla="*/ 3187145 h 3196114"/>
              <a:gd name="connsiteX7" fmla="*/ 4230499 w 9295133"/>
              <a:gd name="connsiteY7" fmla="*/ 3196114 h 3196114"/>
              <a:gd name="connsiteX8" fmla="*/ 0 w 9295133"/>
              <a:gd name="connsiteY8" fmla="*/ 3151144 h 3196114"/>
              <a:gd name="connsiteX9" fmla="*/ 11323 w 9295133"/>
              <a:gd name="connsiteY9" fmla="*/ 803931 h 3196114"/>
              <a:gd name="connsiteX0" fmla="*/ 2636 w 9295133"/>
              <a:gd name="connsiteY0" fmla="*/ 832887 h 3196114"/>
              <a:gd name="connsiteX1" fmla="*/ 1272076 w 9295133"/>
              <a:gd name="connsiteY1" fmla="*/ 877097 h 3196114"/>
              <a:gd name="connsiteX2" fmla="*/ 4515007 w 9295133"/>
              <a:gd name="connsiteY2" fmla="*/ 1759600 h 3196114"/>
              <a:gd name="connsiteX3" fmla="*/ 7873953 w 9295133"/>
              <a:gd name="connsiteY3" fmla="*/ 222795 h 3196114"/>
              <a:gd name="connsiteX4" fmla="*/ 8765018 w 9295133"/>
              <a:gd name="connsiteY4" fmla="*/ 0 h 3196114"/>
              <a:gd name="connsiteX5" fmla="*/ 9277658 w 9295133"/>
              <a:gd name="connsiteY5" fmla="*/ 105483 h 3196114"/>
              <a:gd name="connsiteX6" fmla="*/ 9294503 w 9295133"/>
              <a:gd name="connsiteY6" fmla="*/ 3187145 h 3196114"/>
              <a:gd name="connsiteX7" fmla="*/ 4230499 w 9295133"/>
              <a:gd name="connsiteY7" fmla="*/ 3196114 h 3196114"/>
              <a:gd name="connsiteX8" fmla="*/ 0 w 9295133"/>
              <a:gd name="connsiteY8" fmla="*/ 3151144 h 3196114"/>
              <a:gd name="connsiteX9" fmla="*/ 2636 w 9295133"/>
              <a:gd name="connsiteY9" fmla="*/ 832887 h 3196114"/>
              <a:gd name="connsiteX0" fmla="*/ 668 w 9301852"/>
              <a:gd name="connsiteY0" fmla="*/ 832887 h 3196114"/>
              <a:gd name="connsiteX1" fmla="*/ 1278795 w 9301852"/>
              <a:gd name="connsiteY1" fmla="*/ 877097 h 3196114"/>
              <a:gd name="connsiteX2" fmla="*/ 4521726 w 9301852"/>
              <a:gd name="connsiteY2" fmla="*/ 1759600 h 3196114"/>
              <a:gd name="connsiteX3" fmla="*/ 7880672 w 9301852"/>
              <a:gd name="connsiteY3" fmla="*/ 222795 h 3196114"/>
              <a:gd name="connsiteX4" fmla="*/ 8771737 w 9301852"/>
              <a:gd name="connsiteY4" fmla="*/ 0 h 3196114"/>
              <a:gd name="connsiteX5" fmla="*/ 9284377 w 9301852"/>
              <a:gd name="connsiteY5" fmla="*/ 105483 h 3196114"/>
              <a:gd name="connsiteX6" fmla="*/ 9301222 w 9301852"/>
              <a:gd name="connsiteY6" fmla="*/ 3187145 h 3196114"/>
              <a:gd name="connsiteX7" fmla="*/ 4237218 w 9301852"/>
              <a:gd name="connsiteY7" fmla="*/ 3196114 h 3196114"/>
              <a:gd name="connsiteX8" fmla="*/ 6719 w 9301852"/>
              <a:gd name="connsiteY8" fmla="*/ 3151144 h 3196114"/>
              <a:gd name="connsiteX9" fmla="*/ 668 w 9301852"/>
              <a:gd name="connsiteY9" fmla="*/ 832887 h 3196114"/>
              <a:gd name="connsiteX0" fmla="*/ 117 w 9301301"/>
              <a:gd name="connsiteY0" fmla="*/ 832887 h 3196114"/>
              <a:gd name="connsiteX1" fmla="*/ 1278244 w 9301301"/>
              <a:gd name="connsiteY1" fmla="*/ 877097 h 3196114"/>
              <a:gd name="connsiteX2" fmla="*/ 4521175 w 9301301"/>
              <a:gd name="connsiteY2" fmla="*/ 1759600 h 3196114"/>
              <a:gd name="connsiteX3" fmla="*/ 7880121 w 9301301"/>
              <a:gd name="connsiteY3" fmla="*/ 222795 h 3196114"/>
              <a:gd name="connsiteX4" fmla="*/ 8771186 w 9301301"/>
              <a:gd name="connsiteY4" fmla="*/ 0 h 3196114"/>
              <a:gd name="connsiteX5" fmla="*/ 9283826 w 9301301"/>
              <a:gd name="connsiteY5" fmla="*/ 105483 h 3196114"/>
              <a:gd name="connsiteX6" fmla="*/ 9300671 w 9301301"/>
              <a:gd name="connsiteY6" fmla="*/ 3187145 h 3196114"/>
              <a:gd name="connsiteX7" fmla="*/ 4236667 w 9301301"/>
              <a:gd name="connsiteY7" fmla="*/ 3196114 h 3196114"/>
              <a:gd name="connsiteX8" fmla="*/ 81454 w 9301301"/>
              <a:gd name="connsiteY8" fmla="*/ 3061379 h 3196114"/>
              <a:gd name="connsiteX9" fmla="*/ 117 w 9301301"/>
              <a:gd name="connsiteY9" fmla="*/ 832887 h 3196114"/>
              <a:gd name="connsiteX0" fmla="*/ 819 w 9302003"/>
              <a:gd name="connsiteY0" fmla="*/ 832887 h 3196114"/>
              <a:gd name="connsiteX1" fmla="*/ 1278946 w 9302003"/>
              <a:gd name="connsiteY1" fmla="*/ 877097 h 3196114"/>
              <a:gd name="connsiteX2" fmla="*/ 4521877 w 9302003"/>
              <a:gd name="connsiteY2" fmla="*/ 1759600 h 3196114"/>
              <a:gd name="connsiteX3" fmla="*/ 7880823 w 9302003"/>
              <a:gd name="connsiteY3" fmla="*/ 222795 h 3196114"/>
              <a:gd name="connsiteX4" fmla="*/ 8771888 w 9302003"/>
              <a:gd name="connsiteY4" fmla="*/ 0 h 3196114"/>
              <a:gd name="connsiteX5" fmla="*/ 9284528 w 9302003"/>
              <a:gd name="connsiteY5" fmla="*/ 105483 h 3196114"/>
              <a:gd name="connsiteX6" fmla="*/ 9301373 w 9302003"/>
              <a:gd name="connsiteY6" fmla="*/ 3187145 h 3196114"/>
              <a:gd name="connsiteX7" fmla="*/ 4237369 w 9302003"/>
              <a:gd name="connsiteY7" fmla="*/ 3196114 h 3196114"/>
              <a:gd name="connsiteX8" fmla="*/ 3975 w 9302003"/>
              <a:gd name="connsiteY8" fmla="*/ 3136666 h 3196114"/>
              <a:gd name="connsiteX9" fmla="*/ 819 w 9302003"/>
              <a:gd name="connsiteY9" fmla="*/ 832887 h 3196114"/>
              <a:gd name="connsiteX0" fmla="*/ 1060 w 9302244"/>
              <a:gd name="connsiteY0" fmla="*/ 832887 h 3196114"/>
              <a:gd name="connsiteX1" fmla="*/ 1279187 w 9302244"/>
              <a:gd name="connsiteY1" fmla="*/ 877097 h 3196114"/>
              <a:gd name="connsiteX2" fmla="*/ 4522118 w 9302244"/>
              <a:gd name="connsiteY2" fmla="*/ 1759600 h 3196114"/>
              <a:gd name="connsiteX3" fmla="*/ 7881064 w 9302244"/>
              <a:gd name="connsiteY3" fmla="*/ 222795 h 3196114"/>
              <a:gd name="connsiteX4" fmla="*/ 8772129 w 9302244"/>
              <a:gd name="connsiteY4" fmla="*/ 0 h 3196114"/>
              <a:gd name="connsiteX5" fmla="*/ 9284769 w 9302244"/>
              <a:gd name="connsiteY5" fmla="*/ 105483 h 3196114"/>
              <a:gd name="connsiteX6" fmla="*/ 9301614 w 9302244"/>
              <a:gd name="connsiteY6" fmla="*/ 3187145 h 3196114"/>
              <a:gd name="connsiteX7" fmla="*/ 4237610 w 9302244"/>
              <a:gd name="connsiteY7" fmla="*/ 3196114 h 3196114"/>
              <a:gd name="connsiteX8" fmla="*/ 1320 w 9302244"/>
              <a:gd name="connsiteY8" fmla="*/ 3142458 h 3196114"/>
              <a:gd name="connsiteX9" fmla="*/ 1060 w 9302244"/>
              <a:gd name="connsiteY9" fmla="*/ 832887 h 3196114"/>
              <a:gd name="connsiteX0" fmla="*/ 1060 w 9302244"/>
              <a:gd name="connsiteY0" fmla="*/ 832887 h 3196114"/>
              <a:gd name="connsiteX1" fmla="*/ 1279187 w 9302244"/>
              <a:gd name="connsiteY1" fmla="*/ 877097 h 3196114"/>
              <a:gd name="connsiteX2" fmla="*/ 4522118 w 9302244"/>
              <a:gd name="connsiteY2" fmla="*/ 1759600 h 3196114"/>
              <a:gd name="connsiteX3" fmla="*/ 7881064 w 9302244"/>
              <a:gd name="connsiteY3" fmla="*/ 222795 h 3196114"/>
              <a:gd name="connsiteX4" fmla="*/ 8772129 w 9302244"/>
              <a:gd name="connsiteY4" fmla="*/ 0 h 3196114"/>
              <a:gd name="connsiteX5" fmla="*/ 9284769 w 9302244"/>
              <a:gd name="connsiteY5" fmla="*/ 122856 h 3196114"/>
              <a:gd name="connsiteX6" fmla="*/ 9301614 w 9302244"/>
              <a:gd name="connsiteY6" fmla="*/ 3187145 h 3196114"/>
              <a:gd name="connsiteX7" fmla="*/ 4237610 w 9302244"/>
              <a:gd name="connsiteY7" fmla="*/ 3196114 h 3196114"/>
              <a:gd name="connsiteX8" fmla="*/ 1320 w 9302244"/>
              <a:gd name="connsiteY8" fmla="*/ 3142458 h 3196114"/>
              <a:gd name="connsiteX9" fmla="*/ 1060 w 9302244"/>
              <a:gd name="connsiteY9" fmla="*/ 832887 h 3196114"/>
              <a:gd name="connsiteX0" fmla="*/ 308 w 9301492"/>
              <a:gd name="connsiteY0" fmla="*/ 832887 h 3196114"/>
              <a:gd name="connsiteX1" fmla="*/ 1278435 w 9301492"/>
              <a:gd name="connsiteY1" fmla="*/ 877097 h 3196114"/>
              <a:gd name="connsiteX2" fmla="*/ 4521366 w 9301492"/>
              <a:gd name="connsiteY2" fmla="*/ 1759600 h 3196114"/>
              <a:gd name="connsiteX3" fmla="*/ 7880312 w 9301492"/>
              <a:gd name="connsiteY3" fmla="*/ 222795 h 3196114"/>
              <a:gd name="connsiteX4" fmla="*/ 8771377 w 9301492"/>
              <a:gd name="connsiteY4" fmla="*/ 0 h 3196114"/>
              <a:gd name="connsiteX5" fmla="*/ 9284017 w 9301492"/>
              <a:gd name="connsiteY5" fmla="*/ 122856 h 3196114"/>
              <a:gd name="connsiteX6" fmla="*/ 9300862 w 9301492"/>
              <a:gd name="connsiteY6" fmla="*/ 3187145 h 3196114"/>
              <a:gd name="connsiteX7" fmla="*/ 4236858 w 9301492"/>
              <a:gd name="connsiteY7" fmla="*/ 3196114 h 3196114"/>
              <a:gd name="connsiteX8" fmla="*/ 25096 w 9301492"/>
              <a:gd name="connsiteY8" fmla="*/ 2774544 h 3196114"/>
              <a:gd name="connsiteX9" fmla="*/ 308 w 9301492"/>
              <a:gd name="connsiteY9" fmla="*/ 832887 h 3196114"/>
              <a:gd name="connsiteX0" fmla="*/ 1060 w 9302244"/>
              <a:gd name="connsiteY0" fmla="*/ 832887 h 3196114"/>
              <a:gd name="connsiteX1" fmla="*/ 1279187 w 9302244"/>
              <a:gd name="connsiteY1" fmla="*/ 877097 h 3196114"/>
              <a:gd name="connsiteX2" fmla="*/ 4522118 w 9302244"/>
              <a:gd name="connsiteY2" fmla="*/ 1759600 h 3196114"/>
              <a:gd name="connsiteX3" fmla="*/ 7881064 w 9302244"/>
              <a:gd name="connsiteY3" fmla="*/ 222795 h 3196114"/>
              <a:gd name="connsiteX4" fmla="*/ 8772129 w 9302244"/>
              <a:gd name="connsiteY4" fmla="*/ 0 h 3196114"/>
              <a:gd name="connsiteX5" fmla="*/ 9284769 w 9302244"/>
              <a:gd name="connsiteY5" fmla="*/ 122856 h 3196114"/>
              <a:gd name="connsiteX6" fmla="*/ 9301614 w 9302244"/>
              <a:gd name="connsiteY6" fmla="*/ 3187145 h 3196114"/>
              <a:gd name="connsiteX7" fmla="*/ 4237610 w 9302244"/>
              <a:gd name="connsiteY7" fmla="*/ 3196114 h 3196114"/>
              <a:gd name="connsiteX8" fmla="*/ 1320 w 9302244"/>
              <a:gd name="connsiteY8" fmla="*/ 2799072 h 3196114"/>
              <a:gd name="connsiteX9" fmla="*/ 1060 w 9302244"/>
              <a:gd name="connsiteY9" fmla="*/ 832887 h 3196114"/>
              <a:gd name="connsiteX0" fmla="*/ 1060 w 9284769"/>
              <a:gd name="connsiteY0" fmla="*/ 832887 h 3196114"/>
              <a:gd name="connsiteX1" fmla="*/ 1279187 w 9284769"/>
              <a:gd name="connsiteY1" fmla="*/ 877097 h 3196114"/>
              <a:gd name="connsiteX2" fmla="*/ 4522118 w 9284769"/>
              <a:gd name="connsiteY2" fmla="*/ 1759600 h 3196114"/>
              <a:gd name="connsiteX3" fmla="*/ 7881064 w 9284769"/>
              <a:gd name="connsiteY3" fmla="*/ 222795 h 3196114"/>
              <a:gd name="connsiteX4" fmla="*/ 8772129 w 9284769"/>
              <a:gd name="connsiteY4" fmla="*/ 0 h 3196114"/>
              <a:gd name="connsiteX5" fmla="*/ 9284769 w 9284769"/>
              <a:gd name="connsiteY5" fmla="*/ 122856 h 3196114"/>
              <a:gd name="connsiteX6" fmla="*/ 9252559 w 9284769"/>
              <a:gd name="connsiteY6" fmla="*/ 2312326 h 3196114"/>
              <a:gd name="connsiteX7" fmla="*/ 4237610 w 9284769"/>
              <a:gd name="connsiteY7" fmla="*/ 3196114 h 3196114"/>
              <a:gd name="connsiteX8" fmla="*/ 1320 w 9284769"/>
              <a:gd name="connsiteY8" fmla="*/ 2799072 h 3196114"/>
              <a:gd name="connsiteX9" fmla="*/ 1060 w 9284769"/>
              <a:gd name="connsiteY9" fmla="*/ 832887 h 3196114"/>
              <a:gd name="connsiteX0" fmla="*/ 1060 w 9284769"/>
              <a:gd name="connsiteY0" fmla="*/ 832887 h 3196114"/>
              <a:gd name="connsiteX1" fmla="*/ 1279187 w 9284769"/>
              <a:gd name="connsiteY1" fmla="*/ 877097 h 3196114"/>
              <a:gd name="connsiteX2" fmla="*/ 4522118 w 9284769"/>
              <a:gd name="connsiteY2" fmla="*/ 1759600 h 3196114"/>
              <a:gd name="connsiteX3" fmla="*/ 7881064 w 9284769"/>
              <a:gd name="connsiteY3" fmla="*/ 222795 h 3196114"/>
              <a:gd name="connsiteX4" fmla="*/ 8772129 w 9284769"/>
              <a:gd name="connsiteY4" fmla="*/ 0 h 3196114"/>
              <a:gd name="connsiteX5" fmla="*/ 9284769 w 9284769"/>
              <a:gd name="connsiteY5" fmla="*/ 122856 h 3196114"/>
              <a:gd name="connsiteX6" fmla="*/ 9252559 w 9284769"/>
              <a:gd name="connsiteY6" fmla="*/ 2794703 h 3196114"/>
              <a:gd name="connsiteX7" fmla="*/ 4237610 w 9284769"/>
              <a:gd name="connsiteY7" fmla="*/ 3196114 h 3196114"/>
              <a:gd name="connsiteX8" fmla="*/ 1320 w 9284769"/>
              <a:gd name="connsiteY8" fmla="*/ 2799072 h 3196114"/>
              <a:gd name="connsiteX9" fmla="*/ 1060 w 9284769"/>
              <a:gd name="connsiteY9" fmla="*/ 832887 h 3196114"/>
              <a:gd name="connsiteX0" fmla="*/ 1060 w 9284769"/>
              <a:gd name="connsiteY0" fmla="*/ 832887 h 3196114"/>
              <a:gd name="connsiteX1" fmla="*/ 1279187 w 9284769"/>
              <a:gd name="connsiteY1" fmla="*/ 877097 h 3196114"/>
              <a:gd name="connsiteX2" fmla="*/ 4522118 w 9284769"/>
              <a:gd name="connsiteY2" fmla="*/ 1759600 h 3196114"/>
              <a:gd name="connsiteX3" fmla="*/ 7881064 w 9284769"/>
              <a:gd name="connsiteY3" fmla="*/ 222795 h 3196114"/>
              <a:gd name="connsiteX4" fmla="*/ 8772129 w 9284769"/>
              <a:gd name="connsiteY4" fmla="*/ 0 h 3196114"/>
              <a:gd name="connsiteX5" fmla="*/ 9284769 w 9284769"/>
              <a:gd name="connsiteY5" fmla="*/ 122856 h 3196114"/>
              <a:gd name="connsiteX6" fmla="*/ 9252559 w 9284769"/>
              <a:gd name="connsiteY6" fmla="*/ 2794703 h 3196114"/>
              <a:gd name="connsiteX7" fmla="*/ 4262138 w 9284769"/>
              <a:gd name="connsiteY7" fmla="*/ 3196114 h 3196114"/>
              <a:gd name="connsiteX8" fmla="*/ 1320 w 9284769"/>
              <a:gd name="connsiteY8" fmla="*/ 2799072 h 3196114"/>
              <a:gd name="connsiteX9" fmla="*/ 1060 w 9284769"/>
              <a:gd name="connsiteY9" fmla="*/ 832887 h 3196114"/>
              <a:gd name="connsiteX0" fmla="*/ 1060 w 9284769"/>
              <a:gd name="connsiteY0" fmla="*/ 832887 h 2799072"/>
              <a:gd name="connsiteX1" fmla="*/ 1279187 w 9284769"/>
              <a:gd name="connsiteY1" fmla="*/ 877097 h 2799072"/>
              <a:gd name="connsiteX2" fmla="*/ 4522118 w 9284769"/>
              <a:gd name="connsiteY2" fmla="*/ 1759600 h 2799072"/>
              <a:gd name="connsiteX3" fmla="*/ 7881064 w 9284769"/>
              <a:gd name="connsiteY3" fmla="*/ 222795 h 2799072"/>
              <a:gd name="connsiteX4" fmla="*/ 8772129 w 9284769"/>
              <a:gd name="connsiteY4" fmla="*/ 0 h 2799072"/>
              <a:gd name="connsiteX5" fmla="*/ 9284769 w 9284769"/>
              <a:gd name="connsiteY5" fmla="*/ 122856 h 2799072"/>
              <a:gd name="connsiteX6" fmla="*/ 9252559 w 9284769"/>
              <a:gd name="connsiteY6" fmla="*/ 2794703 h 2799072"/>
              <a:gd name="connsiteX7" fmla="*/ 1320 w 9284769"/>
              <a:gd name="connsiteY7" fmla="*/ 2799072 h 2799072"/>
              <a:gd name="connsiteX8" fmla="*/ 1060 w 9284769"/>
              <a:gd name="connsiteY8" fmla="*/ 832887 h 2799072"/>
              <a:gd name="connsiteX0" fmla="*/ 1060 w 9284769"/>
              <a:gd name="connsiteY0" fmla="*/ 832887 h 2811054"/>
              <a:gd name="connsiteX1" fmla="*/ 1279187 w 9284769"/>
              <a:gd name="connsiteY1" fmla="*/ 877097 h 2811054"/>
              <a:gd name="connsiteX2" fmla="*/ 4522118 w 9284769"/>
              <a:gd name="connsiteY2" fmla="*/ 1759600 h 2811054"/>
              <a:gd name="connsiteX3" fmla="*/ 7881064 w 9284769"/>
              <a:gd name="connsiteY3" fmla="*/ 222795 h 2811054"/>
              <a:gd name="connsiteX4" fmla="*/ 8772129 w 9284769"/>
              <a:gd name="connsiteY4" fmla="*/ 0 h 2811054"/>
              <a:gd name="connsiteX5" fmla="*/ 9284769 w 9284769"/>
              <a:gd name="connsiteY5" fmla="*/ 122856 h 2811054"/>
              <a:gd name="connsiteX6" fmla="*/ 9252559 w 9284769"/>
              <a:gd name="connsiteY6" fmla="*/ 2811054 h 2811054"/>
              <a:gd name="connsiteX7" fmla="*/ 1320 w 9284769"/>
              <a:gd name="connsiteY7" fmla="*/ 2799072 h 2811054"/>
              <a:gd name="connsiteX8" fmla="*/ 1060 w 9284769"/>
              <a:gd name="connsiteY8" fmla="*/ 832887 h 2811054"/>
              <a:gd name="connsiteX0" fmla="*/ 1060 w 9284769"/>
              <a:gd name="connsiteY0" fmla="*/ 832887 h 2799072"/>
              <a:gd name="connsiteX1" fmla="*/ 1279187 w 9284769"/>
              <a:gd name="connsiteY1" fmla="*/ 877097 h 2799072"/>
              <a:gd name="connsiteX2" fmla="*/ 4522118 w 9284769"/>
              <a:gd name="connsiteY2" fmla="*/ 1759600 h 2799072"/>
              <a:gd name="connsiteX3" fmla="*/ 7881064 w 9284769"/>
              <a:gd name="connsiteY3" fmla="*/ 222795 h 2799072"/>
              <a:gd name="connsiteX4" fmla="*/ 8772129 w 9284769"/>
              <a:gd name="connsiteY4" fmla="*/ 0 h 2799072"/>
              <a:gd name="connsiteX5" fmla="*/ 9284769 w 9284769"/>
              <a:gd name="connsiteY5" fmla="*/ 122856 h 2799072"/>
              <a:gd name="connsiteX6" fmla="*/ 9277087 w 9284769"/>
              <a:gd name="connsiteY6" fmla="*/ 2786526 h 2799072"/>
              <a:gd name="connsiteX7" fmla="*/ 1320 w 9284769"/>
              <a:gd name="connsiteY7" fmla="*/ 2799072 h 2799072"/>
              <a:gd name="connsiteX8" fmla="*/ 1060 w 9284769"/>
              <a:gd name="connsiteY8" fmla="*/ 832887 h 2799072"/>
              <a:gd name="connsiteX0" fmla="*/ 1060 w 9284769"/>
              <a:gd name="connsiteY0" fmla="*/ 832887 h 2802878"/>
              <a:gd name="connsiteX1" fmla="*/ 1279187 w 9284769"/>
              <a:gd name="connsiteY1" fmla="*/ 877097 h 2802878"/>
              <a:gd name="connsiteX2" fmla="*/ 4522118 w 9284769"/>
              <a:gd name="connsiteY2" fmla="*/ 1759600 h 2802878"/>
              <a:gd name="connsiteX3" fmla="*/ 7881064 w 9284769"/>
              <a:gd name="connsiteY3" fmla="*/ 222795 h 2802878"/>
              <a:gd name="connsiteX4" fmla="*/ 8772129 w 9284769"/>
              <a:gd name="connsiteY4" fmla="*/ 0 h 2802878"/>
              <a:gd name="connsiteX5" fmla="*/ 9284769 w 9284769"/>
              <a:gd name="connsiteY5" fmla="*/ 122856 h 2802878"/>
              <a:gd name="connsiteX6" fmla="*/ 9277087 w 9284769"/>
              <a:gd name="connsiteY6" fmla="*/ 2802878 h 2802878"/>
              <a:gd name="connsiteX7" fmla="*/ 1320 w 9284769"/>
              <a:gd name="connsiteY7" fmla="*/ 2799072 h 2802878"/>
              <a:gd name="connsiteX8" fmla="*/ 1060 w 9284769"/>
              <a:gd name="connsiteY8" fmla="*/ 832887 h 2802878"/>
              <a:gd name="connsiteX0" fmla="*/ 21 w 9283730"/>
              <a:gd name="connsiteY0" fmla="*/ 832887 h 2802878"/>
              <a:gd name="connsiteX1" fmla="*/ 1278148 w 9283730"/>
              <a:gd name="connsiteY1" fmla="*/ 877097 h 2802878"/>
              <a:gd name="connsiteX2" fmla="*/ 4521079 w 9283730"/>
              <a:gd name="connsiteY2" fmla="*/ 1759600 h 2802878"/>
              <a:gd name="connsiteX3" fmla="*/ 7880025 w 9283730"/>
              <a:gd name="connsiteY3" fmla="*/ 222795 h 2802878"/>
              <a:gd name="connsiteX4" fmla="*/ 8771090 w 9283730"/>
              <a:gd name="connsiteY4" fmla="*/ 0 h 2802878"/>
              <a:gd name="connsiteX5" fmla="*/ 9283730 w 9283730"/>
              <a:gd name="connsiteY5" fmla="*/ 122856 h 2802878"/>
              <a:gd name="connsiteX6" fmla="*/ 9276048 w 9283730"/>
              <a:gd name="connsiteY6" fmla="*/ 2802878 h 2802878"/>
              <a:gd name="connsiteX7" fmla="*/ 506386 w 9283730"/>
              <a:gd name="connsiteY7" fmla="*/ 2353398 h 2802878"/>
              <a:gd name="connsiteX8" fmla="*/ 21 w 9283730"/>
              <a:gd name="connsiteY8" fmla="*/ 832887 h 2802878"/>
              <a:gd name="connsiteX0" fmla="*/ 7293 w 9291002"/>
              <a:gd name="connsiteY0" fmla="*/ 832887 h 2802878"/>
              <a:gd name="connsiteX1" fmla="*/ 1285420 w 9291002"/>
              <a:gd name="connsiteY1" fmla="*/ 877097 h 2802878"/>
              <a:gd name="connsiteX2" fmla="*/ 4528351 w 9291002"/>
              <a:gd name="connsiteY2" fmla="*/ 1759600 h 2802878"/>
              <a:gd name="connsiteX3" fmla="*/ 7887297 w 9291002"/>
              <a:gd name="connsiteY3" fmla="*/ 222795 h 2802878"/>
              <a:gd name="connsiteX4" fmla="*/ 8778362 w 9291002"/>
              <a:gd name="connsiteY4" fmla="*/ 0 h 2802878"/>
              <a:gd name="connsiteX5" fmla="*/ 9291002 w 9291002"/>
              <a:gd name="connsiteY5" fmla="*/ 122856 h 2802878"/>
              <a:gd name="connsiteX6" fmla="*/ 9283320 w 9291002"/>
              <a:gd name="connsiteY6" fmla="*/ 2802878 h 2802878"/>
              <a:gd name="connsiteX7" fmla="*/ 0 w 9291002"/>
              <a:gd name="connsiteY7" fmla="*/ 2406274 h 2802878"/>
              <a:gd name="connsiteX8" fmla="*/ 7293 w 9291002"/>
              <a:gd name="connsiteY8" fmla="*/ 832887 h 2802878"/>
              <a:gd name="connsiteX0" fmla="*/ 7293 w 9291002"/>
              <a:gd name="connsiteY0" fmla="*/ 832887 h 2440296"/>
              <a:gd name="connsiteX1" fmla="*/ 1285420 w 9291002"/>
              <a:gd name="connsiteY1" fmla="*/ 877097 h 2440296"/>
              <a:gd name="connsiteX2" fmla="*/ 4528351 w 9291002"/>
              <a:gd name="connsiteY2" fmla="*/ 1759600 h 2440296"/>
              <a:gd name="connsiteX3" fmla="*/ 7887297 w 9291002"/>
              <a:gd name="connsiteY3" fmla="*/ 222795 h 2440296"/>
              <a:gd name="connsiteX4" fmla="*/ 8778362 w 9291002"/>
              <a:gd name="connsiteY4" fmla="*/ 0 h 2440296"/>
              <a:gd name="connsiteX5" fmla="*/ 9291002 w 9291002"/>
              <a:gd name="connsiteY5" fmla="*/ 122856 h 2440296"/>
              <a:gd name="connsiteX6" fmla="*/ 8694124 w 9291002"/>
              <a:gd name="connsiteY6" fmla="*/ 2440296 h 2440296"/>
              <a:gd name="connsiteX7" fmla="*/ 0 w 9291002"/>
              <a:gd name="connsiteY7" fmla="*/ 2406274 h 2440296"/>
              <a:gd name="connsiteX8" fmla="*/ 7293 w 9291002"/>
              <a:gd name="connsiteY8" fmla="*/ 832887 h 2440296"/>
              <a:gd name="connsiteX0" fmla="*/ 7293 w 9292342"/>
              <a:gd name="connsiteY0" fmla="*/ 832887 h 2406274"/>
              <a:gd name="connsiteX1" fmla="*/ 1285420 w 9292342"/>
              <a:gd name="connsiteY1" fmla="*/ 877097 h 2406274"/>
              <a:gd name="connsiteX2" fmla="*/ 4528351 w 9292342"/>
              <a:gd name="connsiteY2" fmla="*/ 1759600 h 2406274"/>
              <a:gd name="connsiteX3" fmla="*/ 7887297 w 9292342"/>
              <a:gd name="connsiteY3" fmla="*/ 222795 h 2406274"/>
              <a:gd name="connsiteX4" fmla="*/ 8778362 w 9292342"/>
              <a:gd name="connsiteY4" fmla="*/ 0 h 2406274"/>
              <a:gd name="connsiteX5" fmla="*/ 9291002 w 9292342"/>
              <a:gd name="connsiteY5" fmla="*/ 122856 h 2406274"/>
              <a:gd name="connsiteX6" fmla="*/ 9290874 w 9292342"/>
              <a:gd name="connsiteY6" fmla="*/ 2394973 h 2406274"/>
              <a:gd name="connsiteX7" fmla="*/ 0 w 9292342"/>
              <a:gd name="connsiteY7" fmla="*/ 2406274 h 2406274"/>
              <a:gd name="connsiteX8" fmla="*/ 7293 w 9292342"/>
              <a:gd name="connsiteY8" fmla="*/ 832887 h 2406274"/>
              <a:gd name="connsiteX0" fmla="*/ 7293 w 9292342"/>
              <a:gd name="connsiteY0" fmla="*/ 710031 h 2283418"/>
              <a:gd name="connsiteX1" fmla="*/ 1285420 w 9292342"/>
              <a:gd name="connsiteY1" fmla="*/ 754241 h 2283418"/>
              <a:gd name="connsiteX2" fmla="*/ 4528351 w 9292342"/>
              <a:gd name="connsiteY2" fmla="*/ 1636744 h 2283418"/>
              <a:gd name="connsiteX3" fmla="*/ 7887297 w 9292342"/>
              <a:gd name="connsiteY3" fmla="*/ 99939 h 2283418"/>
              <a:gd name="connsiteX4" fmla="*/ 9291002 w 9292342"/>
              <a:gd name="connsiteY4" fmla="*/ 0 h 2283418"/>
              <a:gd name="connsiteX5" fmla="*/ 9290874 w 9292342"/>
              <a:gd name="connsiteY5" fmla="*/ 2272117 h 2283418"/>
              <a:gd name="connsiteX6" fmla="*/ 0 w 9292342"/>
              <a:gd name="connsiteY6" fmla="*/ 2283418 h 2283418"/>
              <a:gd name="connsiteX7" fmla="*/ 7293 w 9292342"/>
              <a:gd name="connsiteY7" fmla="*/ 710031 h 2283418"/>
              <a:gd name="connsiteX0" fmla="*/ 7293 w 9292342"/>
              <a:gd name="connsiteY0" fmla="*/ 610092 h 2183479"/>
              <a:gd name="connsiteX1" fmla="*/ 1285420 w 9292342"/>
              <a:gd name="connsiteY1" fmla="*/ 654302 h 2183479"/>
              <a:gd name="connsiteX2" fmla="*/ 4528351 w 9292342"/>
              <a:gd name="connsiteY2" fmla="*/ 1536805 h 2183479"/>
              <a:gd name="connsiteX3" fmla="*/ 7887297 w 9292342"/>
              <a:gd name="connsiteY3" fmla="*/ 0 h 2183479"/>
              <a:gd name="connsiteX4" fmla="*/ 9291002 w 9292342"/>
              <a:gd name="connsiteY4" fmla="*/ 783225 h 2183479"/>
              <a:gd name="connsiteX5" fmla="*/ 9290874 w 9292342"/>
              <a:gd name="connsiteY5" fmla="*/ 2172178 h 2183479"/>
              <a:gd name="connsiteX6" fmla="*/ 0 w 9292342"/>
              <a:gd name="connsiteY6" fmla="*/ 2183479 h 2183479"/>
              <a:gd name="connsiteX7" fmla="*/ 7293 w 9292342"/>
              <a:gd name="connsiteY7" fmla="*/ 610092 h 2183479"/>
              <a:gd name="connsiteX0" fmla="*/ 7293 w 9292342"/>
              <a:gd name="connsiteY0" fmla="*/ 523223 h 2096610"/>
              <a:gd name="connsiteX1" fmla="*/ 1285420 w 9292342"/>
              <a:gd name="connsiteY1" fmla="*/ 567433 h 2096610"/>
              <a:gd name="connsiteX2" fmla="*/ 4528351 w 9292342"/>
              <a:gd name="connsiteY2" fmla="*/ 1449936 h 2096610"/>
              <a:gd name="connsiteX3" fmla="*/ 7576018 w 9292342"/>
              <a:gd name="connsiteY3" fmla="*/ 0 h 2096610"/>
              <a:gd name="connsiteX4" fmla="*/ 9291002 w 9292342"/>
              <a:gd name="connsiteY4" fmla="*/ 696356 h 2096610"/>
              <a:gd name="connsiteX5" fmla="*/ 9290874 w 9292342"/>
              <a:gd name="connsiteY5" fmla="*/ 2085309 h 2096610"/>
              <a:gd name="connsiteX6" fmla="*/ 0 w 9292342"/>
              <a:gd name="connsiteY6" fmla="*/ 2096610 h 2096610"/>
              <a:gd name="connsiteX7" fmla="*/ 7293 w 9292342"/>
              <a:gd name="connsiteY7" fmla="*/ 523223 h 2096610"/>
              <a:gd name="connsiteX0" fmla="*/ 7293 w 9292342"/>
              <a:gd name="connsiteY0" fmla="*/ 523223 h 2096610"/>
              <a:gd name="connsiteX1" fmla="*/ 1285420 w 9292342"/>
              <a:gd name="connsiteY1" fmla="*/ 567433 h 2096610"/>
              <a:gd name="connsiteX2" fmla="*/ 4528351 w 9292342"/>
              <a:gd name="connsiteY2" fmla="*/ 1449936 h 2096610"/>
              <a:gd name="connsiteX3" fmla="*/ 7576018 w 9292342"/>
              <a:gd name="connsiteY3" fmla="*/ 0 h 2096610"/>
              <a:gd name="connsiteX4" fmla="*/ 9291002 w 9292342"/>
              <a:gd name="connsiteY4" fmla="*/ 681878 h 2096610"/>
              <a:gd name="connsiteX5" fmla="*/ 9290874 w 9292342"/>
              <a:gd name="connsiteY5" fmla="*/ 2085309 h 2096610"/>
              <a:gd name="connsiteX6" fmla="*/ 0 w 9292342"/>
              <a:gd name="connsiteY6" fmla="*/ 2096610 h 2096610"/>
              <a:gd name="connsiteX7" fmla="*/ 7293 w 9292342"/>
              <a:gd name="connsiteY7" fmla="*/ 523223 h 2096610"/>
              <a:gd name="connsiteX0" fmla="*/ 7293 w 9292342"/>
              <a:gd name="connsiteY0" fmla="*/ 523223 h 2096610"/>
              <a:gd name="connsiteX1" fmla="*/ 1285420 w 9292342"/>
              <a:gd name="connsiteY1" fmla="*/ 567433 h 2096610"/>
              <a:gd name="connsiteX2" fmla="*/ 4528351 w 9292342"/>
              <a:gd name="connsiteY2" fmla="*/ 1449936 h 2096610"/>
              <a:gd name="connsiteX3" fmla="*/ 7576018 w 9292342"/>
              <a:gd name="connsiteY3" fmla="*/ 0 h 2096610"/>
              <a:gd name="connsiteX4" fmla="*/ 9291002 w 9292342"/>
              <a:gd name="connsiteY4" fmla="*/ 667400 h 2096610"/>
              <a:gd name="connsiteX5" fmla="*/ 9290874 w 9292342"/>
              <a:gd name="connsiteY5" fmla="*/ 2085309 h 2096610"/>
              <a:gd name="connsiteX6" fmla="*/ 0 w 9292342"/>
              <a:gd name="connsiteY6" fmla="*/ 2096610 h 2096610"/>
              <a:gd name="connsiteX7" fmla="*/ 7293 w 9292342"/>
              <a:gd name="connsiteY7" fmla="*/ 523223 h 2096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92342" h="2096610">
                <a:moveTo>
                  <a:pt x="7293" y="523223"/>
                </a:moveTo>
                <a:lnTo>
                  <a:pt x="1285420" y="567433"/>
                </a:lnTo>
                <a:lnTo>
                  <a:pt x="4528351" y="1449936"/>
                </a:lnTo>
                <a:lnTo>
                  <a:pt x="7576018" y="0"/>
                </a:lnTo>
                <a:lnTo>
                  <a:pt x="9291002" y="667400"/>
                </a:lnTo>
                <a:cubicBezTo>
                  <a:pt x="9285966" y="1660006"/>
                  <a:pt x="9295910" y="1092703"/>
                  <a:pt x="9290874" y="2085309"/>
                </a:cubicBezTo>
                <a:lnTo>
                  <a:pt x="0" y="2096610"/>
                </a:lnTo>
                <a:cubicBezTo>
                  <a:pt x="3774" y="1314206"/>
                  <a:pt x="3519" y="1305627"/>
                  <a:pt x="7293" y="52322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4D1ABEB9-DECE-4F8A-3824-83E3934DA69F}"/>
              </a:ext>
            </a:extLst>
          </p:cNvPr>
          <p:cNvGrpSpPr/>
          <p:nvPr userDrawn="1"/>
        </p:nvGrpSpPr>
        <p:grpSpPr>
          <a:xfrm>
            <a:off x="-18230" y="3981859"/>
            <a:ext cx="12238699" cy="2444597"/>
            <a:chOff x="42712" y="3002165"/>
            <a:chExt cx="12177759" cy="2444597"/>
          </a:xfrm>
          <a:effectLst>
            <a:outerShdw blurRad="139700" dist="38100" dir="5400000" sx="101000" sy="101000" algn="t" rotWithShape="0">
              <a:prstClr val="black">
                <a:alpha val="22000"/>
              </a:prstClr>
            </a:outerShdw>
          </a:effectLst>
        </p:grpSpPr>
        <p:sp>
          <p:nvSpPr>
            <p:cNvPr id="19" name="Freeform: Shape 18">
              <a:extLst>
                <a:ext uri="{FF2B5EF4-FFF2-40B4-BE49-F238E27FC236}">
                  <a16:creationId xmlns:a16="http://schemas.microsoft.com/office/drawing/2014/main" id="{DAB56771-6779-197B-3F51-248F40549134}"/>
                </a:ext>
              </a:extLst>
            </p:cNvPr>
            <p:cNvSpPr/>
            <p:nvPr/>
          </p:nvSpPr>
          <p:spPr>
            <a:xfrm flipH="1">
              <a:off x="9662041" y="3004625"/>
              <a:ext cx="2558430" cy="1027786"/>
            </a:xfrm>
            <a:custGeom>
              <a:avLst/>
              <a:gdLst>
                <a:gd name="connsiteX0" fmla="*/ 1702121 w 2188655"/>
                <a:gd name="connsiteY0" fmla="*/ 0 h 573468"/>
                <a:gd name="connsiteX1" fmla="*/ 0 w 2188655"/>
                <a:gd name="connsiteY1" fmla="*/ 573469 h 573468"/>
                <a:gd name="connsiteX2" fmla="*/ 2188655 w 2188655"/>
                <a:gd name="connsiteY2" fmla="*/ 261478 h 573468"/>
                <a:gd name="connsiteX3" fmla="*/ 1702121 w 2188655"/>
                <a:gd name="connsiteY3" fmla="*/ 0 h 573468"/>
                <a:gd name="connsiteX0" fmla="*/ 547535 w 2188655"/>
                <a:gd name="connsiteY0" fmla="*/ 0 h 594734"/>
                <a:gd name="connsiteX1" fmla="*/ 0 w 2188655"/>
                <a:gd name="connsiteY1" fmla="*/ 594734 h 594734"/>
                <a:gd name="connsiteX2" fmla="*/ 2188655 w 2188655"/>
                <a:gd name="connsiteY2" fmla="*/ 282743 h 594734"/>
                <a:gd name="connsiteX3" fmla="*/ 547535 w 2188655"/>
                <a:gd name="connsiteY3" fmla="*/ 0 h 594734"/>
                <a:gd name="connsiteX0" fmla="*/ 579907 w 2188655"/>
                <a:gd name="connsiteY0" fmla="*/ 0 h 626632"/>
                <a:gd name="connsiteX1" fmla="*/ 0 w 2188655"/>
                <a:gd name="connsiteY1" fmla="*/ 626632 h 626632"/>
                <a:gd name="connsiteX2" fmla="*/ 2188655 w 2188655"/>
                <a:gd name="connsiteY2" fmla="*/ 314641 h 626632"/>
                <a:gd name="connsiteX3" fmla="*/ 579907 w 2188655"/>
                <a:gd name="connsiteY3" fmla="*/ 0 h 626632"/>
                <a:gd name="connsiteX0" fmla="*/ 579907 w 1249879"/>
                <a:gd name="connsiteY0" fmla="*/ 0 h 626632"/>
                <a:gd name="connsiteX1" fmla="*/ 0 w 1249879"/>
                <a:gd name="connsiteY1" fmla="*/ 626632 h 626632"/>
                <a:gd name="connsiteX2" fmla="*/ 1249879 w 1249879"/>
                <a:gd name="connsiteY2" fmla="*/ 314641 h 626632"/>
                <a:gd name="connsiteX3" fmla="*/ 579907 w 1249879"/>
                <a:gd name="connsiteY3" fmla="*/ 0 h 626632"/>
                <a:gd name="connsiteX0" fmla="*/ 644650 w 1314622"/>
                <a:gd name="connsiteY0" fmla="*/ 0 h 314641"/>
                <a:gd name="connsiteX1" fmla="*/ 0 w 1314622"/>
                <a:gd name="connsiteY1" fmla="*/ 126901 h 314641"/>
                <a:gd name="connsiteX2" fmla="*/ 1314622 w 1314622"/>
                <a:gd name="connsiteY2" fmla="*/ 314641 h 314641"/>
                <a:gd name="connsiteX3" fmla="*/ 644650 w 1314622"/>
                <a:gd name="connsiteY3" fmla="*/ 0 h 314641"/>
                <a:gd name="connsiteX0" fmla="*/ 578917 w 1314622"/>
                <a:gd name="connsiteY0" fmla="*/ 0 h 211771"/>
                <a:gd name="connsiteX1" fmla="*/ 0 w 1314622"/>
                <a:gd name="connsiteY1" fmla="*/ 24031 h 211771"/>
                <a:gd name="connsiteX2" fmla="*/ 1314622 w 1314622"/>
                <a:gd name="connsiteY2" fmla="*/ 211771 h 211771"/>
                <a:gd name="connsiteX3" fmla="*/ 578917 w 1314622"/>
                <a:gd name="connsiteY3" fmla="*/ 0 h 211771"/>
                <a:gd name="connsiteX0" fmla="*/ 578917 w 1314622"/>
                <a:gd name="connsiteY0" fmla="*/ 0 h 310831"/>
                <a:gd name="connsiteX1" fmla="*/ 0 w 1314622"/>
                <a:gd name="connsiteY1" fmla="*/ 123091 h 310831"/>
                <a:gd name="connsiteX2" fmla="*/ 1314622 w 1314622"/>
                <a:gd name="connsiteY2" fmla="*/ 310831 h 310831"/>
                <a:gd name="connsiteX3" fmla="*/ 578917 w 1314622"/>
                <a:gd name="connsiteY3" fmla="*/ 0 h 310831"/>
                <a:gd name="connsiteX0" fmla="*/ 578917 w 1310755"/>
                <a:gd name="connsiteY0" fmla="*/ 0 h 295591"/>
                <a:gd name="connsiteX1" fmla="*/ 0 w 1310755"/>
                <a:gd name="connsiteY1" fmla="*/ 123091 h 295591"/>
                <a:gd name="connsiteX2" fmla="*/ 1310755 w 1310755"/>
                <a:gd name="connsiteY2" fmla="*/ 295591 h 295591"/>
                <a:gd name="connsiteX3" fmla="*/ 578917 w 1310755"/>
                <a:gd name="connsiteY3" fmla="*/ 0 h 295591"/>
                <a:gd name="connsiteX0" fmla="*/ 578917 w 1322355"/>
                <a:gd name="connsiteY0" fmla="*/ 0 h 291781"/>
                <a:gd name="connsiteX1" fmla="*/ 0 w 1322355"/>
                <a:gd name="connsiteY1" fmla="*/ 123091 h 291781"/>
                <a:gd name="connsiteX2" fmla="*/ 1322355 w 1322355"/>
                <a:gd name="connsiteY2" fmla="*/ 291781 h 291781"/>
                <a:gd name="connsiteX3" fmla="*/ 578917 w 1322355"/>
                <a:gd name="connsiteY3" fmla="*/ 0 h 291781"/>
                <a:gd name="connsiteX0" fmla="*/ 524785 w 1268223"/>
                <a:gd name="connsiteY0" fmla="*/ 0 h 291781"/>
                <a:gd name="connsiteX1" fmla="*/ 0 w 1268223"/>
                <a:gd name="connsiteY1" fmla="*/ 123091 h 291781"/>
                <a:gd name="connsiteX2" fmla="*/ 1268223 w 1268223"/>
                <a:gd name="connsiteY2" fmla="*/ 291781 h 291781"/>
                <a:gd name="connsiteX3" fmla="*/ 524785 w 1268223"/>
                <a:gd name="connsiteY3" fmla="*/ 0 h 291781"/>
                <a:gd name="connsiteX0" fmla="*/ 524785 w 1268223"/>
                <a:gd name="connsiteY0" fmla="*/ 0 h 291781"/>
                <a:gd name="connsiteX1" fmla="*/ 0 w 1268223"/>
                <a:gd name="connsiteY1" fmla="*/ 123091 h 291781"/>
                <a:gd name="connsiteX2" fmla="*/ 1268223 w 1268223"/>
                <a:gd name="connsiteY2" fmla="*/ 291781 h 291781"/>
                <a:gd name="connsiteX3" fmla="*/ 524785 w 1268223"/>
                <a:gd name="connsiteY3" fmla="*/ 0 h 291781"/>
                <a:gd name="connsiteX0" fmla="*/ 532518 w 1275956"/>
                <a:gd name="connsiteY0" fmla="*/ 0 h 291781"/>
                <a:gd name="connsiteX1" fmla="*/ 0 w 1275956"/>
                <a:gd name="connsiteY1" fmla="*/ 119281 h 291781"/>
                <a:gd name="connsiteX2" fmla="*/ 1275956 w 1275956"/>
                <a:gd name="connsiteY2" fmla="*/ 291781 h 291781"/>
                <a:gd name="connsiteX3" fmla="*/ 532518 w 1275956"/>
                <a:gd name="connsiteY3" fmla="*/ 0 h 291781"/>
                <a:gd name="connsiteX0" fmla="*/ 526718 w 1275956"/>
                <a:gd name="connsiteY0" fmla="*/ 0 h 297496"/>
                <a:gd name="connsiteX1" fmla="*/ 0 w 1275956"/>
                <a:gd name="connsiteY1" fmla="*/ 124996 h 297496"/>
                <a:gd name="connsiteX2" fmla="*/ 1275956 w 1275956"/>
                <a:gd name="connsiteY2" fmla="*/ 297496 h 297496"/>
                <a:gd name="connsiteX3" fmla="*/ 526718 w 1275956"/>
                <a:gd name="connsiteY3" fmla="*/ 0 h 297496"/>
                <a:gd name="connsiteX0" fmla="*/ 526718 w 2313980"/>
                <a:gd name="connsiteY0" fmla="*/ 0 h 413321"/>
                <a:gd name="connsiteX1" fmla="*/ 0 w 2313980"/>
                <a:gd name="connsiteY1" fmla="*/ 124996 h 413321"/>
                <a:gd name="connsiteX2" fmla="*/ 2313980 w 2313980"/>
                <a:gd name="connsiteY2" fmla="*/ 413321 h 413321"/>
                <a:gd name="connsiteX3" fmla="*/ 526718 w 2313980"/>
                <a:gd name="connsiteY3" fmla="*/ 0 h 413321"/>
                <a:gd name="connsiteX0" fmla="*/ 0 w 1849041"/>
                <a:gd name="connsiteY0" fmla="*/ 0 h 689643"/>
                <a:gd name="connsiteX1" fmla="*/ 1849041 w 1849041"/>
                <a:gd name="connsiteY1" fmla="*/ 689643 h 689643"/>
                <a:gd name="connsiteX2" fmla="*/ 1787262 w 1849041"/>
                <a:gd name="connsiteY2" fmla="*/ 413321 h 689643"/>
                <a:gd name="connsiteX3" fmla="*/ 0 w 1849041"/>
                <a:gd name="connsiteY3" fmla="*/ 0 h 689643"/>
                <a:gd name="connsiteX0" fmla="*/ 0 w 2375363"/>
                <a:gd name="connsiteY0" fmla="*/ 578430 h 578430"/>
                <a:gd name="connsiteX1" fmla="*/ 2375363 w 2375363"/>
                <a:gd name="connsiteY1" fmla="*/ 276322 h 578430"/>
                <a:gd name="connsiteX2" fmla="*/ 2313584 w 2375363"/>
                <a:gd name="connsiteY2" fmla="*/ 0 h 578430"/>
                <a:gd name="connsiteX3" fmla="*/ 0 w 2375363"/>
                <a:gd name="connsiteY3" fmla="*/ 578430 h 578430"/>
                <a:gd name="connsiteX0" fmla="*/ 0 w 2375363"/>
                <a:gd name="connsiteY0" fmla="*/ 781124 h 781124"/>
                <a:gd name="connsiteX1" fmla="*/ 2375363 w 2375363"/>
                <a:gd name="connsiteY1" fmla="*/ 479016 h 781124"/>
                <a:gd name="connsiteX2" fmla="*/ 1407141 w 2375363"/>
                <a:gd name="connsiteY2" fmla="*/ 0 h 781124"/>
                <a:gd name="connsiteX3" fmla="*/ 0 w 2375363"/>
                <a:gd name="connsiteY3" fmla="*/ 781124 h 781124"/>
                <a:gd name="connsiteX0" fmla="*/ 0 w 1973311"/>
                <a:gd name="connsiteY0" fmla="*/ 781124 h 781124"/>
                <a:gd name="connsiteX1" fmla="*/ 1973311 w 1973311"/>
                <a:gd name="connsiteY1" fmla="*/ 240127 h 781124"/>
                <a:gd name="connsiteX2" fmla="*/ 1407141 w 1973311"/>
                <a:gd name="connsiteY2" fmla="*/ 0 h 781124"/>
                <a:gd name="connsiteX3" fmla="*/ 0 w 1973311"/>
                <a:gd name="connsiteY3" fmla="*/ 781124 h 781124"/>
              </a:gdLst>
              <a:ahLst/>
              <a:cxnLst>
                <a:cxn ang="0">
                  <a:pos x="connsiteX0" y="connsiteY0"/>
                </a:cxn>
                <a:cxn ang="0">
                  <a:pos x="connsiteX1" y="connsiteY1"/>
                </a:cxn>
                <a:cxn ang="0">
                  <a:pos x="connsiteX2" y="connsiteY2"/>
                </a:cxn>
                <a:cxn ang="0">
                  <a:pos x="connsiteX3" y="connsiteY3"/>
                </a:cxn>
              </a:cxnLst>
              <a:rect l="l" t="t" r="r" b="b"/>
              <a:pathLst>
                <a:path w="1973311" h="781124">
                  <a:moveTo>
                    <a:pt x="0" y="781124"/>
                  </a:moveTo>
                  <a:lnTo>
                    <a:pt x="1973311" y="240127"/>
                  </a:lnTo>
                  <a:lnTo>
                    <a:pt x="1407141" y="0"/>
                  </a:lnTo>
                  <a:lnTo>
                    <a:pt x="0" y="781124"/>
                  </a:lnTo>
                  <a:close/>
                </a:path>
              </a:pathLst>
            </a:custGeom>
            <a:solidFill>
              <a:srgbClr val="F1E507"/>
            </a:solidFill>
            <a:ln w="14964"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0667FC2D-C4E7-FE87-8F5A-17BD038DB770}"/>
                </a:ext>
              </a:extLst>
            </p:cNvPr>
            <p:cNvSpPr/>
            <p:nvPr/>
          </p:nvSpPr>
          <p:spPr>
            <a:xfrm flipH="1">
              <a:off x="7660569" y="3002165"/>
              <a:ext cx="2763533" cy="1289558"/>
            </a:xfrm>
            <a:custGeom>
              <a:avLst/>
              <a:gdLst>
                <a:gd name="connsiteX0" fmla="*/ 1341337 w 1773978"/>
                <a:gd name="connsiteY0" fmla="*/ 310505 h 1127623"/>
                <a:gd name="connsiteX1" fmla="*/ 1773979 w 1773978"/>
                <a:gd name="connsiteY1" fmla="*/ 1127624 h 1127623"/>
                <a:gd name="connsiteX2" fmla="*/ 0 w 1773978"/>
                <a:gd name="connsiteY2" fmla="*/ 0 h 1127623"/>
                <a:gd name="connsiteX3" fmla="*/ 1341337 w 1773978"/>
                <a:gd name="connsiteY3" fmla="*/ 310505 h 1127623"/>
                <a:gd name="connsiteX0" fmla="*/ 2625411 w 3058053"/>
                <a:gd name="connsiteY0" fmla="*/ 353035 h 1170154"/>
                <a:gd name="connsiteX1" fmla="*/ 3058053 w 3058053"/>
                <a:gd name="connsiteY1" fmla="*/ 1170154 h 1170154"/>
                <a:gd name="connsiteX2" fmla="*/ 0 w 3058053"/>
                <a:gd name="connsiteY2" fmla="*/ 0 h 1170154"/>
                <a:gd name="connsiteX3" fmla="*/ 2625411 w 3058053"/>
                <a:gd name="connsiteY3" fmla="*/ 353035 h 1170154"/>
                <a:gd name="connsiteX0" fmla="*/ 2495924 w 2928566"/>
                <a:gd name="connsiteY0" fmla="*/ 342403 h 1159522"/>
                <a:gd name="connsiteX1" fmla="*/ 2928566 w 2928566"/>
                <a:gd name="connsiteY1" fmla="*/ 1159522 h 1159522"/>
                <a:gd name="connsiteX2" fmla="*/ 0 w 2928566"/>
                <a:gd name="connsiteY2" fmla="*/ 0 h 1159522"/>
                <a:gd name="connsiteX3" fmla="*/ 2495924 w 2928566"/>
                <a:gd name="connsiteY3" fmla="*/ 342403 h 1159522"/>
                <a:gd name="connsiteX0" fmla="*/ 2519124 w 2951766"/>
                <a:gd name="connsiteY0" fmla="*/ 365263 h 1182382"/>
                <a:gd name="connsiteX1" fmla="*/ 2951766 w 2951766"/>
                <a:gd name="connsiteY1" fmla="*/ 1182382 h 1182382"/>
                <a:gd name="connsiteX2" fmla="*/ 0 w 2951766"/>
                <a:gd name="connsiteY2" fmla="*/ 0 h 1182382"/>
                <a:gd name="connsiteX3" fmla="*/ 2519124 w 2951766"/>
                <a:gd name="connsiteY3" fmla="*/ 365263 h 1182382"/>
                <a:gd name="connsiteX0" fmla="*/ 2538457 w 2971099"/>
                <a:gd name="connsiteY0" fmla="*/ 365263 h 1182382"/>
                <a:gd name="connsiteX1" fmla="*/ 2971099 w 2971099"/>
                <a:gd name="connsiteY1" fmla="*/ 1182382 h 1182382"/>
                <a:gd name="connsiteX2" fmla="*/ 0 w 2971099"/>
                <a:gd name="connsiteY2" fmla="*/ 0 h 1182382"/>
                <a:gd name="connsiteX3" fmla="*/ 2538457 w 2971099"/>
                <a:gd name="connsiteY3" fmla="*/ 365263 h 1182382"/>
                <a:gd name="connsiteX0" fmla="*/ 2538457 w 2538457"/>
                <a:gd name="connsiteY0" fmla="*/ 365263 h 1079512"/>
                <a:gd name="connsiteX1" fmla="*/ 2263510 w 2538457"/>
                <a:gd name="connsiteY1" fmla="*/ 1079512 h 1079512"/>
                <a:gd name="connsiteX2" fmla="*/ 0 w 2538457"/>
                <a:gd name="connsiteY2" fmla="*/ 0 h 1079512"/>
                <a:gd name="connsiteX3" fmla="*/ 2538457 w 2538457"/>
                <a:gd name="connsiteY3" fmla="*/ 365263 h 1079512"/>
                <a:gd name="connsiteX0" fmla="*/ 1745803 w 2263510"/>
                <a:gd name="connsiteY0" fmla="*/ 292873 h 1079512"/>
                <a:gd name="connsiteX1" fmla="*/ 2263510 w 2263510"/>
                <a:gd name="connsiteY1" fmla="*/ 1079512 h 1079512"/>
                <a:gd name="connsiteX2" fmla="*/ 0 w 2263510"/>
                <a:gd name="connsiteY2" fmla="*/ 0 h 1079512"/>
                <a:gd name="connsiteX3" fmla="*/ 1745803 w 2263510"/>
                <a:gd name="connsiteY3" fmla="*/ 292873 h 1079512"/>
                <a:gd name="connsiteX0" fmla="*/ 1776736 w 2263510"/>
                <a:gd name="connsiteY0" fmla="*/ 304303 h 1079512"/>
                <a:gd name="connsiteX1" fmla="*/ 2263510 w 2263510"/>
                <a:gd name="connsiteY1" fmla="*/ 1079512 h 1079512"/>
                <a:gd name="connsiteX2" fmla="*/ 0 w 2263510"/>
                <a:gd name="connsiteY2" fmla="*/ 0 h 1079512"/>
                <a:gd name="connsiteX3" fmla="*/ 1776736 w 2263510"/>
                <a:gd name="connsiteY3" fmla="*/ 304303 h 1079512"/>
                <a:gd name="connsiteX0" fmla="*/ 1602738 w 2263510"/>
                <a:gd name="connsiteY0" fmla="*/ 250963 h 1079512"/>
                <a:gd name="connsiteX1" fmla="*/ 2263510 w 2263510"/>
                <a:gd name="connsiteY1" fmla="*/ 1079512 h 1079512"/>
                <a:gd name="connsiteX2" fmla="*/ 0 w 2263510"/>
                <a:gd name="connsiteY2" fmla="*/ 0 h 1079512"/>
                <a:gd name="connsiteX3" fmla="*/ 1602738 w 2263510"/>
                <a:gd name="connsiteY3" fmla="*/ 250963 h 1079512"/>
                <a:gd name="connsiteX0" fmla="*/ 1610471 w 2263510"/>
                <a:gd name="connsiteY0" fmla="*/ 235723 h 1079512"/>
                <a:gd name="connsiteX1" fmla="*/ 2263510 w 2263510"/>
                <a:gd name="connsiteY1" fmla="*/ 1079512 h 1079512"/>
                <a:gd name="connsiteX2" fmla="*/ 0 w 2263510"/>
                <a:gd name="connsiteY2" fmla="*/ 0 h 1079512"/>
                <a:gd name="connsiteX3" fmla="*/ 1610471 w 2263510"/>
                <a:gd name="connsiteY3" fmla="*/ 235723 h 1079512"/>
                <a:gd name="connsiteX0" fmla="*/ 1610471 w 1691252"/>
                <a:gd name="connsiteY0" fmla="*/ 235723 h 934732"/>
                <a:gd name="connsiteX1" fmla="*/ 1691252 w 1691252"/>
                <a:gd name="connsiteY1" fmla="*/ 934732 h 934732"/>
                <a:gd name="connsiteX2" fmla="*/ 0 w 1691252"/>
                <a:gd name="connsiteY2" fmla="*/ 0 h 934732"/>
                <a:gd name="connsiteX3" fmla="*/ 1610471 w 1691252"/>
                <a:gd name="connsiteY3" fmla="*/ 235723 h 934732"/>
                <a:gd name="connsiteX0" fmla="*/ 1610471 w 2190044"/>
                <a:gd name="connsiteY0" fmla="*/ 235723 h 839482"/>
                <a:gd name="connsiteX1" fmla="*/ 2190044 w 2190044"/>
                <a:gd name="connsiteY1" fmla="*/ 839482 h 839482"/>
                <a:gd name="connsiteX2" fmla="*/ 0 w 2190044"/>
                <a:gd name="connsiteY2" fmla="*/ 0 h 839482"/>
                <a:gd name="connsiteX3" fmla="*/ 1610471 w 2190044"/>
                <a:gd name="connsiteY3" fmla="*/ 235723 h 839482"/>
                <a:gd name="connsiteX0" fmla="*/ 1610471 w 2162978"/>
                <a:gd name="connsiteY0" fmla="*/ 235723 h 839482"/>
                <a:gd name="connsiteX1" fmla="*/ 2162978 w 2162978"/>
                <a:gd name="connsiteY1" fmla="*/ 839482 h 839482"/>
                <a:gd name="connsiteX2" fmla="*/ 0 w 2162978"/>
                <a:gd name="connsiteY2" fmla="*/ 0 h 839482"/>
                <a:gd name="connsiteX3" fmla="*/ 1610471 w 2162978"/>
                <a:gd name="connsiteY3" fmla="*/ 235723 h 839482"/>
                <a:gd name="connsiteX0" fmla="*/ 1610471 w 2228710"/>
                <a:gd name="connsiteY0" fmla="*/ 235723 h 881392"/>
                <a:gd name="connsiteX1" fmla="*/ 2228710 w 2228710"/>
                <a:gd name="connsiteY1" fmla="*/ 881392 h 881392"/>
                <a:gd name="connsiteX2" fmla="*/ 0 w 2228710"/>
                <a:gd name="connsiteY2" fmla="*/ 0 h 881392"/>
                <a:gd name="connsiteX3" fmla="*/ 1610471 w 2228710"/>
                <a:gd name="connsiteY3" fmla="*/ 235723 h 881392"/>
                <a:gd name="connsiteX0" fmla="*/ 1610471 w 2255776"/>
                <a:gd name="connsiteY0" fmla="*/ 235723 h 900442"/>
                <a:gd name="connsiteX1" fmla="*/ 2255776 w 2255776"/>
                <a:gd name="connsiteY1" fmla="*/ 900442 h 900442"/>
                <a:gd name="connsiteX2" fmla="*/ 0 w 2255776"/>
                <a:gd name="connsiteY2" fmla="*/ 0 h 900442"/>
                <a:gd name="connsiteX3" fmla="*/ 1610471 w 2255776"/>
                <a:gd name="connsiteY3" fmla="*/ 235723 h 900442"/>
                <a:gd name="connsiteX0" fmla="*/ 1600804 w 2255776"/>
                <a:gd name="connsiteY0" fmla="*/ 239533 h 900442"/>
                <a:gd name="connsiteX1" fmla="*/ 2255776 w 2255776"/>
                <a:gd name="connsiteY1" fmla="*/ 900442 h 900442"/>
                <a:gd name="connsiteX2" fmla="*/ 0 w 2255776"/>
                <a:gd name="connsiteY2" fmla="*/ 0 h 900442"/>
                <a:gd name="connsiteX3" fmla="*/ 1600804 w 2255776"/>
                <a:gd name="connsiteY3" fmla="*/ 239533 h 900442"/>
                <a:gd name="connsiteX0" fmla="*/ 1600804 w 2994089"/>
                <a:gd name="connsiteY0" fmla="*/ 239533 h 1190004"/>
                <a:gd name="connsiteX1" fmla="*/ 2994089 w 2994089"/>
                <a:gd name="connsiteY1" fmla="*/ 1190004 h 1190004"/>
                <a:gd name="connsiteX2" fmla="*/ 0 w 2994089"/>
                <a:gd name="connsiteY2" fmla="*/ 0 h 1190004"/>
                <a:gd name="connsiteX3" fmla="*/ 1600804 w 2994089"/>
                <a:gd name="connsiteY3" fmla="*/ 239533 h 1190004"/>
                <a:gd name="connsiteX0" fmla="*/ 2565728 w 2994089"/>
                <a:gd name="connsiteY0" fmla="*/ 529095 h 1190004"/>
                <a:gd name="connsiteX1" fmla="*/ 2994089 w 2994089"/>
                <a:gd name="connsiteY1" fmla="*/ 1190004 h 1190004"/>
                <a:gd name="connsiteX2" fmla="*/ 0 w 2994089"/>
                <a:gd name="connsiteY2" fmla="*/ 0 h 1190004"/>
                <a:gd name="connsiteX3" fmla="*/ 2565728 w 2994089"/>
                <a:gd name="connsiteY3" fmla="*/ 529095 h 1190004"/>
                <a:gd name="connsiteX0" fmla="*/ 2032096 w 2460457"/>
                <a:gd name="connsiteY0" fmla="*/ 0 h 660909"/>
                <a:gd name="connsiteX1" fmla="*/ 2460457 w 2460457"/>
                <a:gd name="connsiteY1" fmla="*/ 660909 h 660909"/>
                <a:gd name="connsiteX2" fmla="*/ 0 w 2460457"/>
                <a:gd name="connsiteY2" fmla="*/ 13834 h 660909"/>
                <a:gd name="connsiteX3" fmla="*/ 2032096 w 2460457"/>
                <a:gd name="connsiteY3" fmla="*/ 0 h 660909"/>
                <a:gd name="connsiteX0" fmla="*/ 1703145 w 2131506"/>
                <a:gd name="connsiteY0" fmla="*/ 319162 h 980071"/>
                <a:gd name="connsiteX1" fmla="*/ 2131506 w 2131506"/>
                <a:gd name="connsiteY1" fmla="*/ 980071 h 980071"/>
                <a:gd name="connsiteX2" fmla="*/ 0 w 2131506"/>
                <a:gd name="connsiteY2" fmla="*/ 0 h 980071"/>
                <a:gd name="connsiteX3" fmla="*/ 1703145 w 2131506"/>
                <a:gd name="connsiteY3" fmla="*/ 319162 h 980071"/>
              </a:gdLst>
              <a:ahLst/>
              <a:cxnLst>
                <a:cxn ang="0">
                  <a:pos x="connsiteX0" y="connsiteY0"/>
                </a:cxn>
                <a:cxn ang="0">
                  <a:pos x="connsiteX1" y="connsiteY1"/>
                </a:cxn>
                <a:cxn ang="0">
                  <a:pos x="connsiteX2" y="connsiteY2"/>
                </a:cxn>
                <a:cxn ang="0">
                  <a:pos x="connsiteX3" y="connsiteY3"/>
                </a:cxn>
              </a:cxnLst>
              <a:rect l="l" t="t" r="r" b="b"/>
              <a:pathLst>
                <a:path w="2131506" h="980071">
                  <a:moveTo>
                    <a:pt x="1703145" y="319162"/>
                  </a:moveTo>
                  <a:lnTo>
                    <a:pt x="2131506" y="980071"/>
                  </a:lnTo>
                  <a:lnTo>
                    <a:pt x="0" y="0"/>
                  </a:lnTo>
                  <a:lnTo>
                    <a:pt x="1703145" y="319162"/>
                  </a:lnTo>
                  <a:close/>
                </a:path>
              </a:pathLst>
            </a:custGeom>
            <a:solidFill>
              <a:srgbClr val="FAB417"/>
            </a:solidFill>
            <a:ln w="14964"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28D92DEF-3CF0-31DA-4DA3-FD25B2DE2B9E}"/>
                </a:ext>
              </a:extLst>
            </p:cNvPr>
            <p:cNvSpPr/>
            <p:nvPr/>
          </p:nvSpPr>
          <p:spPr>
            <a:xfrm flipH="1">
              <a:off x="2531691" y="3718706"/>
              <a:ext cx="3595748" cy="1261933"/>
            </a:xfrm>
            <a:custGeom>
              <a:avLst/>
              <a:gdLst>
                <a:gd name="connsiteX0" fmla="*/ 616775 w 2293446"/>
                <a:gd name="connsiteY0" fmla="*/ 1192993 h 1192993"/>
                <a:gd name="connsiteX1" fmla="*/ 0 w 2293446"/>
                <a:gd name="connsiteY1" fmla="*/ 800776 h 1192993"/>
                <a:gd name="connsiteX2" fmla="*/ 1065884 w 2293446"/>
                <a:gd name="connsiteY2" fmla="*/ 0 h 1192993"/>
                <a:gd name="connsiteX3" fmla="*/ 2293447 w 2293446"/>
                <a:gd name="connsiteY3" fmla="*/ 592783 h 1192993"/>
                <a:gd name="connsiteX4" fmla="*/ 616775 w 2293446"/>
                <a:gd name="connsiteY4" fmla="*/ 1192993 h 1192993"/>
                <a:gd name="connsiteX0" fmla="*/ 821794 w 2498466"/>
                <a:gd name="connsiteY0" fmla="*/ 1192993 h 1192993"/>
                <a:gd name="connsiteX1" fmla="*/ 0 w 2498466"/>
                <a:gd name="connsiteY1" fmla="*/ 673186 h 1192993"/>
                <a:gd name="connsiteX2" fmla="*/ 1270903 w 2498466"/>
                <a:gd name="connsiteY2" fmla="*/ 0 h 1192993"/>
                <a:gd name="connsiteX3" fmla="*/ 2498466 w 2498466"/>
                <a:gd name="connsiteY3" fmla="*/ 592783 h 1192993"/>
                <a:gd name="connsiteX4" fmla="*/ 821794 w 2498466"/>
                <a:gd name="connsiteY4" fmla="*/ 1192993 h 1192993"/>
                <a:gd name="connsiteX0" fmla="*/ 886537 w 2563209"/>
                <a:gd name="connsiteY0" fmla="*/ 1192993 h 1192993"/>
                <a:gd name="connsiteX1" fmla="*/ 0 w 2563209"/>
                <a:gd name="connsiteY1" fmla="*/ 630655 h 1192993"/>
                <a:gd name="connsiteX2" fmla="*/ 1335646 w 2563209"/>
                <a:gd name="connsiteY2" fmla="*/ 0 h 1192993"/>
                <a:gd name="connsiteX3" fmla="*/ 2563209 w 2563209"/>
                <a:gd name="connsiteY3" fmla="*/ 592783 h 1192993"/>
                <a:gd name="connsiteX4" fmla="*/ 886537 w 2563209"/>
                <a:gd name="connsiteY4" fmla="*/ 1192993 h 1192993"/>
                <a:gd name="connsiteX0" fmla="*/ 498077 w 2563209"/>
                <a:gd name="connsiteY0" fmla="*/ 959076 h 959076"/>
                <a:gd name="connsiteX1" fmla="*/ 0 w 2563209"/>
                <a:gd name="connsiteY1" fmla="*/ 630655 h 959076"/>
                <a:gd name="connsiteX2" fmla="*/ 1335646 w 2563209"/>
                <a:gd name="connsiteY2" fmla="*/ 0 h 959076"/>
                <a:gd name="connsiteX3" fmla="*/ 2563209 w 2563209"/>
                <a:gd name="connsiteY3" fmla="*/ 592783 h 959076"/>
                <a:gd name="connsiteX4" fmla="*/ 498077 w 2563209"/>
                <a:gd name="connsiteY4" fmla="*/ 959076 h 959076"/>
                <a:gd name="connsiteX0" fmla="*/ 598609 w 2663741"/>
                <a:gd name="connsiteY0" fmla="*/ 959076 h 959076"/>
                <a:gd name="connsiteX1" fmla="*/ 0 w 2663741"/>
                <a:gd name="connsiteY1" fmla="*/ 661135 h 959076"/>
                <a:gd name="connsiteX2" fmla="*/ 1436178 w 2663741"/>
                <a:gd name="connsiteY2" fmla="*/ 0 h 959076"/>
                <a:gd name="connsiteX3" fmla="*/ 2663741 w 2663741"/>
                <a:gd name="connsiteY3" fmla="*/ 592783 h 959076"/>
                <a:gd name="connsiteX4" fmla="*/ 598609 w 2663741"/>
                <a:gd name="connsiteY4" fmla="*/ 959076 h 959076"/>
                <a:gd name="connsiteX0" fmla="*/ 598609 w 2985382"/>
                <a:gd name="connsiteY0" fmla="*/ 959076 h 959076"/>
                <a:gd name="connsiteX1" fmla="*/ 0 w 2985382"/>
                <a:gd name="connsiteY1" fmla="*/ 661135 h 959076"/>
                <a:gd name="connsiteX2" fmla="*/ 1436178 w 2985382"/>
                <a:gd name="connsiteY2" fmla="*/ 0 h 959076"/>
                <a:gd name="connsiteX3" fmla="*/ 2985382 w 2985382"/>
                <a:gd name="connsiteY3" fmla="*/ 448002 h 959076"/>
                <a:gd name="connsiteX4" fmla="*/ 598609 w 2985382"/>
                <a:gd name="connsiteY4" fmla="*/ 959076 h 959076"/>
                <a:gd name="connsiteX0" fmla="*/ 386618 w 2773391"/>
                <a:gd name="connsiteY0" fmla="*/ 959076 h 959076"/>
                <a:gd name="connsiteX1" fmla="*/ 0 w 2773391"/>
                <a:gd name="connsiteY1" fmla="*/ 784199 h 959076"/>
                <a:gd name="connsiteX2" fmla="*/ 1224187 w 2773391"/>
                <a:gd name="connsiteY2" fmla="*/ 0 h 959076"/>
                <a:gd name="connsiteX3" fmla="*/ 2773391 w 2773391"/>
                <a:gd name="connsiteY3" fmla="*/ 448002 h 959076"/>
                <a:gd name="connsiteX4" fmla="*/ 386618 w 2773391"/>
                <a:gd name="connsiteY4" fmla="*/ 959076 h 959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391" h="959076">
                  <a:moveTo>
                    <a:pt x="386618" y="959076"/>
                  </a:moveTo>
                  <a:lnTo>
                    <a:pt x="0" y="784199"/>
                  </a:lnTo>
                  <a:lnTo>
                    <a:pt x="1224187" y="0"/>
                  </a:lnTo>
                  <a:lnTo>
                    <a:pt x="2773391" y="448002"/>
                  </a:lnTo>
                  <a:lnTo>
                    <a:pt x="386618" y="959076"/>
                  </a:lnTo>
                  <a:close/>
                </a:path>
              </a:pathLst>
            </a:custGeom>
            <a:solidFill>
              <a:srgbClr val="08A0CB"/>
            </a:solidFill>
            <a:ln w="14964"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318171A2-9AE5-05DD-E8D8-0EA082311D2A}"/>
                </a:ext>
              </a:extLst>
            </p:cNvPr>
            <p:cNvSpPr/>
            <p:nvPr/>
          </p:nvSpPr>
          <p:spPr>
            <a:xfrm flipH="1">
              <a:off x="1275629" y="3359019"/>
              <a:ext cx="3264633" cy="1339909"/>
            </a:xfrm>
            <a:custGeom>
              <a:avLst/>
              <a:gdLst>
                <a:gd name="connsiteX0" fmla="*/ 2518002 w 2518001"/>
                <a:gd name="connsiteY0" fmla="*/ 0 h 1213792"/>
                <a:gd name="connsiteX1" fmla="*/ 1949131 w 2518001"/>
                <a:gd name="connsiteY1" fmla="*/ 1213793 h 1213792"/>
                <a:gd name="connsiteX2" fmla="*/ 0 w 2518001"/>
                <a:gd name="connsiteY2" fmla="*/ 273363 h 1213792"/>
                <a:gd name="connsiteX3" fmla="*/ 2518002 w 2518001"/>
                <a:gd name="connsiteY3" fmla="*/ 0 h 1213792"/>
                <a:gd name="connsiteX0" fmla="*/ 2518002 w 2585103"/>
                <a:gd name="connsiteY0" fmla="*/ 0 h 1061773"/>
                <a:gd name="connsiteX1" fmla="*/ 2585103 w 2585103"/>
                <a:gd name="connsiteY1" fmla="*/ 1061773 h 1061773"/>
                <a:gd name="connsiteX2" fmla="*/ 0 w 2585103"/>
                <a:gd name="connsiteY2" fmla="*/ 273363 h 1061773"/>
                <a:gd name="connsiteX3" fmla="*/ 2518002 w 2585103"/>
                <a:gd name="connsiteY3" fmla="*/ 0 h 1061773"/>
                <a:gd name="connsiteX0" fmla="*/ 2518002 w 2518002"/>
                <a:gd name="connsiteY0" fmla="*/ 0 h 1018339"/>
                <a:gd name="connsiteX1" fmla="*/ 2395042 w 2518002"/>
                <a:gd name="connsiteY1" fmla="*/ 1018339 h 1018339"/>
                <a:gd name="connsiteX2" fmla="*/ 0 w 2518002"/>
                <a:gd name="connsiteY2" fmla="*/ 273363 h 1018339"/>
                <a:gd name="connsiteX3" fmla="*/ 2518002 w 2518002"/>
                <a:gd name="connsiteY3" fmla="*/ 0 h 1018339"/>
              </a:gdLst>
              <a:ahLst/>
              <a:cxnLst>
                <a:cxn ang="0">
                  <a:pos x="connsiteX0" y="connsiteY0"/>
                </a:cxn>
                <a:cxn ang="0">
                  <a:pos x="connsiteX1" y="connsiteY1"/>
                </a:cxn>
                <a:cxn ang="0">
                  <a:pos x="connsiteX2" y="connsiteY2"/>
                </a:cxn>
                <a:cxn ang="0">
                  <a:pos x="connsiteX3" y="connsiteY3"/>
                </a:cxn>
              </a:cxnLst>
              <a:rect l="l" t="t" r="r" b="b"/>
              <a:pathLst>
                <a:path w="2518002" h="1018339">
                  <a:moveTo>
                    <a:pt x="2518002" y="0"/>
                  </a:moveTo>
                  <a:lnTo>
                    <a:pt x="2395042" y="1018339"/>
                  </a:lnTo>
                  <a:lnTo>
                    <a:pt x="0" y="273363"/>
                  </a:lnTo>
                  <a:lnTo>
                    <a:pt x="2518002" y="0"/>
                  </a:lnTo>
                  <a:close/>
                </a:path>
              </a:pathLst>
            </a:custGeom>
            <a:solidFill>
              <a:srgbClr val="C8DA2F"/>
            </a:solidFill>
            <a:ln w="14964"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6845D79A-D774-0710-AFBF-C999829AD65A}"/>
                </a:ext>
              </a:extLst>
            </p:cNvPr>
            <p:cNvSpPr/>
            <p:nvPr/>
          </p:nvSpPr>
          <p:spPr>
            <a:xfrm flipH="1">
              <a:off x="5613805" y="3402560"/>
              <a:ext cx="2624151" cy="2044202"/>
            </a:xfrm>
            <a:custGeom>
              <a:avLst/>
              <a:gdLst>
                <a:gd name="connsiteX0" fmla="*/ 0 w 2414706"/>
                <a:gd name="connsiteY0" fmla="*/ 0 h 1702578"/>
                <a:gd name="connsiteX1" fmla="*/ 2414706 w 2414706"/>
                <a:gd name="connsiteY1" fmla="*/ 1582239 h 1702578"/>
                <a:gd name="connsiteX2" fmla="*/ 848815 w 2414706"/>
                <a:gd name="connsiteY2" fmla="*/ 1702578 h 1702578"/>
                <a:gd name="connsiteX3" fmla="*/ 0 w 2414706"/>
                <a:gd name="connsiteY3" fmla="*/ 0 h 1702578"/>
                <a:gd name="connsiteX0" fmla="*/ 0 w 1832018"/>
                <a:gd name="connsiteY0" fmla="*/ 0 h 1702578"/>
                <a:gd name="connsiteX1" fmla="*/ 1832018 w 1832018"/>
                <a:gd name="connsiteY1" fmla="*/ 1539709 h 1702578"/>
                <a:gd name="connsiteX2" fmla="*/ 848815 w 1832018"/>
                <a:gd name="connsiteY2" fmla="*/ 1702578 h 1702578"/>
                <a:gd name="connsiteX3" fmla="*/ 0 w 1832018"/>
                <a:gd name="connsiteY3" fmla="*/ 0 h 1702578"/>
                <a:gd name="connsiteX0" fmla="*/ 0 w 2004667"/>
                <a:gd name="connsiteY0" fmla="*/ 0 h 1702578"/>
                <a:gd name="connsiteX1" fmla="*/ 2004667 w 2004667"/>
                <a:gd name="connsiteY1" fmla="*/ 1369588 h 1702578"/>
                <a:gd name="connsiteX2" fmla="*/ 848815 w 2004667"/>
                <a:gd name="connsiteY2" fmla="*/ 1702578 h 1702578"/>
                <a:gd name="connsiteX3" fmla="*/ 0 w 2004667"/>
                <a:gd name="connsiteY3" fmla="*/ 0 h 1702578"/>
                <a:gd name="connsiteX0" fmla="*/ 0 w 2047829"/>
                <a:gd name="connsiteY0" fmla="*/ 0 h 1702578"/>
                <a:gd name="connsiteX1" fmla="*/ 2047829 w 2047829"/>
                <a:gd name="connsiteY1" fmla="*/ 1358955 h 1702578"/>
                <a:gd name="connsiteX2" fmla="*/ 848815 w 2047829"/>
                <a:gd name="connsiteY2" fmla="*/ 1702578 h 1702578"/>
                <a:gd name="connsiteX3" fmla="*/ 0 w 2047829"/>
                <a:gd name="connsiteY3" fmla="*/ 0 h 1702578"/>
                <a:gd name="connsiteX0" fmla="*/ 0 w 2024629"/>
                <a:gd name="connsiteY0" fmla="*/ 0 h 1702578"/>
                <a:gd name="connsiteX1" fmla="*/ 2024629 w 2024629"/>
                <a:gd name="connsiteY1" fmla="*/ 1339905 h 1702578"/>
                <a:gd name="connsiteX2" fmla="*/ 848815 w 2024629"/>
                <a:gd name="connsiteY2" fmla="*/ 1702578 h 1702578"/>
                <a:gd name="connsiteX3" fmla="*/ 0 w 2024629"/>
                <a:gd name="connsiteY3" fmla="*/ 0 h 1702578"/>
                <a:gd name="connsiteX0" fmla="*/ 0 w 2971948"/>
                <a:gd name="connsiteY0" fmla="*/ 0 h 1835928"/>
                <a:gd name="connsiteX1" fmla="*/ 2971948 w 2971948"/>
                <a:gd name="connsiteY1" fmla="*/ 1473255 h 1835928"/>
                <a:gd name="connsiteX2" fmla="*/ 1796134 w 2971948"/>
                <a:gd name="connsiteY2" fmla="*/ 1835928 h 1835928"/>
                <a:gd name="connsiteX3" fmla="*/ 0 w 2971948"/>
                <a:gd name="connsiteY3" fmla="*/ 0 h 1835928"/>
                <a:gd name="connsiteX0" fmla="*/ 0 w 2985481"/>
                <a:gd name="connsiteY0" fmla="*/ 0 h 1835928"/>
                <a:gd name="connsiteX1" fmla="*/ 2985481 w 2985481"/>
                <a:gd name="connsiteY1" fmla="*/ 1471350 h 1835928"/>
                <a:gd name="connsiteX2" fmla="*/ 1796134 w 2985481"/>
                <a:gd name="connsiteY2" fmla="*/ 1835928 h 1835928"/>
                <a:gd name="connsiteX3" fmla="*/ 0 w 2985481"/>
                <a:gd name="connsiteY3" fmla="*/ 0 h 1835928"/>
                <a:gd name="connsiteX0" fmla="*/ 0 w 2981614"/>
                <a:gd name="connsiteY0" fmla="*/ 0 h 1835928"/>
                <a:gd name="connsiteX1" fmla="*/ 2981614 w 2981614"/>
                <a:gd name="connsiteY1" fmla="*/ 1478970 h 1835928"/>
                <a:gd name="connsiteX2" fmla="*/ 1796134 w 2981614"/>
                <a:gd name="connsiteY2" fmla="*/ 1835928 h 1835928"/>
                <a:gd name="connsiteX3" fmla="*/ 0 w 2981614"/>
                <a:gd name="connsiteY3" fmla="*/ 0 h 1835928"/>
                <a:gd name="connsiteX0" fmla="*/ 0 w 2119031"/>
                <a:gd name="connsiteY0" fmla="*/ 0 h 1321955"/>
                <a:gd name="connsiteX1" fmla="*/ 2119031 w 2119031"/>
                <a:gd name="connsiteY1" fmla="*/ 964997 h 1321955"/>
                <a:gd name="connsiteX2" fmla="*/ 933551 w 2119031"/>
                <a:gd name="connsiteY2" fmla="*/ 1321955 h 1321955"/>
                <a:gd name="connsiteX3" fmla="*/ 0 w 2119031"/>
                <a:gd name="connsiteY3" fmla="*/ 0 h 1321955"/>
                <a:gd name="connsiteX0" fmla="*/ 0 w 2024001"/>
                <a:gd name="connsiteY0" fmla="*/ 0 h 1553605"/>
                <a:gd name="connsiteX1" fmla="*/ 2024001 w 2024001"/>
                <a:gd name="connsiteY1" fmla="*/ 1196647 h 1553605"/>
                <a:gd name="connsiteX2" fmla="*/ 838521 w 2024001"/>
                <a:gd name="connsiteY2" fmla="*/ 1553605 h 1553605"/>
                <a:gd name="connsiteX3" fmla="*/ 0 w 2024001"/>
                <a:gd name="connsiteY3" fmla="*/ 0 h 1553605"/>
              </a:gdLst>
              <a:ahLst/>
              <a:cxnLst>
                <a:cxn ang="0">
                  <a:pos x="connsiteX0" y="connsiteY0"/>
                </a:cxn>
                <a:cxn ang="0">
                  <a:pos x="connsiteX1" y="connsiteY1"/>
                </a:cxn>
                <a:cxn ang="0">
                  <a:pos x="connsiteX2" y="connsiteY2"/>
                </a:cxn>
                <a:cxn ang="0">
                  <a:pos x="connsiteX3" y="connsiteY3"/>
                </a:cxn>
              </a:cxnLst>
              <a:rect l="l" t="t" r="r" b="b"/>
              <a:pathLst>
                <a:path w="2024001" h="1553605">
                  <a:moveTo>
                    <a:pt x="0" y="0"/>
                  </a:moveTo>
                  <a:lnTo>
                    <a:pt x="2024001" y="1196647"/>
                  </a:lnTo>
                  <a:lnTo>
                    <a:pt x="838521" y="1553605"/>
                  </a:lnTo>
                  <a:lnTo>
                    <a:pt x="0" y="0"/>
                  </a:lnTo>
                  <a:close/>
                </a:path>
              </a:pathLst>
            </a:custGeom>
            <a:solidFill>
              <a:srgbClr val="45BEE9"/>
            </a:solidFill>
            <a:ln w="14964"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1B34832-F6C4-6271-3567-E8C4F6DDEA08}"/>
                </a:ext>
              </a:extLst>
            </p:cNvPr>
            <p:cNvSpPr/>
            <p:nvPr/>
          </p:nvSpPr>
          <p:spPr>
            <a:xfrm flipH="1">
              <a:off x="42712" y="3359020"/>
              <a:ext cx="1650609" cy="1648109"/>
            </a:xfrm>
            <a:custGeom>
              <a:avLst/>
              <a:gdLst>
                <a:gd name="connsiteX0" fmla="*/ 0 w 1887752"/>
                <a:gd name="connsiteY0" fmla="*/ 1830346 h 1830345"/>
                <a:gd name="connsiteX1" fmla="*/ 988039 w 1887752"/>
                <a:gd name="connsiteY1" fmla="*/ 0 h 1830345"/>
                <a:gd name="connsiteX2" fmla="*/ 1887752 w 1887752"/>
                <a:gd name="connsiteY2" fmla="*/ 1161794 h 1830345"/>
                <a:gd name="connsiteX3" fmla="*/ 0 w 1887752"/>
                <a:gd name="connsiteY3" fmla="*/ 1830346 h 1830345"/>
                <a:gd name="connsiteX0" fmla="*/ 0 w 1887752"/>
                <a:gd name="connsiteY0" fmla="*/ 1830346 h 1830346"/>
                <a:gd name="connsiteX1" fmla="*/ 988039 w 1887752"/>
                <a:gd name="connsiteY1" fmla="*/ 0 h 1830346"/>
                <a:gd name="connsiteX2" fmla="*/ 1887752 w 1887752"/>
                <a:gd name="connsiteY2" fmla="*/ 938510 h 1830346"/>
                <a:gd name="connsiteX3" fmla="*/ 0 w 1887752"/>
                <a:gd name="connsiteY3" fmla="*/ 1830346 h 1830346"/>
                <a:gd name="connsiteX0" fmla="*/ 0 w 1898385"/>
                <a:gd name="connsiteY0" fmla="*/ 1830346 h 1830346"/>
                <a:gd name="connsiteX1" fmla="*/ 988039 w 1898385"/>
                <a:gd name="connsiteY1" fmla="*/ 0 h 1830346"/>
                <a:gd name="connsiteX2" fmla="*/ 1898385 w 1898385"/>
                <a:gd name="connsiteY2" fmla="*/ 789654 h 1830346"/>
                <a:gd name="connsiteX3" fmla="*/ 0 w 1898385"/>
                <a:gd name="connsiteY3" fmla="*/ 1830346 h 1830346"/>
                <a:gd name="connsiteX0" fmla="*/ 0 w 1781427"/>
                <a:gd name="connsiteY0" fmla="*/ 1830346 h 1830346"/>
                <a:gd name="connsiteX1" fmla="*/ 988039 w 1781427"/>
                <a:gd name="connsiteY1" fmla="*/ 0 h 1830346"/>
                <a:gd name="connsiteX2" fmla="*/ 1781427 w 1781427"/>
                <a:gd name="connsiteY2" fmla="*/ 938510 h 1830346"/>
                <a:gd name="connsiteX3" fmla="*/ 0 w 1781427"/>
                <a:gd name="connsiteY3" fmla="*/ 1830346 h 1830346"/>
                <a:gd name="connsiteX0" fmla="*/ 0 w 1855855"/>
                <a:gd name="connsiteY0" fmla="*/ 1830346 h 1830346"/>
                <a:gd name="connsiteX1" fmla="*/ 988039 w 1855855"/>
                <a:gd name="connsiteY1" fmla="*/ 0 h 1830346"/>
                <a:gd name="connsiteX2" fmla="*/ 1855855 w 1855855"/>
                <a:gd name="connsiteY2" fmla="*/ 725859 h 1830346"/>
                <a:gd name="connsiteX3" fmla="*/ 0 w 1855855"/>
                <a:gd name="connsiteY3" fmla="*/ 1830346 h 1830346"/>
                <a:gd name="connsiteX0" fmla="*/ 0 w 2004711"/>
                <a:gd name="connsiteY0" fmla="*/ 1830346 h 1830346"/>
                <a:gd name="connsiteX1" fmla="*/ 988039 w 2004711"/>
                <a:gd name="connsiteY1" fmla="*/ 0 h 1830346"/>
                <a:gd name="connsiteX2" fmla="*/ 2004711 w 2004711"/>
                <a:gd name="connsiteY2" fmla="*/ 374985 h 1830346"/>
                <a:gd name="connsiteX3" fmla="*/ 0 w 2004711"/>
                <a:gd name="connsiteY3" fmla="*/ 1830346 h 1830346"/>
                <a:gd name="connsiteX0" fmla="*/ 0 w 1898385"/>
                <a:gd name="connsiteY0" fmla="*/ 1830346 h 1830346"/>
                <a:gd name="connsiteX1" fmla="*/ 988039 w 1898385"/>
                <a:gd name="connsiteY1" fmla="*/ 0 h 1830346"/>
                <a:gd name="connsiteX2" fmla="*/ 1898385 w 1898385"/>
                <a:gd name="connsiteY2" fmla="*/ 343087 h 1830346"/>
                <a:gd name="connsiteX3" fmla="*/ 0 w 1898385"/>
                <a:gd name="connsiteY3" fmla="*/ 1830346 h 1830346"/>
                <a:gd name="connsiteX0" fmla="*/ 0 w 1781427"/>
                <a:gd name="connsiteY0" fmla="*/ 1830346 h 1830346"/>
                <a:gd name="connsiteX1" fmla="*/ 988039 w 1781427"/>
                <a:gd name="connsiteY1" fmla="*/ 0 h 1830346"/>
                <a:gd name="connsiteX2" fmla="*/ 1781427 w 1781427"/>
                <a:gd name="connsiteY2" fmla="*/ 321822 h 1830346"/>
                <a:gd name="connsiteX3" fmla="*/ 0 w 1781427"/>
                <a:gd name="connsiteY3" fmla="*/ 1830346 h 1830346"/>
                <a:gd name="connsiteX0" fmla="*/ 0 w 1845223"/>
                <a:gd name="connsiteY0" fmla="*/ 1830346 h 1830346"/>
                <a:gd name="connsiteX1" fmla="*/ 988039 w 1845223"/>
                <a:gd name="connsiteY1" fmla="*/ 0 h 1830346"/>
                <a:gd name="connsiteX2" fmla="*/ 1845223 w 1845223"/>
                <a:gd name="connsiteY2" fmla="*/ 343087 h 1830346"/>
                <a:gd name="connsiteX3" fmla="*/ 0 w 1845223"/>
                <a:gd name="connsiteY3" fmla="*/ 1830346 h 1830346"/>
                <a:gd name="connsiteX0" fmla="*/ 0 w 1909018"/>
                <a:gd name="connsiteY0" fmla="*/ 1830346 h 1830346"/>
                <a:gd name="connsiteX1" fmla="*/ 988039 w 1909018"/>
                <a:gd name="connsiteY1" fmla="*/ 0 h 1830346"/>
                <a:gd name="connsiteX2" fmla="*/ 1909018 w 1909018"/>
                <a:gd name="connsiteY2" fmla="*/ 374985 h 1830346"/>
                <a:gd name="connsiteX3" fmla="*/ 0 w 1909018"/>
                <a:gd name="connsiteY3" fmla="*/ 1830346 h 1830346"/>
                <a:gd name="connsiteX0" fmla="*/ 0 w 1696366"/>
                <a:gd name="connsiteY0" fmla="*/ 1426309 h 1426309"/>
                <a:gd name="connsiteX1" fmla="*/ 775387 w 1696366"/>
                <a:gd name="connsiteY1" fmla="*/ 0 h 1426309"/>
                <a:gd name="connsiteX2" fmla="*/ 1696366 w 1696366"/>
                <a:gd name="connsiteY2" fmla="*/ 374985 h 1426309"/>
                <a:gd name="connsiteX3" fmla="*/ 0 w 1696366"/>
                <a:gd name="connsiteY3" fmla="*/ 1426309 h 1426309"/>
                <a:gd name="connsiteX0" fmla="*/ 0 w 1706998"/>
                <a:gd name="connsiteY0" fmla="*/ 1426309 h 1426309"/>
                <a:gd name="connsiteX1" fmla="*/ 775387 w 1706998"/>
                <a:gd name="connsiteY1" fmla="*/ 0 h 1426309"/>
                <a:gd name="connsiteX2" fmla="*/ 1706998 w 1706998"/>
                <a:gd name="connsiteY2" fmla="*/ 332454 h 1426309"/>
                <a:gd name="connsiteX3" fmla="*/ 0 w 1706998"/>
                <a:gd name="connsiteY3" fmla="*/ 1426309 h 1426309"/>
                <a:gd name="connsiteX0" fmla="*/ 0 w 1726331"/>
                <a:gd name="connsiteY0" fmla="*/ 1426309 h 1426309"/>
                <a:gd name="connsiteX1" fmla="*/ 775387 w 1726331"/>
                <a:gd name="connsiteY1" fmla="*/ 0 h 1426309"/>
                <a:gd name="connsiteX2" fmla="*/ 1726331 w 1726331"/>
                <a:gd name="connsiteY2" fmla="*/ 343884 h 1426309"/>
                <a:gd name="connsiteX3" fmla="*/ 0 w 1726331"/>
                <a:gd name="connsiteY3" fmla="*/ 1426309 h 1426309"/>
                <a:gd name="connsiteX0" fmla="*/ 0 w 1017259"/>
                <a:gd name="connsiteY0" fmla="*/ 1361158 h 1361158"/>
                <a:gd name="connsiteX1" fmla="*/ 66315 w 1017259"/>
                <a:gd name="connsiteY1" fmla="*/ 0 h 1361158"/>
                <a:gd name="connsiteX2" fmla="*/ 1017259 w 1017259"/>
                <a:gd name="connsiteY2" fmla="*/ 343884 h 1361158"/>
                <a:gd name="connsiteX3" fmla="*/ 0 w 1017259"/>
                <a:gd name="connsiteY3" fmla="*/ 1361158 h 1361158"/>
                <a:gd name="connsiteX0" fmla="*/ 0 w 1236560"/>
                <a:gd name="connsiteY0" fmla="*/ 1433548 h 1433548"/>
                <a:gd name="connsiteX1" fmla="*/ 285616 w 1236560"/>
                <a:gd name="connsiteY1" fmla="*/ 0 h 1433548"/>
                <a:gd name="connsiteX2" fmla="*/ 1236560 w 1236560"/>
                <a:gd name="connsiteY2" fmla="*/ 343884 h 1433548"/>
                <a:gd name="connsiteX3" fmla="*/ 0 w 1236560"/>
                <a:gd name="connsiteY3" fmla="*/ 1433548 h 1433548"/>
                <a:gd name="connsiteX0" fmla="*/ 0 w 1273110"/>
                <a:gd name="connsiteY0" fmla="*/ 1252572 h 1252572"/>
                <a:gd name="connsiteX1" fmla="*/ 322166 w 1273110"/>
                <a:gd name="connsiteY1" fmla="*/ 0 h 1252572"/>
                <a:gd name="connsiteX2" fmla="*/ 1273110 w 1273110"/>
                <a:gd name="connsiteY2" fmla="*/ 343884 h 1252572"/>
                <a:gd name="connsiteX3" fmla="*/ 0 w 1273110"/>
                <a:gd name="connsiteY3" fmla="*/ 1252572 h 1252572"/>
              </a:gdLst>
              <a:ahLst/>
              <a:cxnLst>
                <a:cxn ang="0">
                  <a:pos x="connsiteX0" y="connsiteY0"/>
                </a:cxn>
                <a:cxn ang="0">
                  <a:pos x="connsiteX1" y="connsiteY1"/>
                </a:cxn>
                <a:cxn ang="0">
                  <a:pos x="connsiteX2" y="connsiteY2"/>
                </a:cxn>
                <a:cxn ang="0">
                  <a:pos x="connsiteX3" y="connsiteY3"/>
                </a:cxn>
              </a:cxnLst>
              <a:rect l="l" t="t" r="r" b="b"/>
              <a:pathLst>
                <a:path w="1273110" h="1252572">
                  <a:moveTo>
                    <a:pt x="0" y="1252572"/>
                  </a:moveTo>
                  <a:lnTo>
                    <a:pt x="322166" y="0"/>
                  </a:lnTo>
                  <a:lnTo>
                    <a:pt x="1273110" y="343884"/>
                  </a:lnTo>
                  <a:lnTo>
                    <a:pt x="0" y="1252572"/>
                  </a:lnTo>
                  <a:close/>
                </a:path>
              </a:pathLst>
            </a:custGeom>
            <a:solidFill>
              <a:srgbClr val="8DC641"/>
            </a:solidFill>
            <a:ln w="14964" cap="flat">
              <a:noFill/>
              <a:prstDash val="solid"/>
              <a:miter/>
            </a:ln>
          </p:spPr>
          <p:txBody>
            <a:bodyPr rtlCol="0" anchor="ctr"/>
            <a:lstStyle/>
            <a:p>
              <a:endParaRPr lang="en-US"/>
            </a:p>
          </p:txBody>
        </p:sp>
      </p:grpSp>
      <p:pic>
        <p:nvPicPr>
          <p:cNvPr id="25" name="Picture 24" descr="A picture containing drawing&#10;&#10;Description automatically generated">
            <a:extLst>
              <a:ext uri="{FF2B5EF4-FFF2-40B4-BE49-F238E27FC236}">
                <a16:creationId xmlns:a16="http://schemas.microsoft.com/office/drawing/2014/main" id="{002ED9D9-86F4-048F-81F9-8DD543E4C31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863296" y="5559504"/>
            <a:ext cx="872358" cy="872358"/>
          </a:xfrm>
          <a:prstGeom prst="rect">
            <a:avLst/>
          </a:prstGeom>
        </p:spPr>
      </p:pic>
    </p:spTree>
    <p:extLst>
      <p:ext uri="{BB962C8B-B14F-4D97-AF65-F5344CB8AC3E}">
        <p14:creationId xmlns:p14="http://schemas.microsoft.com/office/powerpoint/2010/main" val="2239742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467C5FA-C802-2DC0-6213-76DD1909C0C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5" y="-9078"/>
            <a:ext cx="12220984" cy="5822961"/>
          </a:xfrm>
          <a:prstGeom prst="rect">
            <a:avLst/>
          </a:prstGeom>
        </p:spPr>
      </p:pic>
      <p:sp>
        <p:nvSpPr>
          <p:cNvPr id="2" name="Date Placeholder 1">
            <a:extLst>
              <a:ext uri="{FF2B5EF4-FFF2-40B4-BE49-F238E27FC236}">
                <a16:creationId xmlns:a16="http://schemas.microsoft.com/office/drawing/2014/main" id="{AE5DE865-762C-6042-A5BD-FEFF8EA84304}"/>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3834CA79-B875-A94F-93DC-87426F08B7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F03E3CE-684D-0D45-8B5F-E9D33DA6BA00}"/>
              </a:ext>
            </a:extLst>
          </p:cNvPr>
          <p:cNvSpPr>
            <a:spLocks noGrp="1"/>
          </p:cNvSpPr>
          <p:nvPr>
            <p:ph type="sldNum" sz="quarter" idx="12"/>
          </p:nvPr>
        </p:nvSpPr>
        <p:spPr/>
        <p:txBody>
          <a:bodyPr/>
          <a:lstStyle/>
          <a:p>
            <a:fld id="{AF4B02E5-B367-1B43-B82D-24D78FE023FD}" type="slidenum">
              <a:rPr lang="en-US" smtClean="0"/>
              <a:t>‹#›</a:t>
            </a:fld>
            <a:endParaRPr lang="en-US"/>
          </a:p>
        </p:txBody>
      </p:sp>
      <p:sp>
        <p:nvSpPr>
          <p:cNvPr id="17" name="Rectangle 8">
            <a:extLst>
              <a:ext uri="{FF2B5EF4-FFF2-40B4-BE49-F238E27FC236}">
                <a16:creationId xmlns:a16="http://schemas.microsoft.com/office/drawing/2014/main" id="{65B69609-A07A-0C1D-0E1C-7657330AC0AF}"/>
              </a:ext>
            </a:extLst>
          </p:cNvPr>
          <p:cNvSpPr/>
          <p:nvPr userDrawn="1"/>
        </p:nvSpPr>
        <p:spPr>
          <a:xfrm>
            <a:off x="-18230" y="4116588"/>
            <a:ext cx="12226676" cy="2758678"/>
          </a:xfrm>
          <a:custGeom>
            <a:avLst/>
            <a:gdLst>
              <a:gd name="connsiteX0" fmla="*/ 0 w 9491159"/>
              <a:gd name="connsiteY0" fmla="*/ 0 h 4768213"/>
              <a:gd name="connsiteX1" fmla="*/ 9491159 w 9491159"/>
              <a:gd name="connsiteY1" fmla="*/ 0 h 4768213"/>
              <a:gd name="connsiteX2" fmla="*/ 9491159 w 9491159"/>
              <a:gd name="connsiteY2" fmla="*/ 4768213 h 4768213"/>
              <a:gd name="connsiteX3" fmla="*/ 0 w 9491159"/>
              <a:gd name="connsiteY3" fmla="*/ 4768213 h 4768213"/>
              <a:gd name="connsiteX4" fmla="*/ 0 w 9491159"/>
              <a:gd name="connsiteY4" fmla="*/ 0 h 4768213"/>
              <a:gd name="connsiteX0" fmla="*/ 0 w 9491159"/>
              <a:gd name="connsiteY0" fmla="*/ 5806 h 4774019"/>
              <a:gd name="connsiteX1" fmla="*/ 645096 w 9491159"/>
              <a:gd name="connsiteY1" fmla="*/ 0 h 4774019"/>
              <a:gd name="connsiteX2" fmla="*/ 9491159 w 9491159"/>
              <a:gd name="connsiteY2" fmla="*/ 5806 h 4774019"/>
              <a:gd name="connsiteX3" fmla="*/ 9491159 w 9491159"/>
              <a:gd name="connsiteY3" fmla="*/ 4774019 h 4774019"/>
              <a:gd name="connsiteX4" fmla="*/ 0 w 9491159"/>
              <a:gd name="connsiteY4" fmla="*/ 4774019 h 4774019"/>
              <a:gd name="connsiteX5" fmla="*/ 0 w 9491159"/>
              <a:gd name="connsiteY5" fmla="*/ 5806 h 4774019"/>
              <a:gd name="connsiteX0" fmla="*/ 0 w 9491159"/>
              <a:gd name="connsiteY0" fmla="*/ 5806 h 4774019"/>
              <a:gd name="connsiteX1" fmla="*/ 645096 w 9491159"/>
              <a:gd name="connsiteY1" fmla="*/ 0 h 4774019"/>
              <a:gd name="connsiteX2" fmla="*/ 3218175 w 9491159"/>
              <a:gd name="connsiteY2" fmla="*/ 0 h 4774019"/>
              <a:gd name="connsiteX3" fmla="*/ 9491159 w 9491159"/>
              <a:gd name="connsiteY3" fmla="*/ 5806 h 4774019"/>
              <a:gd name="connsiteX4" fmla="*/ 9491159 w 9491159"/>
              <a:gd name="connsiteY4" fmla="*/ 4774019 h 4774019"/>
              <a:gd name="connsiteX5" fmla="*/ 0 w 9491159"/>
              <a:gd name="connsiteY5" fmla="*/ 4774019 h 4774019"/>
              <a:gd name="connsiteX6" fmla="*/ 0 w 9491159"/>
              <a:gd name="connsiteY6" fmla="*/ 5806 h 4774019"/>
              <a:gd name="connsiteX0" fmla="*/ 0 w 9491159"/>
              <a:gd name="connsiteY0" fmla="*/ 388578 h 5156791"/>
              <a:gd name="connsiteX1" fmla="*/ 1921003 w 9491159"/>
              <a:gd name="connsiteY1" fmla="*/ 0 h 5156791"/>
              <a:gd name="connsiteX2" fmla="*/ 3218175 w 9491159"/>
              <a:gd name="connsiteY2" fmla="*/ 382772 h 5156791"/>
              <a:gd name="connsiteX3" fmla="*/ 9491159 w 9491159"/>
              <a:gd name="connsiteY3" fmla="*/ 388578 h 5156791"/>
              <a:gd name="connsiteX4" fmla="*/ 9491159 w 9491159"/>
              <a:gd name="connsiteY4" fmla="*/ 5156791 h 5156791"/>
              <a:gd name="connsiteX5" fmla="*/ 0 w 9491159"/>
              <a:gd name="connsiteY5" fmla="*/ 5156791 h 5156791"/>
              <a:gd name="connsiteX6" fmla="*/ 0 w 9491159"/>
              <a:gd name="connsiteY6" fmla="*/ 388578 h 5156791"/>
              <a:gd name="connsiteX0" fmla="*/ 0 w 9491159"/>
              <a:gd name="connsiteY0" fmla="*/ 388578 h 5156791"/>
              <a:gd name="connsiteX1" fmla="*/ 1921003 w 9491159"/>
              <a:gd name="connsiteY1" fmla="*/ 0 h 5156791"/>
              <a:gd name="connsiteX2" fmla="*/ 3005524 w 9491159"/>
              <a:gd name="connsiteY2" fmla="*/ 1010093 h 5156791"/>
              <a:gd name="connsiteX3" fmla="*/ 9491159 w 9491159"/>
              <a:gd name="connsiteY3" fmla="*/ 388578 h 5156791"/>
              <a:gd name="connsiteX4" fmla="*/ 9491159 w 9491159"/>
              <a:gd name="connsiteY4" fmla="*/ 5156791 h 5156791"/>
              <a:gd name="connsiteX5" fmla="*/ 0 w 9491159"/>
              <a:gd name="connsiteY5" fmla="*/ 5156791 h 5156791"/>
              <a:gd name="connsiteX6" fmla="*/ 0 w 9491159"/>
              <a:gd name="connsiteY6" fmla="*/ 388578 h 5156791"/>
              <a:gd name="connsiteX0" fmla="*/ 0 w 9491159"/>
              <a:gd name="connsiteY0" fmla="*/ 388578 h 5156791"/>
              <a:gd name="connsiteX1" fmla="*/ 1921003 w 9491159"/>
              <a:gd name="connsiteY1" fmla="*/ 0 h 5156791"/>
              <a:gd name="connsiteX2" fmla="*/ 3898659 w 9491159"/>
              <a:gd name="connsiteY2" fmla="*/ 2211572 h 5156791"/>
              <a:gd name="connsiteX3" fmla="*/ 9491159 w 9491159"/>
              <a:gd name="connsiteY3" fmla="*/ 388578 h 5156791"/>
              <a:gd name="connsiteX4" fmla="*/ 9491159 w 9491159"/>
              <a:gd name="connsiteY4" fmla="*/ 5156791 h 5156791"/>
              <a:gd name="connsiteX5" fmla="*/ 0 w 9491159"/>
              <a:gd name="connsiteY5" fmla="*/ 5156791 h 5156791"/>
              <a:gd name="connsiteX6" fmla="*/ 0 w 9491159"/>
              <a:gd name="connsiteY6"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9491159 w 9491159"/>
              <a:gd name="connsiteY3" fmla="*/ 388578 h 5156791"/>
              <a:gd name="connsiteX4" fmla="*/ 9491159 w 9491159"/>
              <a:gd name="connsiteY4" fmla="*/ 5156791 h 5156791"/>
              <a:gd name="connsiteX5" fmla="*/ 0 w 9491159"/>
              <a:gd name="connsiteY5" fmla="*/ 5156791 h 5156791"/>
              <a:gd name="connsiteX6" fmla="*/ 0 w 9491159"/>
              <a:gd name="connsiteY6"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577524 w 9491159"/>
              <a:gd name="connsiteY3" fmla="*/ 893135 h 5156791"/>
              <a:gd name="connsiteX4" fmla="*/ 9491159 w 9491159"/>
              <a:gd name="connsiteY4" fmla="*/ 388578 h 5156791"/>
              <a:gd name="connsiteX5" fmla="*/ 9491159 w 9491159"/>
              <a:gd name="connsiteY5" fmla="*/ 5156791 h 5156791"/>
              <a:gd name="connsiteX6" fmla="*/ 0 w 9491159"/>
              <a:gd name="connsiteY6" fmla="*/ 5156791 h 5156791"/>
              <a:gd name="connsiteX7" fmla="*/ 0 w 9491159"/>
              <a:gd name="connsiteY7"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577524 w 9491159"/>
              <a:gd name="connsiteY3" fmla="*/ 893135 h 5156791"/>
              <a:gd name="connsiteX4" fmla="*/ 8853431 w 9491159"/>
              <a:gd name="connsiteY4" fmla="*/ 552893 h 5156791"/>
              <a:gd name="connsiteX5" fmla="*/ 9491159 w 9491159"/>
              <a:gd name="connsiteY5" fmla="*/ 388578 h 5156791"/>
              <a:gd name="connsiteX6" fmla="*/ 9491159 w 9491159"/>
              <a:gd name="connsiteY6" fmla="*/ 5156791 h 5156791"/>
              <a:gd name="connsiteX7" fmla="*/ 0 w 9491159"/>
              <a:gd name="connsiteY7" fmla="*/ 5156791 h 5156791"/>
              <a:gd name="connsiteX8" fmla="*/ 0 w 9491159"/>
              <a:gd name="connsiteY8"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694482 w 9491159"/>
              <a:gd name="connsiteY3" fmla="*/ 2030819 h 5156791"/>
              <a:gd name="connsiteX4" fmla="*/ 8853431 w 9491159"/>
              <a:gd name="connsiteY4" fmla="*/ 552893 h 5156791"/>
              <a:gd name="connsiteX5" fmla="*/ 9491159 w 9491159"/>
              <a:gd name="connsiteY5" fmla="*/ 388578 h 5156791"/>
              <a:gd name="connsiteX6" fmla="*/ 9491159 w 9491159"/>
              <a:gd name="connsiteY6" fmla="*/ 5156791 h 5156791"/>
              <a:gd name="connsiteX7" fmla="*/ 0 w 9491159"/>
              <a:gd name="connsiteY7" fmla="*/ 5156791 h 5156791"/>
              <a:gd name="connsiteX8" fmla="*/ 0 w 9491159"/>
              <a:gd name="connsiteY8"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354240 w 9491159"/>
              <a:gd name="connsiteY3" fmla="*/ 659219 h 5156791"/>
              <a:gd name="connsiteX4" fmla="*/ 8853431 w 9491159"/>
              <a:gd name="connsiteY4" fmla="*/ 552893 h 5156791"/>
              <a:gd name="connsiteX5" fmla="*/ 9491159 w 9491159"/>
              <a:gd name="connsiteY5" fmla="*/ 388578 h 5156791"/>
              <a:gd name="connsiteX6" fmla="*/ 9491159 w 9491159"/>
              <a:gd name="connsiteY6" fmla="*/ 5156791 h 5156791"/>
              <a:gd name="connsiteX7" fmla="*/ 0 w 9491159"/>
              <a:gd name="connsiteY7" fmla="*/ 5156791 h 5156791"/>
              <a:gd name="connsiteX8" fmla="*/ 0 w 9491159"/>
              <a:gd name="connsiteY8"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354240 w 9491159"/>
              <a:gd name="connsiteY3" fmla="*/ 659219 h 5156791"/>
              <a:gd name="connsiteX4" fmla="*/ 8502557 w 9491159"/>
              <a:gd name="connsiteY4" fmla="*/ 2264734 h 5156791"/>
              <a:gd name="connsiteX5" fmla="*/ 9491159 w 9491159"/>
              <a:gd name="connsiteY5" fmla="*/ 388578 h 5156791"/>
              <a:gd name="connsiteX6" fmla="*/ 9491159 w 9491159"/>
              <a:gd name="connsiteY6" fmla="*/ 5156791 h 5156791"/>
              <a:gd name="connsiteX7" fmla="*/ 0 w 9491159"/>
              <a:gd name="connsiteY7" fmla="*/ 5156791 h 5156791"/>
              <a:gd name="connsiteX8" fmla="*/ 0 w 9491159"/>
              <a:gd name="connsiteY8"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354240 w 9491159"/>
              <a:gd name="connsiteY3" fmla="*/ 659219 h 5156791"/>
              <a:gd name="connsiteX4" fmla="*/ 8917226 w 9491159"/>
              <a:gd name="connsiteY4" fmla="*/ 1414130 h 5156791"/>
              <a:gd name="connsiteX5" fmla="*/ 9491159 w 9491159"/>
              <a:gd name="connsiteY5" fmla="*/ 388578 h 5156791"/>
              <a:gd name="connsiteX6" fmla="*/ 9491159 w 9491159"/>
              <a:gd name="connsiteY6" fmla="*/ 5156791 h 5156791"/>
              <a:gd name="connsiteX7" fmla="*/ 0 w 9491159"/>
              <a:gd name="connsiteY7" fmla="*/ 5156791 h 5156791"/>
              <a:gd name="connsiteX8" fmla="*/ 0 w 9491159"/>
              <a:gd name="connsiteY8" fmla="*/ 388578 h 5156791"/>
              <a:gd name="connsiteX0" fmla="*/ 0 w 9948359"/>
              <a:gd name="connsiteY0" fmla="*/ 388578 h 5156791"/>
              <a:gd name="connsiteX1" fmla="*/ 1921003 w 9948359"/>
              <a:gd name="connsiteY1" fmla="*/ 0 h 5156791"/>
              <a:gd name="connsiteX2" fmla="*/ 4919385 w 9948359"/>
              <a:gd name="connsiteY2" fmla="*/ 1605517 h 5156791"/>
              <a:gd name="connsiteX3" fmla="*/ 7354240 w 9948359"/>
              <a:gd name="connsiteY3" fmla="*/ 659219 h 5156791"/>
              <a:gd name="connsiteX4" fmla="*/ 8917226 w 9948359"/>
              <a:gd name="connsiteY4" fmla="*/ 1414130 h 5156791"/>
              <a:gd name="connsiteX5" fmla="*/ 9948359 w 9948359"/>
              <a:gd name="connsiteY5" fmla="*/ 2557620 h 5156791"/>
              <a:gd name="connsiteX6" fmla="*/ 9491159 w 9948359"/>
              <a:gd name="connsiteY6" fmla="*/ 5156791 h 5156791"/>
              <a:gd name="connsiteX7" fmla="*/ 0 w 9948359"/>
              <a:gd name="connsiteY7" fmla="*/ 5156791 h 5156791"/>
              <a:gd name="connsiteX8" fmla="*/ 0 w 9948359"/>
              <a:gd name="connsiteY8" fmla="*/ 388578 h 5156791"/>
              <a:gd name="connsiteX0" fmla="*/ 0 w 9831401"/>
              <a:gd name="connsiteY0" fmla="*/ 388578 h 5156791"/>
              <a:gd name="connsiteX1" fmla="*/ 1921003 w 9831401"/>
              <a:gd name="connsiteY1" fmla="*/ 0 h 5156791"/>
              <a:gd name="connsiteX2" fmla="*/ 4919385 w 9831401"/>
              <a:gd name="connsiteY2" fmla="*/ 1605517 h 5156791"/>
              <a:gd name="connsiteX3" fmla="*/ 7354240 w 9831401"/>
              <a:gd name="connsiteY3" fmla="*/ 659219 h 5156791"/>
              <a:gd name="connsiteX4" fmla="*/ 8917226 w 9831401"/>
              <a:gd name="connsiteY4" fmla="*/ 1414130 h 5156791"/>
              <a:gd name="connsiteX5" fmla="*/ 9831401 w 9831401"/>
              <a:gd name="connsiteY5" fmla="*/ 1600690 h 5156791"/>
              <a:gd name="connsiteX6" fmla="*/ 9491159 w 9831401"/>
              <a:gd name="connsiteY6" fmla="*/ 5156791 h 5156791"/>
              <a:gd name="connsiteX7" fmla="*/ 0 w 9831401"/>
              <a:gd name="connsiteY7" fmla="*/ 5156791 h 5156791"/>
              <a:gd name="connsiteX8" fmla="*/ 0 w 9831401"/>
              <a:gd name="connsiteY8" fmla="*/ 388578 h 5156791"/>
              <a:gd name="connsiteX0" fmla="*/ 21266 w 9852667"/>
              <a:gd name="connsiteY0" fmla="*/ 388578 h 5156791"/>
              <a:gd name="connsiteX1" fmla="*/ 1942269 w 9852667"/>
              <a:gd name="connsiteY1" fmla="*/ 0 h 5156791"/>
              <a:gd name="connsiteX2" fmla="*/ 4940651 w 9852667"/>
              <a:gd name="connsiteY2" fmla="*/ 1605517 h 5156791"/>
              <a:gd name="connsiteX3" fmla="*/ 7375506 w 9852667"/>
              <a:gd name="connsiteY3" fmla="*/ 659219 h 5156791"/>
              <a:gd name="connsiteX4" fmla="*/ 8938492 w 9852667"/>
              <a:gd name="connsiteY4" fmla="*/ 1414130 h 5156791"/>
              <a:gd name="connsiteX5" fmla="*/ 9852667 w 9852667"/>
              <a:gd name="connsiteY5" fmla="*/ 1600690 h 5156791"/>
              <a:gd name="connsiteX6" fmla="*/ 9512425 w 9852667"/>
              <a:gd name="connsiteY6" fmla="*/ 5156791 h 5156791"/>
              <a:gd name="connsiteX7" fmla="*/ 0 w 9852667"/>
              <a:gd name="connsiteY7" fmla="*/ 4284921 h 5156791"/>
              <a:gd name="connsiteX8" fmla="*/ 21266 w 9852667"/>
              <a:gd name="connsiteY8" fmla="*/ 388578 h 5156791"/>
              <a:gd name="connsiteX0" fmla="*/ 21266 w 9852667"/>
              <a:gd name="connsiteY0" fmla="*/ 388578 h 4338084"/>
              <a:gd name="connsiteX1" fmla="*/ 1942269 w 9852667"/>
              <a:gd name="connsiteY1" fmla="*/ 0 h 4338084"/>
              <a:gd name="connsiteX2" fmla="*/ 4940651 w 9852667"/>
              <a:gd name="connsiteY2" fmla="*/ 1605517 h 4338084"/>
              <a:gd name="connsiteX3" fmla="*/ 7375506 w 9852667"/>
              <a:gd name="connsiteY3" fmla="*/ 659219 h 4338084"/>
              <a:gd name="connsiteX4" fmla="*/ 8938492 w 9852667"/>
              <a:gd name="connsiteY4" fmla="*/ 1414130 h 4338084"/>
              <a:gd name="connsiteX5" fmla="*/ 9852667 w 9852667"/>
              <a:gd name="connsiteY5" fmla="*/ 1600690 h 4338084"/>
              <a:gd name="connsiteX6" fmla="*/ 9725076 w 9852667"/>
              <a:gd name="connsiteY6" fmla="*/ 4338084 h 4338084"/>
              <a:gd name="connsiteX7" fmla="*/ 0 w 9852667"/>
              <a:gd name="connsiteY7" fmla="*/ 4284921 h 4338084"/>
              <a:gd name="connsiteX8" fmla="*/ 21266 w 9852667"/>
              <a:gd name="connsiteY8" fmla="*/ 388578 h 4338084"/>
              <a:gd name="connsiteX0" fmla="*/ 0 w 10288601"/>
              <a:gd name="connsiteY0" fmla="*/ 579964 h 4338084"/>
              <a:gd name="connsiteX1" fmla="*/ 2378203 w 10288601"/>
              <a:gd name="connsiteY1" fmla="*/ 0 h 4338084"/>
              <a:gd name="connsiteX2" fmla="*/ 5376585 w 10288601"/>
              <a:gd name="connsiteY2" fmla="*/ 1605517 h 4338084"/>
              <a:gd name="connsiteX3" fmla="*/ 7811440 w 10288601"/>
              <a:gd name="connsiteY3" fmla="*/ 659219 h 4338084"/>
              <a:gd name="connsiteX4" fmla="*/ 9374426 w 10288601"/>
              <a:gd name="connsiteY4" fmla="*/ 1414130 h 4338084"/>
              <a:gd name="connsiteX5" fmla="*/ 10288601 w 10288601"/>
              <a:gd name="connsiteY5" fmla="*/ 1600690 h 4338084"/>
              <a:gd name="connsiteX6" fmla="*/ 10161010 w 10288601"/>
              <a:gd name="connsiteY6" fmla="*/ 4338084 h 4338084"/>
              <a:gd name="connsiteX7" fmla="*/ 435934 w 10288601"/>
              <a:gd name="connsiteY7" fmla="*/ 4284921 h 4338084"/>
              <a:gd name="connsiteX8" fmla="*/ 0 w 10288601"/>
              <a:gd name="connsiteY8" fmla="*/ 579964 h 4338084"/>
              <a:gd name="connsiteX0" fmla="*/ 0 w 10288601"/>
              <a:gd name="connsiteY0" fmla="*/ 579964 h 4338084"/>
              <a:gd name="connsiteX1" fmla="*/ 2378203 w 10288601"/>
              <a:gd name="connsiteY1" fmla="*/ 0 h 4338084"/>
              <a:gd name="connsiteX2" fmla="*/ 5376585 w 10288601"/>
              <a:gd name="connsiteY2" fmla="*/ 1605517 h 4338084"/>
              <a:gd name="connsiteX3" fmla="*/ 7811440 w 10288601"/>
              <a:gd name="connsiteY3" fmla="*/ 659219 h 4338084"/>
              <a:gd name="connsiteX4" fmla="*/ 9959217 w 10288601"/>
              <a:gd name="connsiteY4" fmla="*/ 1073889 h 4338084"/>
              <a:gd name="connsiteX5" fmla="*/ 10288601 w 10288601"/>
              <a:gd name="connsiteY5" fmla="*/ 1600690 h 4338084"/>
              <a:gd name="connsiteX6" fmla="*/ 10161010 w 10288601"/>
              <a:gd name="connsiteY6" fmla="*/ 4338084 h 4338084"/>
              <a:gd name="connsiteX7" fmla="*/ 435934 w 10288601"/>
              <a:gd name="connsiteY7" fmla="*/ 4284921 h 4338084"/>
              <a:gd name="connsiteX8" fmla="*/ 0 w 10288601"/>
              <a:gd name="connsiteY8" fmla="*/ 579964 h 4338084"/>
              <a:gd name="connsiteX0" fmla="*/ 0 w 10161010"/>
              <a:gd name="connsiteY0" fmla="*/ 579964 h 4338084"/>
              <a:gd name="connsiteX1" fmla="*/ 2378203 w 10161010"/>
              <a:gd name="connsiteY1" fmla="*/ 0 h 4338084"/>
              <a:gd name="connsiteX2" fmla="*/ 5376585 w 10161010"/>
              <a:gd name="connsiteY2" fmla="*/ 1605517 h 4338084"/>
              <a:gd name="connsiteX3" fmla="*/ 7811440 w 10161010"/>
              <a:gd name="connsiteY3" fmla="*/ 659219 h 4338084"/>
              <a:gd name="connsiteX4" fmla="*/ 9959217 w 10161010"/>
              <a:gd name="connsiteY4" fmla="*/ 1073889 h 4338084"/>
              <a:gd name="connsiteX5" fmla="*/ 9554954 w 10161010"/>
              <a:gd name="connsiteY5" fmla="*/ 2685211 h 4338084"/>
              <a:gd name="connsiteX6" fmla="*/ 10161010 w 10161010"/>
              <a:gd name="connsiteY6" fmla="*/ 4338084 h 4338084"/>
              <a:gd name="connsiteX7" fmla="*/ 435934 w 10161010"/>
              <a:gd name="connsiteY7" fmla="*/ 4284921 h 4338084"/>
              <a:gd name="connsiteX8" fmla="*/ 0 w 10161010"/>
              <a:gd name="connsiteY8" fmla="*/ 579964 h 4338084"/>
              <a:gd name="connsiteX0" fmla="*/ 0 w 10161010"/>
              <a:gd name="connsiteY0" fmla="*/ 579964 h 4338084"/>
              <a:gd name="connsiteX1" fmla="*/ 2378203 w 10161010"/>
              <a:gd name="connsiteY1" fmla="*/ 0 h 4338084"/>
              <a:gd name="connsiteX2" fmla="*/ 5376585 w 10161010"/>
              <a:gd name="connsiteY2" fmla="*/ 1605517 h 4338084"/>
              <a:gd name="connsiteX3" fmla="*/ 7811440 w 10161010"/>
              <a:gd name="connsiteY3" fmla="*/ 659219 h 4338084"/>
              <a:gd name="connsiteX4" fmla="*/ 9959217 w 10161010"/>
              <a:gd name="connsiteY4" fmla="*/ 1073889 h 4338084"/>
              <a:gd name="connsiteX5" fmla="*/ 9214713 w 10161010"/>
              <a:gd name="connsiteY5" fmla="*/ 3142411 h 4338084"/>
              <a:gd name="connsiteX6" fmla="*/ 10161010 w 10161010"/>
              <a:gd name="connsiteY6" fmla="*/ 4338084 h 4338084"/>
              <a:gd name="connsiteX7" fmla="*/ 435934 w 10161010"/>
              <a:gd name="connsiteY7" fmla="*/ 4284921 h 4338084"/>
              <a:gd name="connsiteX8" fmla="*/ 0 w 10161010"/>
              <a:gd name="connsiteY8" fmla="*/ 579964 h 4338084"/>
              <a:gd name="connsiteX0" fmla="*/ 0 w 10161010"/>
              <a:gd name="connsiteY0" fmla="*/ 579964 h 4338084"/>
              <a:gd name="connsiteX1" fmla="*/ 2378203 w 10161010"/>
              <a:gd name="connsiteY1" fmla="*/ 0 h 4338084"/>
              <a:gd name="connsiteX2" fmla="*/ 5376585 w 10161010"/>
              <a:gd name="connsiteY2" fmla="*/ 1605517 h 4338084"/>
              <a:gd name="connsiteX3" fmla="*/ 7811440 w 10161010"/>
              <a:gd name="connsiteY3" fmla="*/ 659219 h 4338084"/>
              <a:gd name="connsiteX4" fmla="*/ 9959217 w 10161010"/>
              <a:gd name="connsiteY4" fmla="*/ 1073889 h 4338084"/>
              <a:gd name="connsiteX5" fmla="*/ 9767606 w 10161010"/>
              <a:gd name="connsiteY5" fmla="*/ 3376328 h 4338084"/>
              <a:gd name="connsiteX6" fmla="*/ 10161010 w 10161010"/>
              <a:gd name="connsiteY6" fmla="*/ 4338084 h 4338084"/>
              <a:gd name="connsiteX7" fmla="*/ 435934 w 10161010"/>
              <a:gd name="connsiteY7" fmla="*/ 4284921 h 4338084"/>
              <a:gd name="connsiteX8" fmla="*/ 0 w 10161010"/>
              <a:gd name="connsiteY8" fmla="*/ 579964 h 4338084"/>
              <a:gd name="connsiteX0" fmla="*/ 0 w 10161010"/>
              <a:gd name="connsiteY0" fmla="*/ 579964 h 4338084"/>
              <a:gd name="connsiteX1" fmla="*/ 2378203 w 10161010"/>
              <a:gd name="connsiteY1" fmla="*/ 0 h 4338084"/>
              <a:gd name="connsiteX2" fmla="*/ 5376585 w 10161010"/>
              <a:gd name="connsiteY2" fmla="*/ 1605517 h 4338084"/>
              <a:gd name="connsiteX3" fmla="*/ 7811440 w 10161010"/>
              <a:gd name="connsiteY3" fmla="*/ 659219 h 4338084"/>
              <a:gd name="connsiteX4" fmla="*/ 9842259 w 10161010"/>
              <a:gd name="connsiteY4" fmla="*/ 1084522 h 4338084"/>
              <a:gd name="connsiteX5" fmla="*/ 9767606 w 10161010"/>
              <a:gd name="connsiteY5" fmla="*/ 3376328 h 4338084"/>
              <a:gd name="connsiteX6" fmla="*/ 10161010 w 10161010"/>
              <a:gd name="connsiteY6" fmla="*/ 4338084 h 4338084"/>
              <a:gd name="connsiteX7" fmla="*/ 435934 w 10161010"/>
              <a:gd name="connsiteY7" fmla="*/ 4284921 h 4338084"/>
              <a:gd name="connsiteX8" fmla="*/ 0 w 10161010"/>
              <a:gd name="connsiteY8" fmla="*/ 579964 h 4338084"/>
              <a:gd name="connsiteX0" fmla="*/ 0 w 9842259"/>
              <a:gd name="connsiteY0" fmla="*/ 579964 h 4284921"/>
              <a:gd name="connsiteX1" fmla="*/ 2378203 w 9842259"/>
              <a:gd name="connsiteY1" fmla="*/ 0 h 4284921"/>
              <a:gd name="connsiteX2" fmla="*/ 5376585 w 9842259"/>
              <a:gd name="connsiteY2" fmla="*/ 1605517 h 4284921"/>
              <a:gd name="connsiteX3" fmla="*/ 7811440 w 9842259"/>
              <a:gd name="connsiteY3" fmla="*/ 659219 h 4284921"/>
              <a:gd name="connsiteX4" fmla="*/ 9842259 w 9842259"/>
              <a:gd name="connsiteY4" fmla="*/ 1084522 h 4284921"/>
              <a:gd name="connsiteX5" fmla="*/ 9767606 w 9842259"/>
              <a:gd name="connsiteY5" fmla="*/ 3376328 h 4284921"/>
              <a:gd name="connsiteX6" fmla="*/ 9182815 w 9842259"/>
              <a:gd name="connsiteY6" fmla="*/ 3253563 h 4284921"/>
              <a:gd name="connsiteX7" fmla="*/ 435934 w 9842259"/>
              <a:gd name="connsiteY7" fmla="*/ 4284921 h 4284921"/>
              <a:gd name="connsiteX8" fmla="*/ 0 w 9842259"/>
              <a:gd name="connsiteY8" fmla="*/ 579964 h 4284921"/>
              <a:gd name="connsiteX0" fmla="*/ 0 w 9842259"/>
              <a:gd name="connsiteY0" fmla="*/ 579964 h 4284921"/>
              <a:gd name="connsiteX1" fmla="*/ 2378203 w 9842259"/>
              <a:gd name="connsiteY1" fmla="*/ 0 h 4284921"/>
              <a:gd name="connsiteX2" fmla="*/ 5376585 w 9842259"/>
              <a:gd name="connsiteY2" fmla="*/ 1605517 h 4284921"/>
              <a:gd name="connsiteX3" fmla="*/ 7811440 w 9842259"/>
              <a:gd name="connsiteY3" fmla="*/ 659219 h 4284921"/>
              <a:gd name="connsiteX4" fmla="*/ 9842259 w 9842259"/>
              <a:gd name="connsiteY4" fmla="*/ 1084522 h 4284921"/>
              <a:gd name="connsiteX5" fmla="*/ 9767606 w 9842259"/>
              <a:gd name="connsiteY5" fmla="*/ 3376328 h 4284921"/>
              <a:gd name="connsiteX6" fmla="*/ 8470433 w 9842259"/>
              <a:gd name="connsiteY6" fmla="*/ 3359888 h 4284921"/>
              <a:gd name="connsiteX7" fmla="*/ 435934 w 9842259"/>
              <a:gd name="connsiteY7" fmla="*/ 4284921 h 4284921"/>
              <a:gd name="connsiteX8" fmla="*/ 0 w 9842259"/>
              <a:gd name="connsiteY8" fmla="*/ 579964 h 4284921"/>
              <a:gd name="connsiteX0" fmla="*/ 0 w 9842259"/>
              <a:gd name="connsiteY0" fmla="*/ 579964 h 3376328"/>
              <a:gd name="connsiteX1" fmla="*/ 2378203 w 9842259"/>
              <a:gd name="connsiteY1" fmla="*/ 0 h 3376328"/>
              <a:gd name="connsiteX2" fmla="*/ 5376585 w 9842259"/>
              <a:gd name="connsiteY2" fmla="*/ 1605517 h 3376328"/>
              <a:gd name="connsiteX3" fmla="*/ 7811440 w 9842259"/>
              <a:gd name="connsiteY3" fmla="*/ 659219 h 3376328"/>
              <a:gd name="connsiteX4" fmla="*/ 9842259 w 9842259"/>
              <a:gd name="connsiteY4" fmla="*/ 1084522 h 3376328"/>
              <a:gd name="connsiteX5" fmla="*/ 9767606 w 9842259"/>
              <a:gd name="connsiteY5" fmla="*/ 3376328 h 3376328"/>
              <a:gd name="connsiteX6" fmla="*/ 8470433 w 9842259"/>
              <a:gd name="connsiteY6" fmla="*/ 3359888 h 3376328"/>
              <a:gd name="connsiteX7" fmla="*/ 606054 w 9842259"/>
              <a:gd name="connsiteY7" fmla="*/ 2881423 h 3376328"/>
              <a:gd name="connsiteX8" fmla="*/ 0 w 9842259"/>
              <a:gd name="connsiteY8" fmla="*/ 579964 h 3376328"/>
              <a:gd name="connsiteX0" fmla="*/ 0 w 9842259"/>
              <a:gd name="connsiteY0" fmla="*/ 579964 h 3376328"/>
              <a:gd name="connsiteX1" fmla="*/ 2378203 w 9842259"/>
              <a:gd name="connsiteY1" fmla="*/ 0 h 3376328"/>
              <a:gd name="connsiteX2" fmla="*/ 5376585 w 9842259"/>
              <a:gd name="connsiteY2" fmla="*/ 1605517 h 3376328"/>
              <a:gd name="connsiteX3" fmla="*/ 7811440 w 9842259"/>
              <a:gd name="connsiteY3" fmla="*/ 659219 h 3376328"/>
              <a:gd name="connsiteX4" fmla="*/ 9842259 w 9842259"/>
              <a:gd name="connsiteY4" fmla="*/ 1084522 h 3376328"/>
              <a:gd name="connsiteX5" fmla="*/ 9767606 w 9842259"/>
              <a:gd name="connsiteY5" fmla="*/ 3376328 h 3376328"/>
              <a:gd name="connsiteX6" fmla="*/ 8470433 w 9842259"/>
              <a:gd name="connsiteY6" fmla="*/ 3359888 h 3376328"/>
              <a:gd name="connsiteX7" fmla="*/ 637952 w 9842259"/>
              <a:gd name="connsiteY7" fmla="*/ 3349256 h 3376328"/>
              <a:gd name="connsiteX8" fmla="*/ 0 w 9842259"/>
              <a:gd name="connsiteY8" fmla="*/ 579964 h 3376328"/>
              <a:gd name="connsiteX0" fmla="*/ 0 w 10214399"/>
              <a:gd name="connsiteY0" fmla="*/ 633127 h 3376328"/>
              <a:gd name="connsiteX1" fmla="*/ 2750343 w 10214399"/>
              <a:gd name="connsiteY1" fmla="*/ 0 h 3376328"/>
              <a:gd name="connsiteX2" fmla="*/ 5748725 w 10214399"/>
              <a:gd name="connsiteY2" fmla="*/ 1605517 h 3376328"/>
              <a:gd name="connsiteX3" fmla="*/ 8183580 w 10214399"/>
              <a:gd name="connsiteY3" fmla="*/ 659219 h 3376328"/>
              <a:gd name="connsiteX4" fmla="*/ 10214399 w 10214399"/>
              <a:gd name="connsiteY4" fmla="*/ 1084522 h 3376328"/>
              <a:gd name="connsiteX5" fmla="*/ 10139746 w 10214399"/>
              <a:gd name="connsiteY5" fmla="*/ 3376328 h 3376328"/>
              <a:gd name="connsiteX6" fmla="*/ 8842573 w 10214399"/>
              <a:gd name="connsiteY6" fmla="*/ 3359888 h 3376328"/>
              <a:gd name="connsiteX7" fmla="*/ 1010092 w 10214399"/>
              <a:gd name="connsiteY7" fmla="*/ 3349256 h 3376328"/>
              <a:gd name="connsiteX8" fmla="*/ 0 w 10214399"/>
              <a:gd name="connsiteY8" fmla="*/ 633127 h 3376328"/>
              <a:gd name="connsiteX0" fmla="*/ 42532 w 10256931"/>
              <a:gd name="connsiteY0" fmla="*/ 633127 h 3391786"/>
              <a:gd name="connsiteX1" fmla="*/ 2792875 w 10256931"/>
              <a:gd name="connsiteY1" fmla="*/ 0 h 3391786"/>
              <a:gd name="connsiteX2" fmla="*/ 5791257 w 10256931"/>
              <a:gd name="connsiteY2" fmla="*/ 1605517 h 3391786"/>
              <a:gd name="connsiteX3" fmla="*/ 8226112 w 10256931"/>
              <a:gd name="connsiteY3" fmla="*/ 659219 h 3391786"/>
              <a:gd name="connsiteX4" fmla="*/ 10256931 w 10256931"/>
              <a:gd name="connsiteY4" fmla="*/ 1084522 h 3391786"/>
              <a:gd name="connsiteX5" fmla="*/ 10182278 w 10256931"/>
              <a:gd name="connsiteY5" fmla="*/ 3376328 h 3391786"/>
              <a:gd name="connsiteX6" fmla="*/ 8885105 w 10256931"/>
              <a:gd name="connsiteY6" fmla="*/ 3359888 h 3391786"/>
              <a:gd name="connsiteX7" fmla="*/ 0 w 10256931"/>
              <a:gd name="connsiteY7" fmla="*/ 3391786 h 3391786"/>
              <a:gd name="connsiteX8" fmla="*/ 42532 w 10256931"/>
              <a:gd name="connsiteY8" fmla="*/ 633127 h 3391786"/>
              <a:gd name="connsiteX0" fmla="*/ 42532 w 10256931"/>
              <a:gd name="connsiteY0" fmla="*/ 633127 h 3391786"/>
              <a:gd name="connsiteX1" fmla="*/ 2792875 w 10256931"/>
              <a:gd name="connsiteY1" fmla="*/ 0 h 3391786"/>
              <a:gd name="connsiteX2" fmla="*/ 5791257 w 10256931"/>
              <a:gd name="connsiteY2" fmla="*/ 1605517 h 3391786"/>
              <a:gd name="connsiteX3" fmla="*/ 8226112 w 10256931"/>
              <a:gd name="connsiteY3" fmla="*/ 659219 h 3391786"/>
              <a:gd name="connsiteX4" fmla="*/ 10256931 w 10256931"/>
              <a:gd name="connsiteY4" fmla="*/ 1084522 h 3391786"/>
              <a:gd name="connsiteX5" fmla="*/ 10182278 w 10256931"/>
              <a:gd name="connsiteY5" fmla="*/ 3376328 h 3391786"/>
              <a:gd name="connsiteX6" fmla="*/ 8885105 w 10256931"/>
              <a:gd name="connsiteY6" fmla="*/ 3359888 h 3391786"/>
              <a:gd name="connsiteX7" fmla="*/ 0 w 10256931"/>
              <a:gd name="connsiteY7" fmla="*/ 3391786 h 3391786"/>
              <a:gd name="connsiteX8" fmla="*/ 42532 w 10256931"/>
              <a:gd name="connsiteY8" fmla="*/ 633127 h 3391786"/>
              <a:gd name="connsiteX0" fmla="*/ 42532 w 10256931"/>
              <a:gd name="connsiteY0" fmla="*/ 0 h 2758659"/>
              <a:gd name="connsiteX1" fmla="*/ 1229889 w 10256931"/>
              <a:gd name="connsiteY1" fmla="*/ 89887 h 2758659"/>
              <a:gd name="connsiteX2" fmla="*/ 5791257 w 10256931"/>
              <a:gd name="connsiteY2" fmla="*/ 972390 h 2758659"/>
              <a:gd name="connsiteX3" fmla="*/ 8226112 w 10256931"/>
              <a:gd name="connsiteY3" fmla="*/ 26092 h 2758659"/>
              <a:gd name="connsiteX4" fmla="*/ 10256931 w 10256931"/>
              <a:gd name="connsiteY4" fmla="*/ 451395 h 2758659"/>
              <a:gd name="connsiteX5" fmla="*/ 10182278 w 10256931"/>
              <a:gd name="connsiteY5" fmla="*/ 2743201 h 2758659"/>
              <a:gd name="connsiteX6" fmla="*/ 8885105 w 10256931"/>
              <a:gd name="connsiteY6" fmla="*/ 2726761 h 2758659"/>
              <a:gd name="connsiteX7" fmla="*/ 0 w 10256931"/>
              <a:gd name="connsiteY7" fmla="*/ 2758659 h 2758659"/>
              <a:gd name="connsiteX8" fmla="*/ 42532 w 10256931"/>
              <a:gd name="connsiteY8" fmla="*/ 0 h 2758659"/>
              <a:gd name="connsiteX0" fmla="*/ 42532 w 10256931"/>
              <a:gd name="connsiteY0" fmla="*/ 0 h 2758659"/>
              <a:gd name="connsiteX1" fmla="*/ 1229889 w 10256931"/>
              <a:gd name="connsiteY1" fmla="*/ 89887 h 2758659"/>
              <a:gd name="connsiteX2" fmla="*/ 4472820 w 10256931"/>
              <a:gd name="connsiteY2" fmla="*/ 972390 h 2758659"/>
              <a:gd name="connsiteX3" fmla="*/ 8226112 w 10256931"/>
              <a:gd name="connsiteY3" fmla="*/ 26092 h 2758659"/>
              <a:gd name="connsiteX4" fmla="*/ 10256931 w 10256931"/>
              <a:gd name="connsiteY4" fmla="*/ 451395 h 2758659"/>
              <a:gd name="connsiteX5" fmla="*/ 10182278 w 10256931"/>
              <a:gd name="connsiteY5" fmla="*/ 2743201 h 2758659"/>
              <a:gd name="connsiteX6" fmla="*/ 8885105 w 10256931"/>
              <a:gd name="connsiteY6" fmla="*/ 2726761 h 2758659"/>
              <a:gd name="connsiteX7" fmla="*/ 0 w 10256931"/>
              <a:gd name="connsiteY7" fmla="*/ 2758659 h 2758659"/>
              <a:gd name="connsiteX8" fmla="*/ 42532 w 10256931"/>
              <a:gd name="connsiteY8" fmla="*/ 0 h 2758659"/>
              <a:gd name="connsiteX0" fmla="*/ 42532 w 10256931"/>
              <a:gd name="connsiteY0" fmla="*/ 484270 h 3242929"/>
              <a:gd name="connsiteX1" fmla="*/ 1229889 w 10256931"/>
              <a:gd name="connsiteY1" fmla="*/ 574157 h 3242929"/>
              <a:gd name="connsiteX2" fmla="*/ 4472820 w 10256931"/>
              <a:gd name="connsiteY2" fmla="*/ 1456660 h 3242929"/>
              <a:gd name="connsiteX3" fmla="*/ 7258550 w 10256931"/>
              <a:gd name="connsiteY3" fmla="*/ 0 h 3242929"/>
              <a:gd name="connsiteX4" fmla="*/ 10256931 w 10256931"/>
              <a:gd name="connsiteY4" fmla="*/ 935665 h 3242929"/>
              <a:gd name="connsiteX5" fmla="*/ 10182278 w 10256931"/>
              <a:gd name="connsiteY5" fmla="*/ 3227471 h 3242929"/>
              <a:gd name="connsiteX6" fmla="*/ 8885105 w 10256931"/>
              <a:gd name="connsiteY6" fmla="*/ 3211031 h 3242929"/>
              <a:gd name="connsiteX7" fmla="*/ 0 w 10256931"/>
              <a:gd name="connsiteY7" fmla="*/ 3242929 h 3242929"/>
              <a:gd name="connsiteX8" fmla="*/ 42532 w 10256931"/>
              <a:gd name="connsiteY8" fmla="*/ 484270 h 3242929"/>
              <a:gd name="connsiteX0" fmla="*/ 42532 w 10256931"/>
              <a:gd name="connsiteY0" fmla="*/ 548066 h 3306725"/>
              <a:gd name="connsiteX1" fmla="*/ 1229889 w 10256931"/>
              <a:gd name="connsiteY1" fmla="*/ 637953 h 3306725"/>
              <a:gd name="connsiteX2" fmla="*/ 4472820 w 10256931"/>
              <a:gd name="connsiteY2" fmla="*/ 1520456 h 3306725"/>
              <a:gd name="connsiteX3" fmla="*/ 7162857 w 10256931"/>
              <a:gd name="connsiteY3" fmla="*/ 0 h 3306725"/>
              <a:gd name="connsiteX4" fmla="*/ 10256931 w 10256931"/>
              <a:gd name="connsiteY4" fmla="*/ 999461 h 3306725"/>
              <a:gd name="connsiteX5" fmla="*/ 10182278 w 10256931"/>
              <a:gd name="connsiteY5" fmla="*/ 3291267 h 3306725"/>
              <a:gd name="connsiteX6" fmla="*/ 8885105 w 10256931"/>
              <a:gd name="connsiteY6" fmla="*/ 3274827 h 3306725"/>
              <a:gd name="connsiteX7" fmla="*/ 0 w 10256931"/>
              <a:gd name="connsiteY7" fmla="*/ 3306725 h 3306725"/>
              <a:gd name="connsiteX8" fmla="*/ 42532 w 10256931"/>
              <a:gd name="connsiteY8" fmla="*/ 548066 h 3306725"/>
              <a:gd name="connsiteX0" fmla="*/ 42532 w 10182278"/>
              <a:gd name="connsiteY0" fmla="*/ 548066 h 3306725"/>
              <a:gd name="connsiteX1" fmla="*/ 1229889 w 10182278"/>
              <a:gd name="connsiteY1" fmla="*/ 637953 h 3306725"/>
              <a:gd name="connsiteX2" fmla="*/ 4472820 w 10182278"/>
              <a:gd name="connsiteY2" fmla="*/ 1520456 h 3306725"/>
              <a:gd name="connsiteX3" fmla="*/ 7162857 w 10182278"/>
              <a:gd name="connsiteY3" fmla="*/ 0 h 3306725"/>
              <a:gd name="connsiteX4" fmla="*/ 9204308 w 10182278"/>
              <a:gd name="connsiteY4" fmla="*/ 393406 h 3306725"/>
              <a:gd name="connsiteX5" fmla="*/ 10182278 w 10182278"/>
              <a:gd name="connsiteY5" fmla="*/ 3291267 h 3306725"/>
              <a:gd name="connsiteX6" fmla="*/ 8885105 w 10182278"/>
              <a:gd name="connsiteY6" fmla="*/ 3274827 h 3306725"/>
              <a:gd name="connsiteX7" fmla="*/ 0 w 10182278"/>
              <a:gd name="connsiteY7" fmla="*/ 3306725 h 3306725"/>
              <a:gd name="connsiteX8" fmla="*/ 42532 w 1018227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8970166 w 9204308"/>
              <a:gd name="connsiteY5" fmla="*/ 2355602 h 3306725"/>
              <a:gd name="connsiteX6" fmla="*/ 8885105 w 9204308"/>
              <a:gd name="connsiteY6" fmla="*/ 3274827 h 3306725"/>
              <a:gd name="connsiteX7" fmla="*/ 0 w 9204308"/>
              <a:gd name="connsiteY7" fmla="*/ 3306725 h 3306725"/>
              <a:gd name="connsiteX8" fmla="*/ 42532 w 920430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9140287 w 9204308"/>
              <a:gd name="connsiteY5" fmla="*/ 2302439 h 3306725"/>
              <a:gd name="connsiteX6" fmla="*/ 8885105 w 9204308"/>
              <a:gd name="connsiteY6" fmla="*/ 3274827 h 3306725"/>
              <a:gd name="connsiteX7" fmla="*/ 0 w 9204308"/>
              <a:gd name="connsiteY7" fmla="*/ 3306725 h 3306725"/>
              <a:gd name="connsiteX8" fmla="*/ 42532 w 920430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9140287 w 9204308"/>
              <a:gd name="connsiteY5" fmla="*/ 2302439 h 3306725"/>
              <a:gd name="connsiteX6" fmla="*/ 4291840 w 9204308"/>
              <a:gd name="connsiteY6" fmla="*/ 2413590 h 3306725"/>
              <a:gd name="connsiteX7" fmla="*/ 0 w 9204308"/>
              <a:gd name="connsiteY7" fmla="*/ 3306725 h 3306725"/>
              <a:gd name="connsiteX8" fmla="*/ 42532 w 920430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9140287 w 9204308"/>
              <a:gd name="connsiteY5" fmla="*/ 2302439 h 3306725"/>
              <a:gd name="connsiteX6" fmla="*/ 4228044 w 9204308"/>
              <a:gd name="connsiteY6" fmla="*/ 2307265 h 3306725"/>
              <a:gd name="connsiteX7" fmla="*/ 0 w 9204308"/>
              <a:gd name="connsiteY7" fmla="*/ 3306725 h 3306725"/>
              <a:gd name="connsiteX8" fmla="*/ 42532 w 920430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9140287 w 9204308"/>
              <a:gd name="connsiteY5" fmla="*/ 2302439 h 3306725"/>
              <a:gd name="connsiteX6" fmla="*/ 4121719 w 9204308"/>
              <a:gd name="connsiteY6" fmla="*/ 2041451 h 3306725"/>
              <a:gd name="connsiteX7" fmla="*/ 0 w 9204308"/>
              <a:gd name="connsiteY7" fmla="*/ 3306725 h 3306725"/>
              <a:gd name="connsiteX8" fmla="*/ 42532 w 920430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9140287 w 9204308"/>
              <a:gd name="connsiteY5" fmla="*/ 2302439 h 3306725"/>
              <a:gd name="connsiteX6" fmla="*/ 4164249 w 9204308"/>
              <a:gd name="connsiteY6" fmla="*/ 2307265 h 3306725"/>
              <a:gd name="connsiteX7" fmla="*/ 0 w 9204308"/>
              <a:gd name="connsiteY7" fmla="*/ 3306725 h 3306725"/>
              <a:gd name="connsiteX8" fmla="*/ 42532 w 9204308"/>
              <a:gd name="connsiteY8" fmla="*/ 548066 h 3306725"/>
              <a:gd name="connsiteX0" fmla="*/ 0 w 9161776"/>
              <a:gd name="connsiteY0" fmla="*/ 548066 h 2371060"/>
              <a:gd name="connsiteX1" fmla="*/ 1187357 w 9161776"/>
              <a:gd name="connsiteY1" fmla="*/ 637953 h 2371060"/>
              <a:gd name="connsiteX2" fmla="*/ 4430288 w 9161776"/>
              <a:gd name="connsiteY2" fmla="*/ 1520456 h 2371060"/>
              <a:gd name="connsiteX3" fmla="*/ 7120325 w 9161776"/>
              <a:gd name="connsiteY3" fmla="*/ 0 h 2371060"/>
              <a:gd name="connsiteX4" fmla="*/ 9161776 w 9161776"/>
              <a:gd name="connsiteY4" fmla="*/ 393406 h 2371060"/>
              <a:gd name="connsiteX5" fmla="*/ 9097755 w 9161776"/>
              <a:gd name="connsiteY5" fmla="*/ 2302439 h 2371060"/>
              <a:gd name="connsiteX6" fmla="*/ 4121717 w 9161776"/>
              <a:gd name="connsiteY6" fmla="*/ 2307265 h 2371060"/>
              <a:gd name="connsiteX7" fmla="*/ 765543 w 9161776"/>
              <a:gd name="connsiteY7" fmla="*/ 2371060 h 2371060"/>
              <a:gd name="connsiteX8" fmla="*/ 0 w 9161776"/>
              <a:gd name="connsiteY8" fmla="*/ 548066 h 2371060"/>
              <a:gd name="connsiteX0" fmla="*/ 31899 w 9193675"/>
              <a:gd name="connsiteY0" fmla="*/ 548066 h 2371060"/>
              <a:gd name="connsiteX1" fmla="*/ 1219256 w 9193675"/>
              <a:gd name="connsiteY1" fmla="*/ 637953 h 2371060"/>
              <a:gd name="connsiteX2" fmla="*/ 4462187 w 9193675"/>
              <a:gd name="connsiteY2" fmla="*/ 1520456 h 2371060"/>
              <a:gd name="connsiteX3" fmla="*/ 7152224 w 9193675"/>
              <a:gd name="connsiteY3" fmla="*/ 0 h 2371060"/>
              <a:gd name="connsiteX4" fmla="*/ 9193675 w 9193675"/>
              <a:gd name="connsiteY4" fmla="*/ 393406 h 2371060"/>
              <a:gd name="connsiteX5" fmla="*/ 9129654 w 9193675"/>
              <a:gd name="connsiteY5" fmla="*/ 2302439 h 2371060"/>
              <a:gd name="connsiteX6" fmla="*/ 4153616 w 9193675"/>
              <a:gd name="connsiteY6" fmla="*/ 2307265 h 2371060"/>
              <a:gd name="connsiteX7" fmla="*/ 0 w 9193675"/>
              <a:gd name="connsiteY7" fmla="*/ 2371060 h 2371060"/>
              <a:gd name="connsiteX8" fmla="*/ 31899 w 9193675"/>
              <a:gd name="connsiteY8" fmla="*/ 548066 h 2371060"/>
              <a:gd name="connsiteX0" fmla="*/ 0 w 9406325"/>
              <a:gd name="connsiteY0" fmla="*/ 1047796 h 2371060"/>
              <a:gd name="connsiteX1" fmla="*/ 1431906 w 9406325"/>
              <a:gd name="connsiteY1" fmla="*/ 637953 h 2371060"/>
              <a:gd name="connsiteX2" fmla="*/ 4674837 w 9406325"/>
              <a:gd name="connsiteY2" fmla="*/ 1520456 h 2371060"/>
              <a:gd name="connsiteX3" fmla="*/ 7364874 w 9406325"/>
              <a:gd name="connsiteY3" fmla="*/ 0 h 2371060"/>
              <a:gd name="connsiteX4" fmla="*/ 9406325 w 9406325"/>
              <a:gd name="connsiteY4" fmla="*/ 393406 h 2371060"/>
              <a:gd name="connsiteX5" fmla="*/ 9342304 w 9406325"/>
              <a:gd name="connsiteY5" fmla="*/ 2302439 h 2371060"/>
              <a:gd name="connsiteX6" fmla="*/ 4366266 w 9406325"/>
              <a:gd name="connsiteY6" fmla="*/ 2307265 h 2371060"/>
              <a:gd name="connsiteX7" fmla="*/ 212650 w 9406325"/>
              <a:gd name="connsiteY7" fmla="*/ 2371060 h 2371060"/>
              <a:gd name="connsiteX8" fmla="*/ 0 w 9406325"/>
              <a:gd name="connsiteY8" fmla="*/ 1047796 h 2371060"/>
              <a:gd name="connsiteX0" fmla="*/ 0 w 9374428"/>
              <a:gd name="connsiteY0" fmla="*/ 579963 h 2371060"/>
              <a:gd name="connsiteX1" fmla="*/ 1400009 w 9374428"/>
              <a:gd name="connsiteY1" fmla="*/ 637953 h 2371060"/>
              <a:gd name="connsiteX2" fmla="*/ 4642940 w 9374428"/>
              <a:gd name="connsiteY2" fmla="*/ 1520456 h 2371060"/>
              <a:gd name="connsiteX3" fmla="*/ 7332977 w 9374428"/>
              <a:gd name="connsiteY3" fmla="*/ 0 h 2371060"/>
              <a:gd name="connsiteX4" fmla="*/ 9374428 w 9374428"/>
              <a:gd name="connsiteY4" fmla="*/ 393406 h 2371060"/>
              <a:gd name="connsiteX5" fmla="*/ 9310407 w 9374428"/>
              <a:gd name="connsiteY5" fmla="*/ 2302439 h 2371060"/>
              <a:gd name="connsiteX6" fmla="*/ 4334369 w 9374428"/>
              <a:gd name="connsiteY6" fmla="*/ 2307265 h 2371060"/>
              <a:gd name="connsiteX7" fmla="*/ 180753 w 9374428"/>
              <a:gd name="connsiteY7" fmla="*/ 2371060 h 2371060"/>
              <a:gd name="connsiteX8" fmla="*/ 0 w 9374428"/>
              <a:gd name="connsiteY8" fmla="*/ 579963 h 2371060"/>
              <a:gd name="connsiteX0" fmla="*/ 0 w 9480753"/>
              <a:gd name="connsiteY0" fmla="*/ 696919 h 2488016"/>
              <a:gd name="connsiteX1" fmla="*/ 1400009 w 9480753"/>
              <a:gd name="connsiteY1" fmla="*/ 754909 h 2488016"/>
              <a:gd name="connsiteX2" fmla="*/ 4642940 w 9480753"/>
              <a:gd name="connsiteY2" fmla="*/ 1637412 h 2488016"/>
              <a:gd name="connsiteX3" fmla="*/ 7332977 w 9480753"/>
              <a:gd name="connsiteY3" fmla="*/ 116956 h 2488016"/>
              <a:gd name="connsiteX4" fmla="*/ 9480753 w 9480753"/>
              <a:gd name="connsiteY4" fmla="*/ 0 h 2488016"/>
              <a:gd name="connsiteX5" fmla="*/ 9310407 w 9480753"/>
              <a:gd name="connsiteY5" fmla="*/ 2419395 h 2488016"/>
              <a:gd name="connsiteX6" fmla="*/ 4334369 w 9480753"/>
              <a:gd name="connsiteY6" fmla="*/ 2424221 h 2488016"/>
              <a:gd name="connsiteX7" fmla="*/ 180753 w 9480753"/>
              <a:gd name="connsiteY7" fmla="*/ 2488016 h 2488016"/>
              <a:gd name="connsiteX8" fmla="*/ 0 w 9480753"/>
              <a:gd name="connsiteY8" fmla="*/ 696919 h 2488016"/>
              <a:gd name="connsiteX0" fmla="*/ 0 w 9480753"/>
              <a:gd name="connsiteY0" fmla="*/ 696919 h 2488016"/>
              <a:gd name="connsiteX1" fmla="*/ 1400009 w 9480753"/>
              <a:gd name="connsiteY1" fmla="*/ 754909 h 2488016"/>
              <a:gd name="connsiteX2" fmla="*/ 4642940 w 9480753"/>
              <a:gd name="connsiteY2" fmla="*/ 1637412 h 2488016"/>
              <a:gd name="connsiteX3" fmla="*/ 9406326 w 9480753"/>
              <a:gd name="connsiteY3" fmla="*/ 42528 h 2488016"/>
              <a:gd name="connsiteX4" fmla="*/ 9480753 w 9480753"/>
              <a:gd name="connsiteY4" fmla="*/ 0 h 2488016"/>
              <a:gd name="connsiteX5" fmla="*/ 9310407 w 9480753"/>
              <a:gd name="connsiteY5" fmla="*/ 2419395 h 2488016"/>
              <a:gd name="connsiteX6" fmla="*/ 4334369 w 9480753"/>
              <a:gd name="connsiteY6" fmla="*/ 2424221 h 2488016"/>
              <a:gd name="connsiteX7" fmla="*/ 180753 w 9480753"/>
              <a:gd name="connsiteY7" fmla="*/ 2488016 h 2488016"/>
              <a:gd name="connsiteX8" fmla="*/ 0 w 9480753"/>
              <a:gd name="connsiteY8" fmla="*/ 696919 h 2488016"/>
              <a:gd name="connsiteX0" fmla="*/ 0 w 9682772"/>
              <a:gd name="connsiteY0" fmla="*/ 654391 h 2445488"/>
              <a:gd name="connsiteX1" fmla="*/ 1400009 w 9682772"/>
              <a:gd name="connsiteY1" fmla="*/ 712381 h 2445488"/>
              <a:gd name="connsiteX2" fmla="*/ 4642940 w 9682772"/>
              <a:gd name="connsiteY2" fmla="*/ 1594884 h 2445488"/>
              <a:gd name="connsiteX3" fmla="*/ 9406326 w 9682772"/>
              <a:gd name="connsiteY3" fmla="*/ 0 h 2445488"/>
              <a:gd name="connsiteX4" fmla="*/ 9682772 w 9682772"/>
              <a:gd name="connsiteY4" fmla="*/ 74430 h 2445488"/>
              <a:gd name="connsiteX5" fmla="*/ 9310407 w 9682772"/>
              <a:gd name="connsiteY5" fmla="*/ 2376867 h 2445488"/>
              <a:gd name="connsiteX6" fmla="*/ 4334369 w 9682772"/>
              <a:gd name="connsiteY6" fmla="*/ 2381693 h 2445488"/>
              <a:gd name="connsiteX7" fmla="*/ 180753 w 9682772"/>
              <a:gd name="connsiteY7" fmla="*/ 2445488 h 2445488"/>
              <a:gd name="connsiteX8" fmla="*/ 0 w 9682772"/>
              <a:gd name="connsiteY8" fmla="*/ 654391 h 2445488"/>
              <a:gd name="connsiteX0" fmla="*/ 0 w 9682772"/>
              <a:gd name="connsiteY0" fmla="*/ 845777 h 2636874"/>
              <a:gd name="connsiteX1" fmla="*/ 1400009 w 9682772"/>
              <a:gd name="connsiteY1" fmla="*/ 903767 h 2636874"/>
              <a:gd name="connsiteX2" fmla="*/ 4642940 w 9682772"/>
              <a:gd name="connsiteY2" fmla="*/ 1786270 h 2636874"/>
              <a:gd name="connsiteX3" fmla="*/ 8885331 w 9682772"/>
              <a:gd name="connsiteY3" fmla="*/ 0 h 2636874"/>
              <a:gd name="connsiteX4" fmla="*/ 9682772 w 9682772"/>
              <a:gd name="connsiteY4" fmla="*/ 265816 h 2636874"/>
              <a:gd name="connsiteX5" fmla="*/ 9310407 w 9682772"/>
              <a:gd name="connsiteY5" fmla="*/ 2568253 h 2636874"/>
              <a:gd name="connsiteX6" fmla="*/ 4334369 w 9682772"/>
              <a:gd name="connsiteY6" fmla="*/ 2573079 h 2636874"/>
              <a:gd name="connsiteX7" fmla="*/ 180753 w 9682772"/>
              <a:gd name="connsiteY7" fmla="*/ 2636874 h 2636874"/>
              <a:gd name="connsiteX8" fmla="*/ 0 w 9682772"/>
              <a:gd name="connsiteY8" fmla="*/ 845777 h 2636874"/>
              <a:gd name="connsiteX0" fmla="*/ 0 w 9682772"/>
              <a:gd name="connsiteY0" fmla="*/ 819107 h 2610204"/>
              <a:gd name="connsiteX1" fmla="*/ 1400009 w 9682772"/>
              <a:gd name="connsiteY1" fmla="*/ 877097 h 2610204"/>
              <a:gd name="connsiteX2" fmla="*/ 4642940 w 9682772"/>
              <a:gd name="connsiteY2" fmla="*/ 1759600 h 2610204"/>
              <a:gd name="connsiteX3" fmla="*/ 8892951 w 9682772"/>
              <a:gd name="connsiteY3" fmla="*/ 0 h 2610204"/>
              <a:gd name="connsiteX4" fmla="*/ 9682772 w 9682772"/>
              <a:gd name="connsiteY4" fmla="*/ 239146 h 2610204"/>
              <a:gd name="connsiteX5" fmla="*/ 9310407 w 9682772"/>
              <a:gd name="connsiteY5" fmla="*/ 2541583 h 2610204"/>
              <a:gd name="connsiteX6" fmla="*/ 4334369 w 9682772"/>
              <a:gd name="connsiteY6" fmla="*/ 2546409 h 2610204"/>
              <a:gd name="connsiteX7" fmla="*/ 180753 w 9682772"/>
              <a:gd name="connsiteY7" fmla="*/ 2610204 h 2610204"/>
              <a:gd name="connsiteX8" fmla="*/ 0 w 9682772"/>
              <a:gd name="connsiteY8" fmla="*/ 819107 h 2610204"/>
              <a:gd name="connsiteX0" fmla="*/ 0 w 9682772"/>
              <a:gd name="connsiteY0" fmla="*/ 819107 h 2610204"/>
              <a:gd name="connsiteX1" fmla="*/ 1400009 w 9682772"/>
              <a:gd name="connsiteY1" fmla="*/ 877097 h 2610204"/>
              <a:gd name="connsiteX2" fmla="*/ 4642940 w 9682772"/>
              <a:gd name="connsiteY2" fmla="*/ 1759600 h 2610204"/>
              <a:gd name="connsiteX3" fmla="*/ 8238106 w 9682772"/>
              <a:gd name="connsiteY3" fmla="*/ 274230 h 2610204"/>
              <a:gd name="connsiteX4" fmla="*/ 8892951 w 9682772"/>
              <a:gd name="connsiteY4" fmla="*/ 0 h 2610204"/>
              <a:gd name="connsiteX5" fmla="*/ 9682772 w 9682772"/>
              <a:gd name="connsiteY5" fmla="*/ 239146 h 2610204"/>
              <a:gd name="connsiteX6" fmla="*/ 9310407 w 9682772"/>
              <a:gd name="connsiteY6" fmla="*/ 2541583 h 2610204"/>
              <a:gd name="connsiteX7" fmla="*/ 4334369 w 9682772"/>
              <a:gd name="connsiteY7" fmla="*/ 2546409 h 2610204"/>
              <a:gd name="connsiteX8" fmla="*/ 180753 w 9682772"/>
              <a:gd name="connsiteY8" fmla="*/ 2610204 h 2610204"/>
              <a:gd name="connsiteX9" fmla="*/ 0 w 9682772"/>
              <a:gd name="connsiteY9" fmla="*/ 819107 h 2610204"/>
              <a:gd name="connsiteX0" fmla="*/ 0 w 9682772"/>
              <a:gd name="connsiteY0" fmla="*/ 819107 h 2610204"/>
              <a:gd name="connsiteX1" fmla="*/ 1400009 w 9682772"/>
              <a:gd name="connsiteY1" fmla="*/ 877097 h 2610204"/>
              <a:gd name="connsiteX2" fmla="*/ 4642940 w 9682772"/>
              <a:gd name="connsiteY2" fmla="*/ 1759600 h 2610204"/>
              <a:gd name="connsiteX3" fmla="*/ 8001886 w 9682772"/>
              <a:gd name="connsiteY3" fmla="*/ 222795 h 2610204"/>
              <a:gd name="connsiteX4" fmla="*/ 8892951 w 9682772"/>
              <a:gd name="connsiteY4" fmla="*/ 0 h 2610204"/>
              <a:gd name="connsiteX5" fmla="*/ 9682772 w 9682772"/>
              <a:gd name="connsiteY5" fmla="*/ 239146 h 2610204"/>
              <a:gd name="connsiteX6" fmla="*/ 9310407 w 9682772"/>
              <a:gd name="connsiteY6" fmla="*/ 2541583 h 2610204"/>
              <a:gd name="connsiteX7" fmla="*/ 4334369 w 9682772"/>
              <a:gd name="connsiteY7" fmla="*/ 2546409 h 2610204"/>
              <a:gd name="connsiteX8" fmla="*/ 180753 w 9682772"/>
              <a:gd name="connsiteY8" fmla="*/ 2610204 h 2610204"/>
              <a:gd name="connsiteX9" fmla="*/ 0 w 9682772"/>
              <a:gd name="connsiteY9" fmla="*/ 819107 h 2610204"/>
              <a:gd name="connsiteX0" fmla="*/ 0 w 9682772"/>
              <a:gd name="connsiteY0" fmla="*/ 819107 h 3155193"/>
              <a:gd name="connsiteX1" fmla="*/ 1400009 w 9682772"/>
              <a:gd name="connsiteY1" fmla="*/ 877097 h 3155193"/>
              <a:gd name="connsiteX2" fmla="*/ 4642940 w 9682772"/>
              <a:gd name="connsiteY2" fmla="*/ 1759600 h 3155193"/>
              <a:gd name="connsiteX3" fmla="*/ 8001886 w 9682772"/>
              <a:gd name="connsiteY3" fmla="*/ 222795 h 3155193"/>
              <a:gd name="connsiteX4" fmla="*/ 8892951 w 9682772"/>
              <a:gd name="connsiteY4" fmla="*/ 0 h 3155193"/>
              <a:gd name="connsiteX5" fmla="*/ 9682772 w 9682772"/>
              <a:gd name="connsiteY5" fmla="*/ 239146 h 3155193"/>
              <a:gd name="connsiteX6" fmla="*/ 9358533 w 9682772"/>
              <a:gd name="connsiteY6" fmla="*/ 3155193 h 3155193"/>
              <a:gd name="connsiteX7" fmla="*/ 4334369 w 9682772"/>
              <a:gd name="connsiteY7" fmla="*/ 2546409 h 3155193"/>
              <a:gd name="connsiteX8" fmla="*/ 180753 w 9682772"/>
              <a:gd name="connsiteY8" fmla="*/ 2610204 h 3155193"/>
              <a:gd name="connsiteX9" fmla="*/ 0 w 9682772"/>
              <a:gd name="connsiteY9" fmla="*/ 819107 h 3155193"/>
              <a:gd name="connsiteX0" fmla="*/ 0 w 9682772"/>
              <a:gd name="connsiteY0" fmla="*/ 819107 h 3163657"/>
              <a:gd name="connsiteX1" fmla="*/ 1400009 w 9682772"/>
              <a:gd name="connsiteY1" fmla="*/ 877097 h 3163657"/>
              <a:gd name="connsiteX2" fmla="*/ 4642940 w 9682772"/>
              <a:gd name="connsiteY2" fmla="*/ 1759600 h 3163657"/>
              <a:gd name="connsiteX3" fmla="*/ 8001886 w 9682772"/>
              <a:gd name="connsiteY3" fmla="*/ 222795 h 3163657"/>
              <a:gd name="connsiteX4" fmla="*/ 8892951 w 9682772"/>
              <a:gd name="connsiteY4" fmla="*/ 0 h 3163657"/>
              <a:gd name="connsiteX5" fmla="*/ 9682772 w 9682772"/>
              <a:gd name="connsiteY5" fmla="*/ 239146 h 3163657"/>
              <a:gd name="connsiteX6" fmla="*/ 9358533 w 9682772"/>
              <a:gd name="connsiteY6" fmla="*/ 3155193 h 3163657"/>
              <a:gd name="connsiteX7" fmla="*/ 4334369 w 9682772"/>
              <a:gd name="connsiteY7" fmla="*/ 2546409 h 3163657"/>
              <a:gd name="connsiteX8" fmla="*/ 156690 w 9682772"/>
              <a:gd name="connsiteY8" fmla="*/ 3163657 h 3163657"/>
              <a:gd name="connsiteX9" fmla="*/ 0 w 9682772"/>
              <a:gd name="connsiteY9" fmla="*/ 819107 h 3163657"/>
              <a:gd name="connsiteX0" fmla="*/ 0 w 9682772"/>
              <a:gd name="connsiteY0" fmla="*/ 819107 h 3196114"/>
              <a:gd name="connsiteX1" fmla="*/ 1400009 w 9682772"/>
              <a:gd name="connsiteY1" fmla="*/ 877097 h 3196114"/>
              <a:gd name="connsiteX2" fmla="*/ 4642940 w 9682772"/>
              <a:gd name="connsiteY2" fmla="*/ 1759600 h 3196114"/>
              <a:gd name="connsiteX3" fmla="*/ 8001886 w 9682772"/>
              <a:gd name="connsiteY3" fmla="*/ 222795 h 3196114"/>
              <a:gd name="connsiteX4" fmla="*/ 8892951 w 9682772"/>
              <a:gd name="connsiteY4" fmla="*/ 0 h 3196114"/>
              <a:gd name="connsiteX5" fmla="*/ 9682772 w 9682772"/>
              <a:gd name="connsiteY5" fmla="*/ 239146 h 3196114"/>
              <a:gd name="connsiteX6" fmla="*/ 9358533 w 9682772"/>
              <a:gd name="connsiteY6" fmla="*/ 3155193 h 3196114"/>
              <a:gd name="connsiteX7" fmla="*/ 4358432 w 9682772"/>
              <a:gd name="connsiteY7" fmla="*/ 3196114 h 3196114"/>
              <a:gd name="connsiteX8" fmla="*/ 156690 w 9682772"/>
              <a:gd name="connsiteY8" fmla="*/ 3163657 h 3196114"/>
              <a:gd name="connsiteX9" fmla="*/ 0 w 9682772"/>
              <a:gd name="connsiteY9" fmla="*/ 819107 h 3196114"/>
              <a:gd name="connsiteX0" fmla="*/ 0 w 9613277"/>
              <a:gd name="connsiteY0" fmla="*/ 819107 h 3196114"/>
              <a:gd name="connsiteX1" fmla="*/ 1400009 w 9613277"/>
              <a:gd name="connsiteY1" fmla="*/ 877097 h 3196114"/>
              <a:gd name="connsiteX2" fmla="*/ 4642940 w 9613277"/>
              <a:gd name="connsiteY2" fmla="*/ 1759600 h 3196114"/>
              <a:gd name="connsiteX3" fmla="*/ 8001886 w 9613277"/>
              <a:gd name="connsiteY3" fmla="*/ 222795 h 3196114"/>
              <a:gd name="connsiteX4" fmla="*/ 8892951 w 9613277"/>
              <a:gd name="connsiteY4" fmla="*/ 0 h 3196114"/>
              <a:gd name="connsiteX5" fmla="*/ 9613277 w 9613277"/>
              <a:gd name="connsiteY5" fmla="*/ 177373 h 3196114"/>
              <a:gd name="connsiteX6" fmla="*/ 9358533 w 9613277"/>
              <a:gd name="connsiteY6" fmla="*/ 3155193 h 3196114"/>
              <a:gd name="connsiteX7" fmla="*/ 4358432 w 9613277"/>
              <a:gd name="connsiteY7" fmla="*/ 3196114 h 3196114"/>
              <a:gd name="connsiteX8" fmla="*/ 156690 w 9613277"/>
              <a:gd name="connsiteY8" fmla="*/ 3163657 h 3196114"/>
              <a:gd name="connsiteX9" fmla="*/ 0 w 9613277"/>
              <a:gd name="connsiteY9" fmla="*/ 819107 h 3196114"/>
              <a:gd name="connsiteX0" fmla="*/ 98125 w 9456587"/>
              <a:gd name="connsiteY0" fmla="*/ 803664 h 3196114"/>
              <a:gd name="connsiteX1" fmla="*/ 1243319 w 9456587"/>
              <a:gd name="connsiteY1" fmla="*/ 877097 h 3196114"/>
              <a:gd name="connsiteX2" fmla="*/ 4486250 w 9456587"/>
              <a:gd name="connsiteY2" fmla="*/ 1759600 h 3196114"/>
              <a:gd name="connsiteX3" fmla="*/ 7845196 w 9456587"/>
              <a:gd name="connsiteY3" fmla="*/ 222795 h 3196114"/>
              <a:gd name="connsiteX4" fmla="*/ 8736261 w 9456587"/>
              <a:gd name="connsiteY4" fmla="*/ 0 h 3196114"/>
              <a:gd name="connsiteX5" fmla="*/ 9456587 w 9456587"/>
              <a:gd name="connsiteY5" fmla="*/ 177373 h 3196114"/>
              <a:gd name="connsiteX6" fmla="*/ 9201843 w 9456587"/>
              <a:gd name="connsiteY6" fmla="*/ 3155193 h 3196114"/>
              <a:gd name="connsiteX7" fmla="*/ 4201742 w 9456587"/>
              <a:gd name="connsiteY7" fmla="*/ 3196114 h 3196114"/>
              <a:gd name="connsiteX8" fmla="*/ 0 w 9456587"/>
              <a:gd name="connsiteY8" fmla="*/ 3163657 h 3196114"/>
              <a:gd name="connsiteX9" fmla="*/ 98125 w 9456587"/>
              <a:gd name="connsiteY9" fmla="*/ 803664 h 3196114"/>
              <a:gd name="connsiteX0" fmla="*/ 0 w 9482008"/>
              <a:gd name="connsiteY0" fmla="*/ 795942 h 3196114"/>
              <a:gd name="connsiteX1" fmla="*/ 1268740 w 9482008"/>
              <a:gd name="connsiteY1" fmla="*/ 877097 h 3196114"/>
              <a:gd name="connsiteX2" fmla="*/ 4511671 w 9482008"/>
              <a:gd name="connsiteY2" fmla="*/ 1759600 h 3196114"/>
              <a:gd name="connsiteX3" fmla="*/ 7870617 w 9482008"/>
              <a:gd name="connsiteY3" fmla="*/ 222795 h 3196114"/>
              <a:gd name="connsiteX4" fmla="*/ 8761682 w 9482008"/>
              <a:gd name="connsiteY4" fmla="*/ 0 h 3196114"/>
              <a:gd name="connsiteX5" fmla="*/ 9482008 w 9482008"/>
              <a:gd name="connsiteY5" fmla="*/ 177373 h 3196114"/>
              <a:gd name="connsiteX6" fmla="*/ 9227264 w 9482008"/>
              <a:gd name="connsiteY6" fmla="*/ 3155193 h 3196114"/>
              <a:gd name="connsiteX7" fmla="*/ 4227163 w 9482008"/>
              <a:gd name="connsiteY7" fmla="*/ 3196114 h 3196114"/>
              <a:gd name="connsiteX8" fmla="*/ 25421 w 9482008"/>
              <a:gd name="connsiteY8" fmla="*/ 3163657 h 3196114"/>
              <a:gd name="connsiteX9" fmla="*/ 0 w 9482008"/>
              <a:gd name="connsiteY9" fmla="*/ 795942 h 3196114"/>
              <a:gd name="connsiteX0" fmla="*/ 0 w 9482008"/>
              <a:gd name="connsiteY0" fmla="*/ 795942 h 3196114"/>
              <a:gd name="connsiteX1" fmla="*/ 1268740 w 9482008"/>
              <a:gd name="connsiteY1" fmla="*/ 877097 h 3196114"/>
              <a:gd name="connsiteX2" fmla="*/ 4511671 w 9482008"/>
              <a:gd name="connsiteY2" fmla="*/ 1759600 h 3196114"/>
              <a:gd name="connsiteX3" fmla="*/ 7870617 w 9482008"/>
              <a:gd name="connsiteY3" fmla="*/ 222795 h 3196114"/>
              <a:gd name="connsiteX4" fmla="*/ 8761682 w 9482008"/>
              <a:gd name="connsiteY4" fmla="*/ 0 h 3196114"/>
              <a:gd name="connsiteX5" fmla="*/ 9482008 w 9482008"/>
              <a:gd name="connsiteY5" fmla="*/ 177373 h 3196114"/>
              <a:gd name="connsiteX6" fmla="*/ 9227264 w 9482008"/>
              <a:gd name="connsiteY6" fmla="*/ 3155193 h 3196114"/>
              <a:gd name="connsiteX7" fmla="*/ 4227163 w 9482008"/>
              <a:gd name="connsiteY7" fmla="*/ 3196114 h 3196114"/>
              <a:gd name="connsiteX8" fmla="*/ 17699 w 9482008"/>
              <a:gd name="connsiteY8" fmla="*/ 3179101 h 3196114"/>
              <a:gd name="connsiteX9" fmla="*/ 0 w 9482008"/>
              <a:gd name="connsiteY9" fmla="*/ 795942 h 3196114"/>
              <a:gd name="connsiteX0" fmla="*/ 0 w 9482008"/>
              <a:gd name="connsiteY0" fmla="*/ 795942 h 3294926"/>
              <a:gd name="connsiteX1" fmla="*/ 1268740 w 9482008"/>
              <a:gd name="connsiteY1" fmla="*/ 877097 h 3294926"/>
              <a:gd name="connsiteX2" fmla="*/ 4511671 w 9482008"/>
              <a:gd name="connsiteY2" fmla="*/ 1759600 h 3294926"/>
              <a:gd name="connsiteX3" fmla="*/ 7870617 w 9482008"/>
              <a:gd name="connsiteY3" fmla="*/ 222795 h 3294926"/>
              <a:gd name="connsiteX4" fmla="*/ 8761682 w 9482008"/>
              <a:gd name="connsiteY4" fmla="*/ 0 h 3294926"/>
              <a:gd name="connsiteX5" fmla="*/ 9482008 w 9482008"/>
              <a:gd name="connsiteY5" fmla="*/ 177373 h 3294926"/>
              <a:gd name="connsiteX6" fmla="*/ 9227264 w 9482008"/>
              <a:gd name="connsiteY6" fmla="*/ 3155193 h 3294926"/>
              <a:gd name="connsiteX7" fmla="*/ 4227163 w 9482008"/>
              <a:gd name="connsiteY7" fmla="*/ 3196114 h 3294926"/>
              <a:gd name="connsiteX8" fmla="*/ 859360 w 9482008"/>
              <a:gd name="connsiteY8" fmla="*/ 3294926 h 3294926"/>
              <a:gd name="connsiteX9" fmla="*/ 0 w 9482008"/>
              <a:gd name="connsiteY9" fmla="*/ 795942 h 3294926"/>
              <a:gd name="connsiteX0" fmla="*/ 3336 w 9485344"/>
              <a:gd name="connsiteY0" fmla="*/ 795942 h 3196114"/>
              <a:gd name="connsiteX1" fmla="*/ 1272076 w 9485344"/>
              <a:gd name="connsiteY1" fmla="*/ 877097 h 3196114"/>
              <a:gd name="connsiteX2" fmla="*/ 4515007 w 9485344"/>
              <a:gd name="connsiteY2" fmla="*/ 1759600 h 3196114"/>
              <a:gd name="connsiteX3" fmla="*/ 7873953 w 9485344"/>
              <a:gd name="connsiteY3" fmla="*/ 222795 h 3196114"/>
              <a:gd name="connsiteX4" fmla="*/ 8765018 w 9485344"/>
              <a:gd name="connsiteY4" fmla="*/ 0 h 3196114"/>
              <a:gd name="connsiteX5" fmla="*/ 9485344 w 9485344"/>
              <a:gd name="connsiteY5" fmla="*/ 177373 h 3196114"/>
              <a:gd name="connsiteX6" fmla="*/ 9230600 w 9485344"/>
              <a:gd name="connsiteY6" fmla="*/ 3155193 h 3196114"/>
              <a:gd name="connsiteX7" fmla="*/ 4230499 w 9485344"/>
              <a:gd name="connsiteY7" fmla="*/ 3196114 h 3196114"/>
              <a:gd name="connsiteX8" fmla="*/ 0 w 9485344"/>
              <a:gd name="connsiteY8" fmla="*/ 3151144 h 3196114"/>
              <a:gd name="connsiteX9" fmla="*/ 3336 w 9485344"/>
              <a:gd name="connsiteY9" fmla="*/ 795942 h 3196114"/>
              <a:gd name="connsiteX0" fmla="*/ 3336 w 9485344"/>
              <a:gd name="connsiteY0" fmla="*/ 795942 h 3196114"/>
              <a:gd name="connsiteX1" fmla="*/ 1272076 w 9485344"/>
              <a:gd name="connsiteY1" fmla="*/ 877097 h 3196114"/>
              <a:gd name="connsiteX2" fmla="*/ 4515007 w 9485344"/>
              <a:gd name="connsiteY2" fmla="*/ 1759600 h 3196114"/>
              <a:gd name="connsiteX3" fmla="*/ 7873953 w 9485344"/>
              <a:gd name="connsiteY3" fmla="*/ 222795 h 3196114"/>
              <a:gd name="connsiteX4" fmla="*/ 8765018 w 9485344"/>
              <a:gd name="connsiteY4" fmla="*/ 0 h 3196114"/>
              <a:gd name="connsiteX5" fmla="*/ 9485344 w 9485344"/>
              <a:gd name="connsiteY5" fmla="*/ 177373 h 3196114"/>
              <a:gd name="connsiteX6" fmla="*/ 9262551 w 9485344"/>
              <a:gd name="connsiteY6" fmla="*/ 3163181 h 3196114"/>
              <a:gd name="connsiteX7" fmla="*/ 4230499 w 9485344"/>
              <a:gd name="connsiteY7" fmla="*/ 3196114 h 3196114"/>
              <a:gd name="connsiteX8" fmla="*/ 0 w 9485344"/>
              <a:gd name="connsiteY8" fmla="*/ 3151144 h 3196114"/>
              <a:gd name="connsiteX9" fmla="*/ 3336 w 9485344"/>
              <a:gd name="connsiteY9" fmla="*/ 795942 h 3196114"/>
              <a:gd name="connsiteX0" fmla="*/ 3336 w 9277658"/>
              <a:gd name="connsiteY0" fmla="*/ 795942 h 3196114"/>
              <a:gd name="connsiteX1" fmla="*/ 1272076 w 9277658"/>
              <a:gd name="connsiteY1" fmla="*/ 877097 h 3196114"/>
              <a:gd name="connsiteX2" fmla="*/ 4515007 w 9277658"/>
              <a:gd name="connsiteY2" fmla="*/ 1759600 h 3196114"/>
              <a:gd name="connsiteX3" fmla="*/ 7873953 w 9277658"/>
              <a:gd name="connsiteY3" fmla="*/ 222795 h 3196114"/>
              <a:gd name="connsiteX4" fmla="*/ 8765018 w 9277658"/>
              <a:gd name="connsiteY4" fmla="*/ 0 h 3196114"/>
              <a:gd name="connsiteX5" fmla="*/ 9277658 w 9277658"/>
              <a:gd name="connsiteY5" fmla="*/ 185362 h 3196114"/>
              <a:gd name="connsiteX6" fmla="*/ 9262551 w 9277658"/>
              <a:gd name="connsiteY6" fmla="*/ 3163181 h 3196114"/>
              <a:gd name="connsiteX7" fmla="*/ 4230499 w 9277658"/>
              <a:gd name="connsiteY7" fmla="*/ 3196114 h 3196114"/>
              <a:gd name="connsiteX8" fmla="*/ 0 w 9277658"/>
              <a:gd name="connsiteY8" fmla="*/ 3151144 h 3196114"/>
              <a:gd name="connsiteX9" fmla="*/ 3336 w 9277658"/>
              <a:gd name="connsiteY9" fmla="*/ 795942 h 3196114"/>
              <a:gd name="connsiteX0" fmla="*/ 3336 w 9277658"/>
              <a:gd name="connsiteY0" fmla="*/ 795942 h 3196114"/>
              <a:gd name="connsiteX1" fmla="*/ 1272076 w 9277658"/>
              <a:gd name="connsiteY1" fmla="*/ 877097 h 3196114"/>
              <a:gd name="connsiteX2" fmla="*/ 4515007 w 9277658"/>
              <a:gd name="connsiteY2" fmla="*/ 1759600 h 3196114"/>
              <a:gd name="connsiteX3" fmla="*/ 7873953 w 9277658"/>
              <a:gd name="connsiteY3" fmla="*/ 222795 h 3196114"/>
              <a:gd name="connsiteX4" fmla="*/ 8765018 w 9277658"/>
              <a:gd name="connsiteY4" fmla="*/ 0 h 3196114"/>
              <a:gd name="connsiteX5" fmla="*/ 9277658 w 9277658"/>
              <a:gd name="connsiteY5" fmla="*/ 105483 h 3196114"/>
              <a:gd name="connsiteX6" fmla="*/ 9262551 w 9277658"/>
              <a:gd name="connsiteY6" fmla="*/ 3163181 h 3196114"/>
              <a:gd name="connsiteX7" fmla="*/ 4230499 w 9277658"/>
              <a:gd name="connsiteY7" fmla="*/ 3196114 h 3196114"/>
              <a:gd name="connsiteX8" fmla="*/ 0 w 9277658"/>
              <a:gd name="connsiteY8" fmla="*/ 3151144 h 3196114"/>
              <a:gd name="connsiteX9" fmla="*/ 3336 w 9277658"/>
              <a:gd name="connsiteY9" fmla="*/ 795942 h 3196114"/>
              <a:gd name="connsiteX0" fmla="*/ 3336 w 9295133"/>
              <a:gd name="connsiteY0" fmla="*/ 795942 h 3196114"/>
              <a:gd name="connsiteX1" fmla="*/ 1272076 w 9295133"/>
              <a:gd name="connsiteY1" fmla="*/ 877097 h 3196114"/>
              <a:gd name="connsiteX2" fmla="*/ 4515007 w 9295133"/>
              <a:gd name="connsiteY2" fmla="*/ 1759600 h 3196114"/>
              <a:gd name="connsiteX3" fmla="*/ 7873953 w 9295133"/>
              <a:gd name="connsiteY3" fmla="*/ 222795 h 3196114"/>
              <a:gd name="connsiteX4" fmla="*/ 8765018 w 9295133"/>
              <a:gd name="connsiteY4" fmla="*/ 0 h 3196114"/>
              <a:gd name="connsiteX5" fmla="*/ 9277658 w 9295133"/>
              <a:gd name="connsiteY5" fmla="*/ 105483 h 3196114"/>
              <a:gd name="connsiteX6" fmla="*/ 9294503 w 9295133"/>
              <a:gd name="connsiteY6" fmla="*/ 3187145 h 3196114"/>
              <a:gd name="connsiteX7" fmla="*/ 4230499 w 9295133"/>
              <a:gd name="connsiteY7" fmla="*/ 3196114 h 3196114"/>
              <a:gd name="connsiteX8" fmla="*/ 0 w 9295133"/>
              <a:gd name="connsiteY8" fmla="*/ 3151144 h 3196114"/>
              <a:gd name="connsiteX9" fmla="*/ 3336 w 9295133"/>
              <a:gd name="connsiteY9" fmla="*/ 795942 h 3196114"/>
              <a:gd name="connsiteX0" fmla="*/ 11323 w 9295133"/>
              <a:gd name="connsiteY0" fmla="*/ 803931 h 3196114"/>
              <a:gd name="connsiteX1" fmla="*/ 1272076 w 9295133"/>
              <a:gd name="connsiteY1" fmla="*/ 877097 h 3196114"/>
              <a:gd name="connsiteX2" fmla="*/ 4515007 w 9295133"/>
              <a:gd name="connsiteY2" fmla="*/ 1759600 h 3196114"/>
              <a:gd name="connsiteX3" fmla="*/ 7873953 w 9295133"/>
              <a:gd name="connsiteY3" fmla="*/ 222795 h 3196114"/>
              <a:gd name="connsiteX4" fmla="*/ 8765018 w 9295133"/>
              <a:gd name="connsiteY4" fmla="*/ 0 h 3196114"/>
              <a:gd name="connsiteX5" fmla="*/ 9277658 w 9295133"/>
              <a:gd name="connsiteY5" fmla="*/ 105483 h 3196114"/>
              <a:gd name="connsiteX6" fmla="*/ 9294503 w 9295133"/>
              <a:gd name="connsiteY6" fmla="*/ 3187145 h 3196114"/>
              <a:gd name="connsiteX7" fmla="*/ 4230499 w 9295133"/>
              <a:gd name="connsiteY7" fmla="*/ 3196114 h 3196114"/>
              <a:gd name="connsiteX8" fmla="*/ 0 w 9295133"/>
              <a:gd name="connsiteY8" fmla="*/ 3151144 h 3196114"/>
              <a:gd name="connsiteX9" fmla="*/ 11323 w 9295133"/>
              <a:gd name="connsiteY9" fmla="*/ 803931 h 3196114"/>
              <a:gd name="connsiteX0" fmla="*/ 2636 w 9295133"/>
              <a:gd name="connsiteY0" fmla="*/ 832887 h 3196114"/>
              <a:gd name="connsiteX1" fmla="*/ 1272076 w 9295133"/>
              <a:gd name="connsiteY1" fmla="*/ 877097 h 3196114"/>
              <a:gd name="connsiteX2" fmla="*/ 4515007 w 9295133"/>
              <a:gd name="connsiteY2" fmla="*/ 1759600 h 3196114"/>
              <a:gd name="connsiteX3" fmla="*/ 7873953 w 9295133"/>
              <a:gd name="connsiteY3" fmla="*/ 222795 h 3196114"/>
              <a:gd name="connsiteX4" fmla="*/ 8765018 w 9295133"/>
              <a:gd name="connsiteY4" fmla="*/ 0 h 3196114"/>
              <a:gd name="connsiteX5" fmla="*/ 9277658 w 9295133"/>
              <a:gd name="connsiteY5" fmla="*/ 105483 h 3196114"/>
              <a:gd name="connsiteX6" fmla="*/ 9294503 w 9295133"/>
              <a:gd name="connsiteY6" fmla="*/ 3187145 h 3196114"/>
              <a:gd name="connsiteX7" fmla="*/ 4230499 w 9295133"/>
              <a:gd name="connsiteY7" fmla="*/ 3196114 h 3196114"/>
              <a:gd name="connsiteX8" fmla="*/ 0 w 9295133"/>
              <a:gd name="connsiteY8" fmla="*/ 3151144 h 3196114"/>
              <a:gd name="connsiteX9" fmla="*/ 2636 w 9295133"/>
              <a:gd name="connsiteY9" fmla="*/ 832887 h 3196114"/>
              <a:gd name="connsiteX0" fmla="*/ 668 w 9301852"/>
              <a:gd name="connsiteY0" fmla="*/ 832887 h 3196114"/>
              <a:gd name="connsiteX1" fmla="*/ 1278795 w 9301852"/>
              <a:gd name="connsiteY1" fmla="*/ 877097 h 3196114"/>
              <a:gd name="connsiteX2" fmla="*/ 4521726 w 9301852"/>
              <a:gd name="connsiteY2" fmla="*/ 1759600 h 3196114"/>
              <a:gd name="connsiteX3" fmla="*/ 7880672 w 9301852"/>
              <a:gd name="connsiteY3" fmla="*/ 222795 h 3196114"/>
              <a:gd name="connsiteX4" fmla="*/ 8771737 w 9301852"/>
              <a:gd name="connsiteY4" fmla="*/ 0 h 3196114"/>
              <a:gd name="connsiteX5" fmla="*/ 9284377 w 9301852"/>
              <a:gd name="connsiteY5" fmla="*/ 105483 h 3196114"/>
              <a:gd name="connsiteX6" fmla="*/ 9301222 w 9301852"/>
              <a:gd name="connsiteY6" fmla="*/ 3187145 h 3196114"/>
              <a:gd name="connsiteX7" fmla="*/ 4237218 w 9301852"/>
              <a:gd name="connsiteY7" fmla="*/ 3196114 h 3196114"/>
              <a:gd name="connsiteX8" fmla="*/ 6719 w 9301852"/>
              <a:gd name="connsiteY8" fmla="*/ 3151144 h 3196114"/>
              <a:gd name="connsiteX9" fmla="*/ 668 w 9301852"/>
              <a:gd name="connsiteY9" fmla="*/ 832887 h 3196114"/>
              <a:gd name="connsiteX0" fmla="*/ 117 w 9301301"/>
              <a:gd name="connsiteY0" fmla="*/ 832887 h 3196114"/>
              <a:gd name="connsiteX1" fmla="*/ 1278244 w 9301301"/>
              <a:gd name="connsiteY1" fmla="*/ 877097 h 3196114"/>
              <a:gd name="connsiteX2" fmla="*/ 4521175 w 9301301"/>
              <a:gd name="connsiteY2" fmla="*/ 1759600 h 3196114"/>
              <a:gd name="connsiteX3" fmla="*/ 7880121 w 9301301"/>
              <a:gd name="connsiteY3" fmla="*/ 222795 h 3196114"/>
              <a:gd name="connsiteX4" fmla="*/ 8771186 w 9301301"/>
              <a:gd name="connsiteY4" fmla="*/ 0 h 3196114"/>
              <a:gd name="connsiteX5" fmla="*/ 9283826 w 9301301"/>
              <a:gd name="connsiteY5" fmla="*/ 105483 h 3196114"/>
              <a:gd name="connsiteX6" fmla="*/ 9300671 w 9301301"/>
              <a:gd name="connsiteY6" fmla="*/ 3187145 h 3196114"/>
              <a:gd name="connsiteX7" fmla="*/ 4236667 w 9301301"/>
              <a:gd name="connsiteY7" fmla="*/ 3196114 h 3196114"/>
              <a:gd name="connsiteX8" fmla="*/ 81454 w 9301301"/>
              <a:gd name="connsiteY8" fmla="*/ 3061379 h 3196114"/>
              <a:gd name="connsiteX9" fmla="*/ 117 w 9301301"/>
              <a:gd name="connsiteY9" fmla="*/ 832887 h 3196114"/>
              <a:gd name="connsiteX0" fmla="*/ 819 w 9302003"/>
              <a:gd name="connsiteY0" fmla="*/ 832887 h 3196114"/>
              <a:gd name="connsiteX1" fmla="*/ 1278946 w 9302003"/>
              <a:gd name="connsiteY1" fmla="*/ 877097 h 3196114"/>
              <a:gd name="connsiteX2" fmla="*/ 4521877 w 9302003"/>
              <a:gd name="connsiteY2" fmla="*/ 1759600 h 3196114"/>
              <a:gd name="connsiteX3" fmla="*/ 7880823 w 9302003"/>
              <a:gd name="connsiteY3" fmla="*/ 222795 h 3196114"/>
              <a:gd name="connsiteX4" fmla="*/ 8771888 w 9302003"/>
              <a:gd name="connsiteY4" fmla="*/ 0 h 3196114"/>
              <a:gd name="connsiteX5" fmla="*/ 9284528 w 9302003"/>
              <a:gd name="connsiteY5" fmla="*/ 105483 h 3196114"/>
              <a:gd name="connsiteX6" fmla="*/ 9301373 w 9302003"/>
              <a:gd name="connsiteY6" fmla="*/ 3187145 h 3196114"/>
              <a:gd name="connsiteX7" fmla="*/ 4237369 w 9302003"/>
              <a:gd name="connsiteY7" fmla="*/ 3196114 h 3196114"/>
              <a:gd name="connsiteX8" fmla="*/ 3975 w 9302003"/>
              <a:gd name="connsiteY8" fmla="*/ 3136666 h 3196114"/>
              <a:gd name="connsiteX9" fmla="*/ 819 w 9302003"/>
              <a:gd name="connsiteY9" fmla="*/ 832887 h 3196114"/>
              <a:gd name="connsiteX0" fmla="*/ 1060 w 9302244"/>
              <a:gd name="connsiteY0" fmla="*/ 832887 h 3196114"/>
              <a:gd name="connsiteX1" fmla="*/ 1279187 w 9302244"/>
              <a:gd name="connsiteY1" fmla="*/ 877097 h 3196114"/>
              <a:gd name="connsiteX2" fmla="*/ 4522118 w 9302244"/>
              <a:gd name="connsiteY2" fmla="*/ 1759600 h 3196114"/>
              <a:gd name="connsiteX3" fmla="*/ 7881064 w 9302244"/>
              <a:gd name="connsiteY3" fmla="*/ 222795 h 3196114"/>
              <a:gd name="connsiteX4" fmla="*/ 8772129 w 9302244"/>
              <a:gd name="connsiteY4" fmla="*/ 0 h 3196114"/>
              <a:gd name="connsiteX5" fmla="*/ 9284769 w 9302244"/>
              <a:gd name="connsiteY5" fmla="*/ 105483 h 3196114"/>
              <a:gd name="connsiteX6" fmla="*/ 9301614 w 9302244"/>
              <a:gd name="connsiteY6" fmla="*/ 3187145 h 3196114"/>
              <a:gd name="connsiteX7" fmla="*/ 4237610 w 9302244"/>
              <a:gd name="connsiteY7" fmla="*/ 3196114 h 3196114"/>
              <a:gd name="connsiteX8" fmla="*/ 1320 w 9302244"/>
              <a:gd name="connsiteY8" fmla="*/ 3142458 h 3196114"/>
              <a:gd name="connsiteX9" fmla="*/ 1060 w 9302244"/>
              <a:gd name="connsiteY9" fmla="*/ 832887 h 3196114"/>
              <a:gd name="connsiteX0" fmla="*/ 1060 w 9302244"/>
              <a:gd name="connsiteY0" fmla="*/ 832887 h 3196114"/>
              <a:gd name="connsiteX1" fmla="*/ 1279187 w 9302244"/>
              <a:gd name="connsiteY1" fmla="*/ 877097 h 3196114"/>
              <a:gd name="connsiteX2" fmla="*/ 4522118 w 9302244"/>
              <a:gd name="connsiteY2" fmla="*/ 1759600 h 3196114"/>
              <a:gd name="connsiteX3" fmla="*/ 7881064 w 9302244"/>
              <a:gd name="connsiteY3" fmla="*/ 222795 h 3196114"/>
              <a:gd name="connsiteX4" fmla="*/ 8772129 w 9302244"/>
              <a:gd name="connsiteY4" fmla="*/ 0 h 3196114"/>
              <a:gd name="connsiteX5" fmla="*/ 9284769 w 9302244"/>
              <a:gd name="connsiteY5" fmla="*/ 122856 h 3196114"/>
              <a:gd name="connsiteX6" fmla="*/ 9301614 w 9302244"/>
              <a:gd name="connsiteY6" fmla="*/ 3187145 h 3196114"/>
              <a:gd name="connsiteX7" fmla="*/ 4237610 w 9302244"/>
              <a:gd name="connsiteY7" fmla="*/ 3196114 h 3196114"/>
              <a:gd name="connsiteX8" fmla="*/ 1320 w 9302244"/>
              <a:gd name="connsiteY8" fmla="*/ 3142458 h 3196114"/>
              <a:gd name="connsiteX9" fmla="*/ 1060 w 9302244"/>
              <a:gd name="connsiteY9" fmla="*/ 832887 h 3196114"/>
              <a:gd name="connsiteX0" fmla="*/ 308 w 9301492"/>
              <a:gd name="connsiteY0" fmla="*/ 832887 h 3196114"/>
              <a:gd name="connsiteX1" fmla="*/ 1278435 w 9301492"/>
              <a:gd name="connsiteY1" fmla="*/ 877097 h 3196114"/>
              <a:gd name="connsiteX2" fmla="*/ 4521366 w 9301492"/>
              <a:gd name="connsiteY2" fmla="*/ 1759600 h 3196114"/>
              <a:gd name="connsiteX3" fmla="*/ 7880312 w 9301492"/>
              <a:gd name="connsiteY3" fmla="*/ 222795 h 3196114"/>
              <a:gd name="connsiteX4" fmla="*/ 8771377 w 9301492"/>
              <a:gd name="connsiteY4" fmla="*/ 0 h 3196114"/>
              <a:gd name="connsiteX5" fmla="*/ 9284017 w 9301492"/>
              <a:gd name="connsiteY5" fmla="*/ 122856 h 3196114"/>
              <a:gd name="connsiteX6" fmla="*/ 9300862 w 9301492"/>
              <a:gd name="connsiteY6" fmla="*/ 3187145 h 3196114"/>
              <a:gd name="connsiteX7" fmla="*/ 4236858 w 9301492"/>
              <a:gd name="connsiteY7" fmla="*/ 3196114 h 3196114"/>
              <a:gd name="connsiteX8" fmla="*/ 25096 w 9301492"/>
              <a:gd name="connsiteY8" fmla="*/ 2774544 h 3196114"/>
              <a:gd name="connsiteX9" fmla="*/ 308 w 9301492"/>
              <a:gd name="connsiteY9" fmla="*/ 832887 h 3196114"/>
              <a:gd name="connsiteX0" fmla="*/ 1060 w 9302244"/>
              <a:gd name="connsiteY0" fmla="*/ 832887 h 3196114"/>
              <a:gd name="connsiteX1" fmla="*/ 1279187 w 9302244"/>
              <a:gd name="connsiteY1" fmla="*/ 877097 h 3196114"/>
              <a:gd name="connsiteX2" fmla="*/ 4522118 w 9302244"/>
              <a:gd name="connsiteY2" fmla="*/ 1759600 h 3196114"/>
              <a:gd name="connsiteX3" fmla="*/ 7881064 w 9302244"/>
              <a:gd name="connsiteY3" fmla="*/ 222795 h 3196114"/>
              <a:gd name="connsiteX4" fmla="*/ 8772129 w 9302244"/>
              <a:gd name="connsiteY4" fmla="*/ 0 h 3196114"/>
              <a:gd name="connsiteX5" fmla="*/ 9284769 w 9302244"/>
              <a:gd name="connsiteY5" fmla="*/ 122856 h 3196114"/>
              <a:gd name="connsiteX6" fmla="*/ 9301614 w 9302244"/>
              <a:gd name="connsiteY6" fmla="*/ 3187145 h 3196114"/>
              <a:gd name="connsiteX7" fmla="*/ 4237610 w 9302244"/>
              <a:gd name="connsiteY7" fmla="*/ 3196114 h 3196114"/>
              <a:gd name="connsiteX8" fmla="*/ 1320 w 9302244"/>
              <a:gd name="connsiteY8" fmla="*/ 2799072 h 3196114"/>
              <a:gd name="connsiteX9" fmla="*/ 1060 w 9302244"/>
              <a:gd name="connsiteY9" fmla="*/ 832887 h 3196114"/>
              <a:gd name="connsiteX0" fmla="*/ 1060 w 9284769"/>
              <a:gd name="connsiteY0" fmla="*/ 832887 h 3196114"/>
              <a:gd name="connsiteX1" fmla="*/ 1279187 w 9284769"/>
              <a:gd name="connsiteY1" fmla="*/ 877097 h 3196114"/>
              <a:gd name="connsiteX2" fmla="*/ 4522118 w 9284769"/>
              <a:gd name="connsiteY2" fmla="*/ 1759600 h 3196114"/>
              <a:gd name="connsiteX3" fmla="*/ 7881064 w 9284769"/>
              <a:gd name="connsiteY3" fmla="*/ 222795 h 3196114"/>
              <a:gd name="connsiteX4" fmla="*/ 8772129 w 9284769"/>
              <a:gd name="connsiteY4" fmla="*/ 0 h 3196114"/>
              <a:gd name="connsiteX5" fmla="*/ 9284769 w 9284769"/>
              <a:gd name="connsiteY5" fmla="*/ 122856 h 3196114"/>
              <a:gd name="connsiteX6" fmla="*/ 9252559 w 9284769"/>
              <a:gd name="connsiteY6" fmla="*/ 2312326 h 3196114"/>
              <a:gd name="connsiteX7" fmla="*/ 4237610 w 9284769"/>
              <a:gd name="connsiteY7" fmla="*/ 3196114 h 3196114"/>
              <a:gd name="connsiteX8" fmla="*/ 1320 w 9284769"/>
              <a:gd name="connsiteY8" fmla="*/ 2799072 h 3196114"/>
              <a:gd name="connsiteX9" fmla="*/ 1060 w 9284769"/>
              <a:gd name="connsiteY9" fmla="*/ 832887 h 3196114"/>
              <a:gd name="connsiteX0" fmla="*/ 1060 w 9284769"/>
              <a:gd name="connsiteY0" fmla="*/ 832887 h 3196114"/>
              <a:gd name="connsiteX1" fmla="*/ 1279187 w 9284769"/>
              <a:gd name="connsiteY1" fmla="*/ 877097 h 3196114"/>
              <a:gd name="connsiteX2" fmla="*/ 4522118 w 9284769"/>
              <a:gd name="connsiteY2" fmla="*/ 1759600 h 3196114"/>
              <a:gd name="connsiteX3" fmla="*/ 7881064 w 9284769"/>
              <a:gd name="connsiteY3" fmla="*/ 222795 h 3196114"/>
              <a:gd name="connsiteX4" fmla="*/ 8772129 w 9284769"/>
              <a:gd name="connsiteY4" fmla="*/ 0 h 3196114"/>
              <a:gd name="connsiteX5" fmla="*/ 9284769 w 9284769"/>
              <a:gd name="connsiteY5" fmla="*/ 122856 h 3196114"/>
              <a:gd name="connsiteX6" fmla="*/ 9252559 w 9284769"/>
              <a:gd name="connsiteY6" fmla="*/ 2794703 h 3196114"/>
              <a:gd name="connsiteX7" fmla="*/ 4237610 w 9284769"/>
              <a:gd name="connsiteY7" fmla="*/ 3196114 h 3196114"/>
              <a:gd name="connsiteX8" fmla="*/ 1320 w 9284769"/>
              <a:gd name="connsiteY8" fmla="*/ 2799072 h 3196114"/>
              <a:gd name="connsiteX9" fmla="*/ 1060 w 9284769"/>
              <a:gd name="connsiteY9" fmla="*/ 832887 h 3196114"/>
              <a:gd name="connsiteX0" fmla="*/ 1060 w 9284769"/>
              <a:gd name="connsiteY0" fmla="*/ 832887 h 3196114"/>
              <a:gd name="connsiteX1" fmla="*/ 1279187 w 9284769"/>
              <a:gd name="connsiteY1" fmla="*/ 877097 h 3196114"/>
              <a:gd name="connsiteX2" fmla="*/ 4522118 w 9284769"/>
              <a:gd name="connsiteY2" fmla="*/ 1759600 h 3196114"/>
              <a:gd name="connsiteX3" fmla="*/ 7881064 w 9284769"/>
              <a:gd name="connsiteY3" fmla="*/ 222795 h 3196114"/>
              <a:gd name="connsiteX4" fmla="*/ 8772129 w 9284769"/>
              <a:gd name="connsiteY4" fmla="*/ 0 h 3196114"/>
              <a:gd name="connsiteX5" fmla="*/ 9284769 w 9284769"/>
              <a:gd name="connsiteY5" fmla="*/ 122856 h 3196114"/>
              <a:gd name="connsiteX6" fmla="*/ 9252559 w 9284769"/>
              <a:gd name="connsiteY6" fmla="*/ 2794703 h 3196114"/>
              <a:gd name="connsiteX7" fmla="*/ 4262138 w 9284769"/>
              <a:gd name="connsiteY7" fmla="*/ 3196114 h 3196114"/>
              <a:gd name="connsiteX8" fmla="*/ 1320 w 9284769"/>
              <a:gd name="connsiteY8" fmla="*/ 2799072 h 3196114"/>
              <a:gd name="connsiteX9" fmla="*/ 1060 w 9284769"/>
              <a:gd name="connsiteY9" fmla="*/ 832887 h 3196114"/>
              <a:gd name="connsiteX0" fmla="*/ 1060 w 9284769"/>
              <a:gd name="connsiteY0" fmla="*/ 832887 h 2799072"/>
              <a:gd name="connsiteX1" fmla="*/ 1279187 w 9284769"/>
              <a:gd name="connsiteY1" fmla="*/ 877097 h 2799072"/>
              <a:gd name="connsiteX2" fmla="*/ 4522118 w 9284769"/>
              <a:gd name="connsiteY2" fmla="*/ 1759600 h 2799072"/>
              <a:gd name="connsiteX3" fmla="*/ 7881064 w 9284769"/>
              <a:gd name="connsiteY3" fmla="*/ 222795 h 2799072"/>
              <a:gd name="connsiteX4" fmla="*/ 8772129 w 9284769"/>
              <a:gd name="connsiteY4" fmla="*/ 0 h 2799072"/>
              <a:gd name="connsiteX5" fmla="*/ 9284769 w 9284769"/>
              <a:gd name="connsiteY5" fmla="*/ 122856 h 2799072"/>
              <a:gd name="connsiteX6" fmla="*/ 9252559 w 9284769"/>
              <a:gd name="connsiteY6" fmla="*/ 2794703 h 2799072"/>
              <a:gd name="connsiteX7" fmla="*/ 1320 w 9284769"/>
              <a:gd name="connsiteY7" fmla="*/ 2799072 h 2799072"/>
              <a:gd name="connsiteX8" fmla="*/ 1060 w 9284769"/>
              <a:gd name="connsiteY8" fmla="*/ 832887 h 2799072"/>
              <a:gd name="connsiteX0" fmla="*/ 1060 w 9284769"/>
              <a:gd name="connsiteY0" fmla="*/ 832887 h 2811054"/>
              <a:gd name="connsiteX1" fmla="*/ 1279187 w 9284769"/>
              <a:gd name="connsiteY1" fmla="*/ 877097 h 2811054"/>
              <a:gd name="connsiteX2" fmla="*/ 4522118 w 9284769"/>
              <a:gd name="connsiteY2" fmla="*/ 1759600 h 2811054"/>
              <a:gd name="connsiteX3" fmla="*/ 7881064 w 9284769"/>
              <a:gd name="connsiteY3" fmla="*/ 222795 h 2811054"/>
              <a:gd name="connsiteX4" fmla="*/ 8772129 w 9284769"/>
              <a:gd name="connsiteY4" fmla="*/ 0 h 2811054"/>
              <a:gd name="connsiteX5" fmla="*/ 9284769 w 9284769"/>
              <a:gd name="connsiteY5" fmla="*/ 122856 h 2811054"/>
              <a:gd name="connsiteX6" fmla="*/ 9252559 w 9284769"/>
              <a:gd name="connsiteY6" fmla="*/ 2811054 h 2811054"/>
              <a:gd name="connsiteX7" fmla="*/ 1320 w 9284769"/>
              <a:gd name="connsiteY7" fmla="*/ 2799072 h 2811054"/>
              <a:gd name="connsiteX8" fmla="*/ 1060 w 9284769"/>
              <a:gd name="connsiteY8" fmla="*/ 832887 h 2811054"/>
              <a:gd name="connsiteX0" fmla="*/ 1060 w 9284769"/>
              <a:gd name="connsiteY0" fmla="*/ 832887 h 2799072"/>
              <a:gd name="connsiteX1" fmla="*/ 1279187 w 9284769"/>
              <a:gd name="connsiteY1" fmla="*/ 877097 h 2799072"/>
              <a:gd name="connsiteX2" fmla="*/ 4522118 w 9284769"/>
              <a:gd name="connsiteY2" fmla="*/ 1759600 h 2799072"/>
              <a:gd name="connsiteX3" fmla="*/ 7881064 w 9284769"/>
              <a:gd name="connsiteY3" fmla="*/ 222795 h 2799072"/>
              <a:gd name="connsiteX4" fmla="*/ 8772129 w 9284769"/>
              <a:gd name="connsiteY4" fmla="*/ 0 h 2799072"/>
              <a:gd name="connsiteX5" fmla="*/ 9284769 w 9284769"/>
              <a:gd name="connsiteY5" fmla="*/ 122856 h 2799072"/>
              <a:gd name="connsiteX6" fmla="*/ 9277087 w 9284769"/>
              <a:gd name="connsiteY6" fmla="*/ 2786526 h 2799072"/>
              <a:gd name="connsiteX7" fmla="*/ 1320 w 9284769"/>
              <a:gd name="connsiteY7" fmla="*/ 2799072 h 2799072"/>
              <a:gd name="connsiteX8" fmla="*/ 1060 w 9284769"/>
              <a:gd name="connsiteY8" fmla="*/ 832887 h 2799072"/>
              <a:gd name="connsiteX0" fmla="*/ 1060 w 9284769"/>
              <a:gd name="connsiteY0" fmla="*/ 832887 h 2802878"/>
              <a:gd name="connsiteX1" fmla="*/ 1279187 w 9284769"/>
              <a:gd name="connsiteY1" fmla="*/ 877097 h 2802878"/>
              <a:gd name="connsiteX2" fmla="*/ 4522118 w 9284769"/>
              <a:gd name="connsiteY2" fmla="*/ 1759600 h 2802878"/>
              <a:gd name="connsiteX3" fmla="*/ 7881064 w 9284769"/>
              <a:gd name="connsiteY3" fmla="*/ 222795 h 2802878"/>
              <a:gd name="connsiteX4" fmla="*/ 8772129 w 9284769"/>
              <a:gd name="connsiteY4" fmla="*/ 0 h 2802878"/>
              <a:gd name="connsiteX5" fmla="*/ 9284769 w 9284769"/>
              <a:gd name="connsiteY5" fmla="*/ 122856 h 2802878"/>
              <a:gd name="connsiteX6" fmla="*/ 9277087 w 9284769"/>
              <a:gd name="connsiteY6" fmla="*/ 2802878 h 2802878"/>
              <a:gd name="connsiteX7" fmla="*/ 1320 w 9284769"/>
              <a:gd name="connsiteY7" fmla="*/ 2799072 h 2802878"/>
              <a:gd name="connsiteX8" fmla="*/ 1060 w 9284769"/>
              <a:gd name="connsiteY8" fmla="*/ 832887 h 2802878"/>
              <a:gd name="connsiteX0" fmla="*/ 21 w 9283730"/>
              <a:gd name="connsiteY0" fmla="*/ 832887 h 2802878"/>
              <a:gd name="connsiteX1" fmla="*/ 1278148 w 9283730"/>
              <a:gd name="connsiteY1" fmla="*/ 877097 h 2802878"/>
              <a:gd name="connsiteX2" fmla="*/ 4521079 w 9283730"/>
              <a:gd name="connsiteY2" fmla="*/ 1759600 h 2802878"/>
              <a:gd name="connsiteX3" fmla="*/ 7880025 w 9283730"/>
              <a:gd name="connsiteY3" fmla="*/ 222795 h 2802878"/>
              <a:gd name="connsiteX4" fmla="*/ 8771090 w 9283730"/>
              <a:gd name="connsiteY4" fmla="*/ 0 h 2802878"/>
              <a:gd name="connsiteX5" fmla="*/ 9283730 w 9283730"/>
              <a:gd name="connsiteY5" fmla="*/ 122856 h 2802878"/>
              <a:gd name="connsiteX6" fmla="*/ 9276048 w 9283730"/>
              <a:gd name="connsiteY6" fmla="*/ 2802878 h 2802878"/>
              <a:gd name="connsiteX7" fmla="*/ 506386 w 9283730"/>
              <a:gd name="connsiteY7" fmla="*/ 2353398 h 2802878"/>
              <a:gd name="connsiteX8" fmla="*/ 21 w 9283730"/>
              <a:gd name="connsiteY8" fmla="*/ 832887 h 2802878"/>
              <a:gd name="connsiteX0" fmla="*/ 7293 w 9291002"/>
              <a:gd name="connsiteY0" fmla="*/ 832887 h 2802878"/>
              <a:gd name="connsiteX1" fmla="*/ 1285420 w 9291002"/>
              <a:gd name="connsiteY1" fmla="*/ 877097 h 2802878"/>
              <a:gd name="connsiteX2" fmla="*/ 4528351 w 9291002"/>
              <a:gd name="connsiteY2" fmla="*/ 1759600 h 2802878"/>
              <a:gd name="connsiteX3" fmla="*/ 7887297 w 9291002"/>
              <a:gd name="connsiteY3" fmla="*/ 222795 h 2802878"/>
              <a:gd name="connsiteX4" fmla="*/ 8778362 w 9291002"/>
              <a:gd name="connsiteY4" fmla="*/ 0 h 2802878"/>
              <a:gd name="connsiteX5" fmla="*/ 9291002 w 9291002"/>
              <a:gd name="connsiteY5" fmla="*/ 122856 h 2802878"/>
              <a:gd name="connsiteX6" fmla="*/ 9283320 w 9291002"/>
              <a:gd name="connsiteY6" fmla="*/ 2802878 h 2802878"/>
              <a:gd name="connsiteX7" fmla="*/ 0 w 9291002"/>
              <a:gd name="connsiteY7" fmla="*/ 2406274 h 2802878"/>
              <a:gd name="connsiteX8" fmla="*/ 7293 w 9291002"/>
              <a:gd name="connsiteY8" fmla="*/ 832887 h 2802878"/>
              <a:gd name="connsiteX0" fmla="*/ 7293 w 9291002"/>
              <a:gd name="connsiteY0" fmla="*/ 832887 h 2440296"/>
              <a:gd name="connsiteX1" fmla="*/ 1285420 w 9291002"/>
              <a:gd name="connsiteY1" fmla="*/ 877097 h 2440296"/>
              <a:gd name="connsiteX2" fmla="*/ 4528351 w 9291002"/>
              <a:gd name="connsiteY2" fmla="*/ 1759600 h 2440296"/>
              <a:gd name="connsiteX3" fmla="*/ 7887297 w 9291002"/>
              <a:gd name="connsiteY3" fmla="*/ 222795 h 2440296"/>
              <a:gd name="connsiteX4" fmla="*/ 8778362 w 9291002"/>
              <a:gd name="connsiteY4" fmla="*/ 0 h 2440296"/>
              <a:gd name="connsiteX5" fmla="*/ 9291002 w 9291002"/>
              <a:gd name="connsiteY5" fmla="*/ 122856 h 2440296"/>
              <a:gd name="connsiteX6" fmla="*/ 8694124 w 9291002"/>
              <a:gd name="connsiteY6" fmla="*/ 2440296 h 2440296"/>
              <a:gd name="connsiteX7" fmla="*/ 0 w 9291002"/>
              <a:gd name="connsiteY7" fmla="*/ 2406274 h 2440296"/>
              <a:gd name="connsiteX8" fmla="*/ 7293 w 9291002"/>
              <a:gd name="connsiteY8" fmla="*/ 832887 h 2440296"/>
              <a:gd name="connsiteX0" fmla="*/ 7293 w 9292342"/>
              <a:gd name="connsiteY0" fmla="*/ 832887 h 2406274"/>
              <a:gd name="connsiteX1" fmla="*/ 1285420 w 9292342"/>
              <a:gd name="connsiteY1" fmla="*/ 877097 h 2406274"/>
              <a:gd name="connsiteX2" fmla="*/ 4528351 w 9292342"/>
              <a:gd name="connsiteY2" fmla="*/ 1759600 h 2406274"/>
              <a:gd name="connsiteX3" fmla="*/ 7887297 w 9292342"/>
              <a:gd name="connsiteY3" fmla="*/ 222795 h 2406274"/>
              <a:gd name="connsiteX4" fmla="*/ 8778362 w 9292342"/>
              <a:gd name="connsiteY4" fmla="*/ 0 h 2406274"/>
              <a:gd name="connsiteX5" fmla="*/ 9291002 w 9292342"/>
              <a:gd name="connsiteY5" fmla="*/ 122856 h 2406274"/>
              <a:gd name="connsiteX6" fmla="*/ 9290874 w 9292342"/>
              <a:gd name="connsiteY6" fmla="*/ 2394973 h 2406274"/>
              <a:gd name="connsiteX7" fmla="*/ 0 w 9292342"/>
              <a:gd name="connsiteY7" fmla="*/ 2406274 h 2406274"/>
              <a:gd name="connsiteX8" fmla="*/ 7293 w 9292342"/>
              <a:gd name="connsiteY8" fmla="*/ 832887 h 2406274"/>
              <a:gd name="connsiteX0" fmla="*/ 7293 w 9292342"/>
              <a:gd name="connsiteY0" fmla="*/ 710031 h 2283418"/>
              <a:gd name="connsiteX1" fmla="*/ 1285420 w 9292342"/>
              <a:gd name="connsiteY1" fmla="*/ 754241 h 2283418"/>
              <a:gd name="connsiteX2" fmla="*/ 4528351 w 9292342"/>
              <a:gd name="connsiteY2" fmla="*/ 1636744 h 2283418"/>
              <a:gd name="connsiteX3" fmla="*/ 7887297 w 9292342"/>
              <a:gd name="connsiteY3" fmla="*/ 99939 h 2283418"/>
              <a:gd name="connsiteX4" fmla="*/ 9291002 w 9292342"/>
              <a:gd name="connsiteY4" fmla="*/ 0 h 2283418"/>
              <a:gd name="connsiteX5" fmla="*/ 9290874 w 9292342"/>
              <a:gd name="connsiteY5" fmla="*/ 2272117 h 2283418"/>
              <a:gd name="connsiteX6" fmla="*/ 0 w 9292342"/>
              <a:gd name="connsiteY6" fmla="*/ 2283418 h 2283418"/>
              <a:gd name="connsiteX7" fmla="*/ 7293 w 9292342"/>
              <a:gd name="connsiteY7" fmla="*/ 710031 h 2283418"/>
              <a:gd name="connsiteX0" fmla="*/ 7293 w 9292342"/>
              <a:gd name="connsiteY0" fmla="*/ 610092 h 2183479"/>
              <a:gd name="connsiteX1" fmla="*/ 1285420 w 9292342"/>
              <a:gd name="connsiteY1" fmla="*/ 654302 h 2183479"/>
              <a:gd name="connsiteX2" fmla="*/ 4528351 w 9292342"/>
              <a:gd name="connsiteY2" fmla="*/ 1536805 h 2183479"/>
              <a:gd name="connsiteX3" fmla="*/ 7887297 w 9292342"/>
              <a:gd name="connsiteY3" fmla="*/ 0 h 2183479"/>
              <a:gd name="connsiteX4" fmla="*/ 9291002 w 9292342"/>
              <a:gd name="connsiteY4" fmla="*/ 783225 h 2183479"/>
              <a:gd name="connsiteX5" fmla="*/ 9290874 w 9292342"/>
              <a:gd name="connsiteY5" fmla="*/ 2172178 h 2183479"/>
              <a:gd name="connsiteX6" fmla="*/ 0 w 9292342"/>
              <a:gd name="connsiteY6" fmla="*/ 2183479 h 2183479"/>
              <a:gd name="connsiteX7" fmla="*/ 7293 w 9292342"/>
              <a:gd name="connsiteY7" fmla="*/ 610092 h 2183479"/>
              <a:gd name="connsiteX0" fmla="*/ 7293 w 9292342"/>
              <a:gd name="connsiteY0" fmla="*/ 523223 h 2096610"/>
              <a:gd name="connsiteX1" fmla="*/ 1285420 w 9292342"/>
              <a:gd name="connsiteY1" fmla="*/ 567433 h 2096610"/>
              <a:gd name="connsiteX2" fmla="*/ 4528351 w 9292342"/>
              <a:gd name="connsiteY2" fmla="*/ 1449936 h 2096610"/>
              <a:gd name="connsiteX3" fmla="*/ 7576018 w 9292342"/>
              <a:gd name="connsiteY3" fmla="*/ 0 h 2096610"/>
              <a:gd name="connsiteX4" fmla="*/ 9291002 w 9292342"/>
              <a:gd name="connsiteY4" fmla="*/ 696356 h 2096610"/>
              <a:gd name="connsiteX5" fmla="*/ 9290874 w 9292342"/>
              <a:gd name="connsiteY5" fmla="*/ 2085309 h 2096610"/>
              <a:gd name="connsiteX6" fmla="*/ 0 w 9292342"/>
              <a:gd name="connsiteY6" fmla="*/ 2096610 h 2096610"/>
              <a:gd name="connsiteX7" fmla="*/ 7293 w 9292342"/>
              <a:gd name="connsiteY7" fmla="*/ 523223 h 2096610"/>
              <a:gd name="connsiteX0" fmla="*/ 7293 w 9292342"/>
              <a:gd name="connsiteY0" fmla="*/ 523223 h 2096610"/>
              <a:gd name="connsiteX1" fmla="*/ 1285420 w 9292342"/>
              <a:gd name="connsiteY1" fmla="*/ 567433 h 2096610"/>
              <a:gd name="connsiteX2" fmla="*/ 4528351 w 9292342"/>
              <a:gd name="connsiteY2" fmla="*/ 1449936 h 2096610"/>
              <a:gd name="connsiteX3" fmla="*/ 7576018 w 9292342"/>
              <a:gd name="connsiteY3" fmla="*/ 0 h 2096610"/>
              <a:gd name="connsiteX4" fmla="*/ 9291002 w 9292342"/>
              <a:gd name="connsiteY4" fmla="*/ 681878 h 2096610"/>
              <a:gd name="connsiteX5" fmla="*/ 9290874 w 9292342"/>
              <a:gd name="connsiteY5" fmla="*/ 2085309 h 2096610"/>
              <a:gd name="connsiteX6" fmla="*/ 0 w 9292342"/>
              <a:gd name="connsiteY6" fmla="*/ 2096610 h 2096610"/>
              <a:gd name="connsiteX7" fmla="*/ 7293 w 9292342"/>
              <a:gd name="connsiteY7" fmla="*/ 523223 h 2096610"/>
              <a:gd name="connsiteX0" fmla="*/ 7293 w 9292342"/>
              <a:gd name="connsiteY0" fmla="*/ 523223 h 2096610"/>
              <a:gd name="connsiteX1" fmla="*/ 1285420 w 9292342"/>
              <a:gd name="connsiteY1" fmla="*/ 567433 h 2096610"/>
              <a:gd name="connsiteX2" fmla="*/ 4528351 w 9292342"/>
              <a:gd name="connsiteY2" fmla="*/ 1449936 h 2096610"/>
              <a:gd name="connsiteX3" fmla="*/ 7576018 w 9292342"/>
              <a:gd name="connsiteY3" fmla="*/ 0 h 2096610"/>
              <a:gd name="connsiteX4" fmla="*/ 9291002 w 9292342"/>
              <a:gd name="connsiteY4" fmla="*/ 667400 h 2096610"/>
              <a:gd name="connsiteX5" fmla="*/ 9290874 w 9292342"/>
              <a:gd name="connsiteY5" fmla="*/ 2085309 h 2096610"/>
              <a:gd name="connsiteX6" fmla="*/ 0 w 9292342"/>
              <a:gd name="connsiteY6" fmla="*/ 2096610 h 2096610"/>
              <a:gd name="connsiteX7" fmla="*/ 7293 w 9292342"/>
              <a:gd name="connsiteY7" fmla="*/ 523223 h 2096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92342" h="2096610">
                <a:moveTo>
                  <a:pt x="7293" y="523223"/>
                </a:moveTo>
                <a:lnTo>
                  <a:pt x="1285420" y="567433"/>
                </a:lnTo>
                <a:lnTo>
                  <a:pt x="4528351" y="1449936"/>
                </a:lnTo>
                <a:lnTo>
                  <a:pt x="7576018" y="0"/>
                </a:lnTo>
                <a:lnTo>
                  <a:pt x="9291002" y="667400"/>
                </a:lnTo>
                <a:cubicBezTo>
                  <a:pt x="9285966" y="1660006"/>
                  <a:pt x="9295910" y="1092703"/>
                  <a:pt x="9290874" y="2085309"/>
                </a:cubicBezTo>
                <a:lnTo>
                  <a:pt x="0" y="2096610"/>
                </a:lnTo>
                <a:cubicBezTo>
                  <a:pt x="3774" y="1314206"/>
                  <a:pt x="3519" y="1305627"/>
                  <a:pt x="7293" y="52322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90641A24-A631-A294-C078-948BC1D175C1}"/>
              </a:ext>
            </a:extLst>
          </p:cNvPr>
          <p:cNvGrpSpPr/>
          <p:nvPr userDrawn="1"/>
        </p:nvGrpSpPr>
        <p:grpSpPr>
          <a:xfrm>
            <a:off x="-18230" y="3981859"/>
            <a:ext cx="12238699" cy="2444597"/>
            <a:chOff x="-18230" y="3981859"/>
            <a:chExt cx="12238699" cy="2444597"/>
          </a:xfrm>
          <a:effectLst>
            <a:outerShdw blurRad="190500" dist="38100" dir="16200000" sx="102000" sy="102000" rotWithShape="0">
              <a:prstClr val="black">
                <a:alpha val="21000"/>
              </a:prstClr>
            </a:outerShdw>
          </a:effectLst>
        </p:grpSpPr>
        <p:sp>
          <p:nvSpPr>
            <p:cNvPr id="22" name="Freeform: Shape 21">
              <a:extLst>
                <a:ext uri="{FF2B5EF4-FFF2-40B4-BE49-F238E27FC236}">
                  <a16:creationId xmlns:a16="http://schemas.microsoft.com/office/drawing/2014/main" id="{318171A2-9AE5-05DD-E8D8-0EA082311D2A}"/>
                </a:ext>
              </a:extLst>
            </p:cNvPr>
            <p:cNvSpPr/>
            <p:nvPr/>
          </p:nvSpPr>
          <p:spPr>
            <a:xfrm flipH="1">
              <a:off x="1220857" y="4338713"/>
              <a:ext cx="3280970" cy="1339909"/>
            </a:xfrm>
            <a:custGeom>
              <a:avLst/>
              <a:gdLst>
                <a:gd name="connsiteX0" fmla="*/ 2518002 w 2518001"/>
                <a:gd name="connsiteY0" fmla="*/ 0 h 1213792"/>
                <a:gd name="connsiteX1" fmla="*/ 1949131 w 2518001"/>
                <a:gd name="connsiteY1" fmla="*/ 1213793 h 1213792"/>
                <a:gd name="connsiteX2" fmla="*/ 0 w 2518001"/>
                <a:gd name="connsiteY2" fmla="*/ 273363 h 1213792"/>
                <a:gd name="connsiteX3" fmla="*/ 2518002 w 2518001"/>
                <a:gd name="connsiteY3" fmla="*/ 0 h 1213792"/>
                <a:gd name="connsiteX0" fmla="*/ 2518002 w 2585103"/>
                <a:gd name="connsiteY0" fmla="*/ 0 h 1061773"/>
                <a:gd name="connsiteX1" fmla="*/ 2585103 w 2585103"/>
                <a:gd name="connsiteY1" fmla="*/ 1061773 h 1061773"/>
                <a:gd name="connsiteX2" fmla="*/ 0 w 2585103"/>
                <a:gd name="connsiteY2" fmla="*/ 273363 h 1061773"/>
                <a:gd name="connsiteX3" fmla="*/ 2518002 w 2585103"/>
                <a:gd name="connsiteY3" fmla="*/ 0 h 1061773"/>
                <a:gd name="connsiteX0" fmla="*/ 2518002 w 2518002"/>
                <a:gd name="connsiteY0" fmla="*/ 0 h 1018339"/>
                <a:gd name="connsiteX1" fmla="*/ 2395042 w 2518002"/>
                <a:gd name="connsiteY1" fmla="*/ 1018339 h 1018339"/>
                <a:gd name="connsiteX2" fmla="*/ 0 w 2518002"/>
                <a:gd name="connsiteY2" fmla="*/ 273363 h 1018339"/>
                <a:gd name="connsiteX3" fmla="*/ 2518002 w 2518002"/>
                <a:gd name="connsiteY3" fmla="*/ 0 h 1018339"/>
              </a:gdLst>
              <a:ahLst/>
              <a:cxnLst>
                <a:cxn ang="0">
                  <a:pos x="connsiteX0" y="connsiteY0"/>
                </a:cxn>
                <a:cxn ang="0">
                  <a:pos x="connsiteX1" y="connsiteY1"/>
                </a:cxn>
                <a:cxn ang="0">
                  <a:pos x="connsiteX2" y="connsiteY2"/>
                </a:cxn>
                <a:cxn ang="0">
                  <a:pos x="connsiteX3" y="connsiteY3"/>
                </a:cxn>
              </a:cxnLst>
              <a:rect l="l" t="t" r="r" b="b"/>
              <a:pathLst>
                <a:path w="2518002" h="1018339">
                  <a:moveTo>
                    <a:pt x="2518002" y="0"/>
                  </a:moveTo>
                  <a:lnTo>
                    <a:pt x="2395042" y="1018339"/>
                  </a:lnTo>
                  <a:lnTo>
                    <a:pt x="0" y="273363"/>
                  </a:lnTo>
                  <a:lnTo>
                    <a:pt x="2518002" y="0"/>
                  </a:lnTo>
                  <a:close/>
                </a:path>
              </a:pathLst>
            </a:custGeom>
            <a:solidFill>
              <a:srgbClr val="488450"/>
            </a:solidFill>
            <a:ln w="14964" cap="flat">
              <a:noFill/>
              <a:prstDash val="solid"/>
              <a:miter/>
            </a:ln>
          </p:spPr>
          <p:txBody>
            <a:bodyPr rtlCol="0" anchor="ctr"/>
            <a:lstStyle/>
            <a:p>
              <a:endParaRPr lang="en-US"/>
            </a:p>
          </p:txBody>
        </p:sp>
        <p:grpSp>
          <p:nvGrpSpPr>
            <p:cNvPr id="8" name="Group 7">
              <a:extLst>
                <a:ext uri="{FF2B5EF4-FFF2-40B4-BE49-F238E27FC236}">
                  <a16:creationId xmlns:a16="http://schemas.microsoft.com/office/drawing/2014/main" id="{47BFAB9A-0FF1-1CA1-67F6-EB92336EF265}"/>
                </a:ext>
              </a:extLst>
            </p:cNvPr>
            <p:cNvGrpSpPr/>
            <p:nvPr userDrawn="1"/>
          </p:nvGrpSpPr>
          <p:grpSpPr>
            <a:xfrm>
              <a:off x="2483204" y="3981859"/>
              <a:ext cx="9737265" cy="2444597"/>
              <a:chOff x="2483204" y="3981859"/>
              <a:chExt cx="9737265" cy="2444597"/>
            </a:xfrm>
          </p:grpSpPr>
          <p:sp>
            <p:nvSpPr>
              <p:cNvPr id="19" name="Freeform: Shape 18">
                <a:extLst>
                  <a:ext uri="{FF2B5EF4-FFF2-40B4-BE49-F238E27FC236}">
                    <a16:creationId xmlns:a16="http://schemas.microsoft.com/office/drawing/2014/main" id="{DAB56771-6779-197B-3F51-248F40549134}"/>
                  </a:ext>
                </a:extLst>
              </p:cNvPr>
              <p:cNvSpPr/>
              <p:nvPr/>
            </p:nvSpPr>
            <p:spPr>
              <a:xfrm flipH="1">
                <a:off x="9649236" y="3984319"/>
                <a:ext cx="2571233" cy="1027786"/>
              </a:xfrm>
              <a:custGeom>
                <a:avLst/>
                <a:gdLst>
                  <a:gd name="connsiteX0" fmla="*/ 1702121 w 2188655"/>
                  <a:gd name="connsiteY0" fmla="*/ 0 h 573468"/>
                  <a:gd name="connsiteX1" fmla="*/ 0 w 2188655"/>
                  <a:gd name="connsiteY1" fmla="*/ 573469 h 573468"/>
                  <a:gd name="connsiteX2" fmla="*/ 2188655 w 2188655"/>
                  <a:gd name="connsiteY2" fmla="*/ 261478 h 573468"/>
                  <a:gd name="connsiteX3" fmla="*/ 1702121 w 2188655"/>
                  <a:gd name="connsiteY3" fmla="*/ 0 h 573468"/>
                  <a:gd name="connsiteX0" fmla="*/ 547535 w 2188655"/>
                  <a:gd name="connsiteY0" fmla="*/ 0 h 594734"/>
                  <a:gd name="connsiteX1" fmla="*/ 0 w 2188655"/>
                  <a:gd name="connsiteY1" fmla="*/ 594734 h 594734"/>
                  <a:gd name="connsiteX2" fmla="*/ 2188655 w 2188655"/>
                  <a:gd name="connsiteY2" fmla="*/ 282743 h 594734"/>
                  <a:gd name="connsiteX3" fmla="*/ 547535 w 2188655"/>
                  <a:gd name="connsiteY3" fmla="*/ 0 h 594734"/>
                  <a:gd name="connsiteX0" fmla="*/ 579907 w 2188655"/>
                  <a:gd name="connsiteY0" fmla="*/ 0 h 626632"/>
                  <a:gd name="connsiteX1" fmla="*/ 0 w 2188655"/>
                  <a:gd name="connsiteY1" fmla="*/ 626632 h 626632"/>
                  <a:gd name="connsiteX2" fmla="*/ 2188655 w 2188655"/>
                  <a:gd name="connsiteY2" fmla="*/ 314641 h 626632"/>
                  <a:gd name="connsiteX3" fmla="*/ 579907 w 2188655"/>
                  <a:gd name="connsiteY3" fmla="*/ 0 h 626632"/>
                  <a:gd name="connsiteX0" fmla="*/ 579907 w 1249879"/>
                  <a:gd name="connsiteY0" fmla="*/ 0 h 626632"/>
                  <a:gd name="connsiteX1" fmla="*/ 0 w 1249879"/>
                  <a:gd name="connsiteY1" fmla="*/ 626632 h 626632"/>
                  <a:gd name="connsiteX2" fmla="*/ 1249879 w 1249879"/>
                  <a:gd name="connsiteY2" fmla="*/ 314641 h 626632"/>
                  <a:gd name="connsiteX3" fmla="*/ 579907 w 1249879"/>
                  <a:gd name="connsiteY3" fmla="*/ 0 h 626632"/>
                  <a:gd name="connsiteX0" fmla="*/ 644650 w 1314622"/>
                  <a:gd name="connsiteY0" fmla="*/ 0 h 314641"/>
                  <a:gd name="connsiteX1" fmla="*/ 0 w 1314622"/>
                  <a:gd name="connsiteY1" fmla="*/ 126901 h 314641"/>
                  <a:gd name="connsiteX2" fmla="*/ 1314622 w 1314622"/>
                  <a:gd name="connsiteY2" fmla="*/ 314641 h 314641"/>
                  <a:gd name="connsiteX3" fmla="*/ 644650 w 1314622"/>
                  <a:gd name="connsiteY3" fmla="*/ 0 h 314641"/>
                  <a:gd name="connsiteX0" fmla="*/ 578917 w 1314622"/>
                  <a:gd name="connsiteY0" fmla="*/ 0 h 211771"/>
                  <a:gd name="connsiteX1" fmla="*/ 0 w 1314622"/>
                  <a:gd name="connsiteY1" fmla="*/ 24031 h 211771"/>
                  <a:gd name="connsiteX2" fmla="*/ 1314622 w 1314622"/>
                  <a:gd name="connsiteY2" fmla="*/ 211771 h 211771"/>
                  <a:gd name="connsiteX3" fmla="*/ 578917 w 1314622"/>
                  <a:gd name="connsiteY3" fmla="*/ 0 h 211771"/>
                  <a:gd name="connsiteX0" fmla="*/ 578917 w 1314622"/>
                  <a:gd name="connsiteY0" fmla="*/ 0 h 310831"/>
                  <a:gd name="connsiteX1" fmla="*/ 0 w 1314622"/>
                  <a:gd name="connsiteY1" fmla="*/ 123091 h 310831"/>
                  <a:gd name="connsiteX2" fmla="*/ 1314622 w 1314622"/>
                  <a:gd name="connsiteY2" fmla="*/ 310831 h 310831"/>
                  <a:gd name="connsiteX3" fmla="*/ 578917 w 1314622"/>
                  <a:gd name="connsiteY3" fmla="*/ 0 h 310831"/>
                  <a:gd name="connsiteX0" fmla="*/ 578917 w 1310755"/>
                  <a:gd name="connsiteY0" fmla="*/ 0 h 295591"/>
                  <a:gd name="connsiteX1" fmla="*/ 0 w 1310755"/>
                  <a:gd name="connsiteY1" fmla="*/ 123091 h 295591"/>
                  <a:gd name="connsiteX2" fmla="*/ 1310755 w 1310755"/>
                  <a:gd name="connsiteY2" fmla="*/ 295591 h 295591"/>
                  <a:gd name="connsiteX3" fmla="*/ 578917 w 1310755"/>
                  <a:gd name="connsiteY3" fmla="*/ 0 h 295591"/>
                  <a:gd name="connsiteX0" fmla="*/ 578917 w 1322355"/>
                  <a:gd name="connsiteY0" fmla="*/ 0 h 291781"/>
                  <a:gd name="connsiteX1" fmla="*/ 0 w 1322355"/>
                  <a:gd name="connsiteY1" fmla="*/ 123091 h 291781"/>
                  <a:gd name="connsiteX2" fmla="*/ 1322355 w 1322355"/>
                  <a:gd name="connsiteY2" fmla="*/ 291781 h 291781"/>
                  <a:gd name="connsiteX3" fmla="*/ 578917 w 1322355"/>
                  <a:gd name="connsiteY3" fmla="*/ 0 h 291781"/>
                  <a:gd name="connsiteX0" fmla="*/ 524785 w 1268223"/>
                  <a:gd name="connsiteY0" fmla="*/ 0 h 291781"/>
                  <a:gd name="connsiteX1" fmla="*/ 0 w 1268223"/>
                  <a:gd name="connsiteY1" fmla="*/ 123091 h 291781"/>
                  <a:gd name="connsiteX2" fmla="*/ 1268223 w 1268223"/>
                  <a:gd name="connsiteY2" fmla="*/ 291781 h 291781"/>
                  <a:gd name="connsiteX3" fmla="*/ 524785 w 1268223"/>
                  <a:gd name="connsiteY3" fmla="*/ 0 h 291781"/>
                  <a:gd name="connsiteX0" fmla="*/ 524785 w 1268223"/>
                  <a:gd name="connsiteY0" fmla="*/ 0 h 291781"/>
                  <a:gd name="connsiteX1" fmla="*/ 0 w 1268223"/>
                  <a:gd name="connsiteY1" fmla="*/ 123091 h 291781"/>
                  <a:gd name="connsiteX2" fmla="*/ 1268223 w 1268223"/>
                  <a:gd name="connsiteY2" fmla="*/ 291781 h 291781"/>
                  <a:gd name="connsiteX3" fmla="*/ 524785 w 1268223"/>
                  <a:gd name="connsiteY3" fmla="*/ 0 h 291781"/>
                  <a:gd name="connsiteX0" fmla="*/ 532518 w 1275956"/>
                  <a:gd name="connsiteY0" fmla="*/ 0 h 291781"/>
                  <a:gd name="connsiteX1" fmla="*/ 0 w 1275956"/>
                  <a:gd name="connsiteY1" fmla="*/ 119281 h 291781"/>
                  <a:gd name="connsiteX2" fmla="*/ 1275956 w 1275956"/>
                  <a:gd name="connsiteY2" fmla="*/ 291781 h 291781"/>
                  <a:gd name="connsiteX3" fmla="*/ 532518 w 1275956"/>
                  <a:gd name="connsiteY3" fmla="*/ 0 h 291781"/>
                  <a:gd name="connsiteX0" fmla="*/ 526718 w 1275956"/>
                  <a:gd name="connsiteY0" fmla="*/ 0 h 297496"/>
                  <a:gd name="connsiteX1" fmla="*/ 0 w 1275956"/>
                  <a:gd name="connsiteY1" fmla="*/ 124996 h 297496"/>
                  <a:gd name="connsiteX2" fmla="*/ 1275956 w 1275956"/>
                  <a:gd name="connsiteY2" fmla="*/ 297496 h 297496"/>
                  <a:gd name="connsiteX3" fmla="*/ 526718 w 1275956"/>
                  <a:gd name="connsiteY3" fmla="*/ 0 h 297496"/>
                  <a:gd name="connsiteX0" fmla="*/ 526718 w 2313980"/>
                  <a:gd name="connsiteY0" fmla="*/ 0 h 413321"/>
                  <a:gd name="connsiteX1" fmla="*/ 0 w 2313980"/>
                  <a:gd name="connsiteY1" fmla="*/ 124996 h 413321"/>
                  <a:gd name="connsiteX2" fmla="*/ 2313980 w 2313980"/>
                  <a:gd name="connsiteY2" fmla="*/ 413321 h 413321"/>
                  <a:gd name="connsiteX3" fmla="*/ 526718 w 2313980"/>
                  <a:gd name="connsiteY3" fmla="*/ 0 h 413321"/>
                  <a:gd name="connsiteX0" fmla="*/ 0 w 1849041"/>
                  <a:gd name="connsiteY0" fmla="*/ 0 h 689643"/>
                  <a:gd name="connsiteX1" fmla="*/ 1849041 w 1849041"/>
                  <a:gd name="connsiteY1" fmla="*/ 689643 h 689643"/>
                  <a:gd name="connsiteX2" fmla="*/ 1787262 w 1849041"/>
                  <a:gd name="connsiteY2" fmla="*/ 413321 h 689643"/>
                  <a:gd name="connsiteX3" fmla="*/ 0 w 1849041"/>
                  <a:gd name="connsiteY3" fmla="*/ 0 h 689643"/>
                  <a:gd name="connsiteX0" fmla="*/ 0 w 2375363"/>
                  <a:gd name="connsiteY0" fmla="*/ 578430 h 578430"/>
                  <a:gd name="connsiteX1" fmla="*/ 2375363 w 2375363"/>
                  <a:gd name="connsiteY1" fmla="*/ 276322 h 578430"/>
                  <a:gd name="connsiteX2" fmla="*/ 2313584 w 2375363"/>
                  <a:gd name="connsiteY2" fmla="*/ 0 h 578430"/>
                  <a:gd name="connsiteX3" fmla="*/ 0 w 2375363"/>
                  <a:gd name="connsiteY3" fmla="*/ 578430 h 578430"/>
                  <a:gd name="connsiteX0" fmla="*/ 0 w 2375363"/>
                  <a:gd name="connsiteY0" fmla="*/ 781124 h 781124"/>
                  <a:gd name="connsiteX1" fmla="*/ 2375363 w 2375363"/>
                  <a:gd name="connsiteY1" fmla="*/ 479016 h 781124"/>
                  <a:gd name="connsiteX2" fmla="*/ 1407141 w 2375363"/>
                  <a:gd name="connsiteY2" fmla="*/ 0 h 781124"/>
                  <a:gd name="connsiteX3" fmla="*/ 0 w 2375363"/>
                  <a:gd name="connsiteY3" fmla="*/ 781124 h 781124"/>
                  <a:gd name="connsiteX0" fmla="*/ 0 w 1973311"/>
                  <a:gd name="connsiteY0" fmla="*/ 781124 h 781124"/>
                  <a:gd name="connsiteX1" fmla="*/ 1973311 w 1973311"/>
                  <a:gd name="connsiteY1" fmla="*/ 240127 h 781124"/>
                  <a:gd name="connsiteX2" fmla="*/ 1407141 w 1973311"/>
                  <a:gd name="connsiteY2" fmla="*/ 0 h 781124"/>
                  <a:gd name="connsiteX3" fmla="*/ 0 w 1973311"/>
                  <a:gd name="connsiteY3" fmla="*/ 781124 h 781124"/>
                </a:gdLst>
                <a:ahLst/>
                <a:cxnLst>
                  <a:cxn ang="0">
                    <a:pos x="connsiteX0" y="connsiteY0"/>
                  </a:cxn>
                  <a:cxn ang="0">
                    <a:pos x="connsiteX1" y="connsiteY1"/>
                  </a:cxn>
                  <a:cxn ang="0">
                    <a:pos x="connsiteX2" y="connsiteY2"/>
                  </a:cxn>
                  <a:cxn ang="0">
                    <a:pos x="connsiteX3" y="connsiteY3"/>
                  </a:cxn>
                </a:cxnLst>
                <a:rect l="l" t="t" r="r" b="b"/>
                <a:pathLst>
                  <a:path w="1973311" h="781124">
                    <a:moveTo>
                      <a:pt x="0" y="781124"/>
                    </a:moveTo>
                    <a:lnTo>
                      <a:pt x="1973311" y="240127"/>
                    </a:lnTo>
                    <a:lnTo>
                      <a:pt x="1407141" y="0"/>
                    </a:lnTo>
                    <a:lnTo>
                      <a:pt x="0" y="781124"/>
                    </a:lnTo>
                    <a:close/>
                  </a:path>
                </a:pathLst>
              </a:custGeom>
              <a:solidFill>
                <a:srgbClr val="E4EDD1"/>
              </a:solidFill>
              <a:ln w="14964"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0667FC2D-C4E7-FE87-8F5A-17BD038DB770}"/>
                  </a:ext>
                </a:extLst>
              </p:cNvPr>
              <p:cNvSpPr/>
              <p:nvPr/>
            </p:nvSpPr>
            <p:spPr>
              <a:xfrm flipH="1">
                <a:off x="7637748" y="3981859"/>
                <a:ext cx="2777362" cy="1289558"/>
              </a:xfrm>
              <a:custGeom>
                <a:avLst/>
                <a:gdLst>
                  <a:gd name="connsiteX0" fmla="*/ 1341337 w 1773978"/>
                  <a:gd name="connsiteY0" fmla="*/ 310505 h 1127623"/>
                  <a:gd name="connsiteX1" fmla="*/ 1773979 w 1773978"/>
                  <a:gd name="connsiteY1" fmla="*/ 1127624 h 1127623"/>
                  <a:gd name="connsiteX2" fmla="*/ 0 w 1773978"/>
                  <a:gd name="connsiteY2" fmla="*/ 0 h 1127623"/>
                  <a:gd name="connsiteX3" fmla="*/ 1341337 w 1773978"/>
                  <a:gd name="connsiteY3" fmla="*/ 310505 h 1127623"/>
                  <a:gd name="connsiteX0" fmla="*/ 2625411 w 3058053"/>
                  <a:gd name="connsiteY0" fmla="*/ 353035 h 1170154"/>
                  <a:gd name="connsiteX1" fmla="*/ 3058053 w 3058053"/>
                  <a:gd name="connsiteY1" fmla="*/ 1170154 h 1170154"/>
                  <a:gd name="connsiteX2" fmla="*/ 0 w 3058053"/>
                  <a:gd name="connsiteY2" fmla="*/ 0 h 1170154"/>
                  <a:gd name="connsiteX3" fmla="*/ 2625411 w 3058053"/>
                  <a:gd name="connsiteY3" fmla="*/ 353035 h 1170154"/>
                  <a:gd name="connsiteX0" fmla="*/ 2495924 w 2928566"/>
                  <a:gd name="connsiteY0" fmla="*/ 342403 h 1159522"/>
                  <a:gd name="connsiteX1" fmla="*/ 2928566 w 2928566"/>
                  <a:gd name="connsiteY1" fmla="*/ 1159522 h 1159522"/>
                  <a:gd name="connsiteX2" fmla="*/ 0 w 2928566"/>
                  <a:gd name="connsiteY2" fmla="*/ 0 h 1159522"/>
                  <a:gd name="connsiteX3" fmla="*/ 2495924 w 2928566"/>
                  <a:gd name="connsiteY3" fmla="*/ 342403 h 1159522"/>
                  <a:gd name="connsiteX0" fmla="*/ 2519124 w 2951766"/>
                  <a:gd name="connsiteY0" fmla="*/ 365263 h 1182382"/>
                  <a:gd name="connsiteX1" fmla="*/ 2951766 w 2951766"/>
                  <a:gd name="connsiteY1" fmla="*/ 1182382 h 1182382"/>
                  <a:gd name="connsiteX2" fmla="*/ 0 w 2951766"/>
                  <a:gd name="connsiteY2" fmla="*/ 0 h 1182382"/>
                  <a:gd name="connsiteX3" fmla="*/ 2519124 w 2951766"/>
                  <a:gd name="connsiteY3" fmla="*/ 365263 h 1182382"/>
                  <a:gd name="connsiteX0" fmla="*/ 2538457 w 2971099"/>
                  <a:gd name="connsiteY0" fmla="*/ 365263 h 1182382"/>
                  <a:gd name="connsiteX1" fmla="*/ 2971099 w 2971099"/>
                  <a:gd name="connsiteY1" fmla="*/ 1182382 h 1182382"/>
                  <a:gd name="connsiteX2" fmla="*/ 0 w 2971099"/>
                  <a:gd name="connsiteY2" fmla="*/ 0 h 1182382"/>
                  <a:gd name="connsiteX3" fmla="*/ 2538457 w 2971099"/>
                  <a:gd name="connsiteY3" fmla="*/ 365263 h 1182382"/>
                  <a:gd name="connsiteX0" fmla="*/ 2538457 w 2538457"/>
                  <a:gd name="connsiteY0" fmla="*/ 365263 h 1079512"/>
                  <a:gd name="connsiteX1" fmla="*/ 2263510 w 2538457"/>
                  <a:gd name="connsiteY1" fmla="*/ 1079512 h 1079512"/>
                  <a:gd name="connsiteX2" fmla="*/ 0 w 2538457"/>
                  <a:gd name="connsiteY2" fmla="*/ 0 h 1079512"/>
                  <a:gd name="connsiteX3" fmla="*/ 2538457 w 2538457"/>
                  <a:gd name="connsiteY3" fmla="*/ 365263 h 1079512"/>
                  <a:gd name="connsiteX0" fmla="*/ 1745803 w 2263510"/>
                  <a:gd name="connsiteY0" fmla="*/ 292873 h 1079512"/>
                  <a:gd name="connsiteX1" fmla="*/ 2263510 w 2263510"/>
                  <a:gd name="connsiteY1" fmla="*/ 1079512 h 1079512"/>
                  <a:gd name="connsiteX2" fmla="*/ 0 w 2263510"/>
                  <a:gd name="connsiteY2" fmla="*/ 0 h 1079512"/>
                  <a:gd name="connsiteX3" fmla="*/ 1745803 w 2263510"/>
                  <a:gd name="connsiteY3" fmla="*/ 292873 h 1079512"/>
                  <a:gd name="connsiteX0" fmla="*/ 1776736 w 2263510"/>
                  <a:gd name="connsiteY0" fmla="*/ 304303 h 1079512"/>
                  <a:gd name="connsiteX1" fmla="*/ 2263510 w 2263510"/>
                  <a:gd name="connsiteY1" fmla="*/ 1079512 h 1079512"/>
                  <a:gd name="connsiteX2" fmla="*/ 0 w 2263510"/>
                  <a:gd name="connsiteY2" fmla="*/ 0 h 1079512"/>
                  <a:gd name="connsiteX3" fmla="*/ 1776736 w 2263510"/>
                  <a:gd name="connsiteY3" fmla="*/ 304303 h 1079512"/>
                  <a:gd name="connsiteX0" fmla="*/ 1602738 w 2263510"/>
                  <a:gd name="connsiteY0" fmla="*/ 250963 h 1079512"/>
                  <a:gd name="connsiteX1" fmla="*/ 2263510 w 2263510"/>
                  <a:gd name="connsiteY1" fmla="*/ 1079512 h 1079512"/>
                  <a:gd name="connsiteX2" fmla="*/ 0 w 2263510"/>
                  <a:gd name="connsiteY2" fmla="*/ 0 h 1079512"/>
                  <a:gd name="connsiteX3" fmla="*/ 1602738 w 2263510"/>
                  <a:gd name="connsiteY3" fmla="*/ 250963 h 1079512"/>
                  <a:gd name="connsiteX0" fmla="*/ 1610471 w 2263510"/>
                  <a:gd name="connsiteY0" fmla="*/ 235723 h 1079512"/>
                  <a:gd name="connsiteX1" fmla="*/ 2263510 w 2263510"/>
                  <a:gd name="connsiteY1" fmla="*/ 1079512 h 1079512"/>
                  <a:gd name="connsiteX2" fmla="*/ 0 w 2263510"/>
                  <a:gd name="connsiteY2" fmla="*/ 0 h 1079512"/>
                  <a:gd name="connsiteX3" fmla="*/ 1610471 w 2263510"/>
                  <a:gd name="connsiteY3" fmla="*/ 235723 h 1079512"/>
                  <a:gd name="connsiteX0" fmla="*/ 1610471 w 1691252"/>
                  <a:gd name="connsiteY0" fmla="*/ 235723 h 934732"/>
                  <a:gd name="connsiteX1" fmla="*/ 1691252 w 1691252"/>
                  <a:gd name="connsiteY1" fmla="*/ 934732 h 934732"/>
                  <a:gd name="connsiteX2" fmla="*/ 0 w 1691252"/>
                  <a:gd name="connsiteY2" fmla="*/ 0 h 934732"/>
                  <a:gd name="connsiteX3" fmla="*/ 1610471 w 1691252"/>
                  <a:gd name="connsiteY3" fmla="*/ 235723 h 934732"/>
                  <a:gd name="connsiteX0" fmla="*/ 1610471 w 2190044"/>
                  <a:gd name="connsiteY0" fmla="*/ 235723 h 839482"/>
                  <a:gd name="connsiteX1" fmla="*/ 2190044 w 2190044"/>
                  <a:gd name="connsiteY1" fmla="*/ 839482 h 839482"/>
                  <a:gd name="connsiteX2" fmla="*/ 0 w 2190044"/>
                  <a:gd name="connsiteY2" fmla="*/ 0 h 839482"/>
                  <a:gd name="connsiteX3" fmla="*/ 1610471 w 2190044"/>
                  <a:gd name="connsiteY3" fmla="*/ 235723 h 839482"/>
                  <a:gd name="connsiteX0" fmla="*/ 1610471 w 2162978"/>
                  <a:gd name="connsiteY0" fmla="*/ 235723 h 839482"/>
                  <a:gd name="connsiteX1" fmla="*/ 2162978 w 2162978"/>
                  <a:gd name="connsiteY1" fmla="*/ 839482 h 839482"/>
                  <a:gd name="connsiteX2" fmla="*/ 0 w 2162978"/>
                  <a:gd name="connsiteY2" fmla="*/ 0 h 839482"/>
                  <a:gd name="connsiteX3" fmla="*/ 1610471 w 2162978"/>
                  <a:gd name="connsiteY3" fmla="*/ 235723 h 839482"/>
                  <a:gd name="connsiteX0" fmla="*/ 1610471 w 2228710"/>
                  <a:gd name="connsiteY0" fmla="*/ 235723 h 881392"/>
                  <a:gd name="connsiteX1" fmla="*/ 2228710 w 2228710"/>
                  <a:gd name="connsiteY1" fmla="*/ 881392 h 881392"/>
                  <a:gd name="connsiteX2" fmla="*/ 0 w 2228710"/>
                  <a:gd name="connsiteY2" fmla="*/ 0 h 881392"/>
                  <a:gd name="connsiteX3" fmla="*/ 1610471 w 2228710"/>
                  <a:gd name="connsiteY3" fmla="*/ 235723 h 881392"/>
                  <a:gd name="connsiteX0" fmla="*/ 1610471 w 2255776"/>
                  <a:gd name="connsiteY0" fmla="*/ 235723 h 900442"/>
                  <a:gd name="connsiteX1" fmla="*/ 2255776 w 2255776"/>
                  <a:gd name="connsiteY1" fmla="*/ 900442 h 900442"/>
                  <a:gd name="connsiteX2" fmla="*/ 0 w 2255776"/>
                  <a:gd name="connsiteY2" fmla="*/ 0 h 900442"/>
                  <a:gd name="connsiteX3" fmla="*/ 1610471 w 2255776"/>
                  <a:gd name="connsiteY3" fmla="*/ 235723 h 900442"/>
                  <a:gd name="connsiteX0" fmla="*/ 1600804 w 2255776"/>
                  <a:gd name="connsiteY0" fmla="*/ 239533 h 900442"/>
                  <a:gd name="connsiteX1" fmla="*/ 2255776 w 2255776"/>
                  <a:gd name="connsiteY1" fmla="*/ 900442 h 900442"/>
                  <a:gd name="connsiteX2" fmla="*/ 0 w 2255776"/>
                  <a:gd name="connsiteY2" fmla="*/ 0 h 900442"/>
                  <a:gd name="connsiteX3" fmla="*/ 1600804 w 2255776"/>
                  <a:gd name="connsiteY3" fmla="*/ 239533 h 900442"/>
                  <a:gd name="connsiteX0" fmla="*/ 1600804 w 2994089"/>
                  <a:gd name="connsiteY0" fmla="*/ 239533 h 1190004"/>
                  <a:gd name="connsiteX1" fmla="*/ 2994089 w 2994089"/>
                  <a:gd name="connsiteY1" fmla="*/ 1190004 h 1190004"/>
                  <a:gd name="connsiteX2" fmla="*/ 0 w 2994089"/>
                  <a:gd name="connsiteY2" fmla="*/ 0 h 1190004"/>
                  <a:gd name="connsiteX3" fmla="*/ 1600804 w 2994089"/>
                  <a:gd name="connsiteY3" fmla="*/ 239533 h 1190004"/>
                  <a:gd name="connsiteX0" fmla="*/ 2565728 w 2994089"/>
                  <a:gd name="connsiteY0" fmla="*/ 529095 h 1190004"/>
                  <a:gd name="connsiteX1" fmla="*/ 2994089 w 2994089"/>
                  <a:gd name="connsiteY1" fmla="*/ 1190004 h 1190004"/>
                  <a:gd name="connsiteX2" fmla="*/ 0 w 2994089"/>
                  <a:gd name="connsiteY2" fmla="*/ 0 h 1190004"/>
                  <a:gd name="connsiteX3" fmla="*/ 2565728 w 2994089"/>
                  <a:gd name="connsiteY3" fmla="*/ 529095 h 1190004"/>
                  <a:gd name="connsiteX0" fmla="*/ 2032096 w 2460457"/>
                  <a:gd name="connsiteY0" fmla="*/ 0 h 660909"/>
                  <a:gd name="connsiteX1" fmla="*/ 2460457 w 2460457"/>
                  <a:gd name="connsiteY1" fmla="*/ 660909 h 660909"/>
                  <a:gd name="connsiteX2" fmla="*/ 0 w 2460457"/>
                  <a:gd name="connsiteY2" fmla="*/ 13834 h 660909"/>
                  <a:gd name="connsiteX3" fmla="*/ 2032096 w 2460457"/>
                  <a:gd name="connsiteY3" fmla="*/ 0 h 660909"/>
                  <a:gd name="connsiteX0" fmla="*/ 1703145 w 2131506"/>
                  <a:gd name="connsiteY0" fmla="*/ 319162 h 980071"/>
                  <a:gd name="connsiteX1" fmla="*/ 2131506 w 2131506"/>
                  <a:gd name="connsiteY1" fmla="*/ 980071 h 980071"/>
                  <a:gd name="connsiteX2" fmla="*/ 0 w 2131506"/>
                  <a:gd name="connsiteY2" fmla="*/ 0 h 980071"/>
                  <a:gd name="connsiteX3" fmla="*/ 1703145 w 2131506"/>
                  <a:gd name="connsiteY3" fmla="*/ 319162 h 980071"/>
                </a:gdLst>
                <a:ahLst/>
                <a:cxnLst>
                  <a:cxn ang="0">
                    <a:pos x="connsiteX0" y="connsiteY0"/>
                  </a:cxn>
                  <a:cxn ang="0">
                    <a:pos x="connsiteX1" y="connsiteY1"/>
                  </a:cxn>
                  <a:cxn ang="0">
                    <a:pos x="connsiteX2" y="connsiteY2"/>
                  </a:cxn>
                  <a:cxn ang="0">
                    <a:pos x="connsiteX3" y="connsiteY3"/>
                  </a:cxn>
                </a:cxnLst>
                <a:rect l="l" t="t" r="r" b="b"/>
                <a:pathLst>
                  <a:path w="2131506" h="980071">
                    <a:moveTo>
                      <a:pt x="1703145" y="319162"/>
                    </a:moveTo>
                    <a:lnTo>
                      <a:pt x="2131506" y="980071"/>
                    </a:lnTo>
                    <a:lnTo>
                      <a:pt x="0" y="0"/>
                    </a:lnTo>
                    <a:lnTo>
                      <a:pt x="1703145" y="319162"/>
                    </a:lnTo>
                    <a:close/>
                  </a:path>
                </a:pathLst>
              </a:custGeom>
              <a:solidFill>
                <a:srgbClr val="A7D372"/>
              </a:solidFill>
              <a:ln w="14964"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28D92DEF-3CF0-31DA-4DA3-FD25B2DE2B9E}"/>
                  </a:ext>
                </a:extLst>
              </p:cNvPr>
              <p:cNvSpPr/>
              <p:nvPr/>
            </p:nvSpPr>
            <p:spPr>
              <a:xfrm flipH="1">
                <a:off x="2483204" y="4698400"/>
                <a:ext cx="3613742" cy="1261933"/>
              </a:xfrm>
              <a:custGeom>
                <a:avLst/>
                <a:gdLst>
                  <a:gd name="connsiteX0" fmla="*/ 616775 w 2293446"/>
                  <a:gd name="connsiteY0" fmla="*/ 1192993 h 1192993"/>
                  <a:gd name="connsiteX1" fmla="*/ 0 w 2293446"/>
                  <a:gd name="connsiteY1" fmla="*/ 800776 h 1192993"/>
                  <a:gd name="connsiteX2" fmla="*/ 1065884 w 2293446"/>
                  <a:gd name="connsiteY2" fmla="*/ 0 h 1192993"/>
                  <a:gd name="connsiteX3" fmla="*/ 2293447 w 2293446"/>
                  <a:gd name="connsiteY3" fmla="*/ 592783 h 1192993"/>
                  <a:gd name="connsiteX4" fmla="*/ 616775 w 2293446"/>
                  <a:gd name="connsiteY4" fmla="*/ 1192993 h 1192993"/>
                  <a:gd name="connsiteX0" fmla="*/ 821794 w 2498466"/>
                  <a:gd name="connsiteY0" fmla="*/ 1192993 h 1192993"/>
                  <a:gd name="connsiteX1" fmla="*/ 0 w 2498466"/>
                  <a:gd name="connsiteY1" fmla="*/ 673186 h 1192993"/>
                  <a:gd name="connsiteX2" fmla="*/ 1270903 w 2498466"/>
                  <a:gd name="connsiteY2" fmla="*/ 0 h 1192993"/>
                  <a:gd name="connsiteX3" fmla="*/ 2498466 w 2498466"/>
                  <a:gd name="connsiteY3" fmla="*/ 592783 h 1192993"/>
                  <a:gd name="connsiteX4" fmla="*/ 821794 w 2498466"/>
                  <a:gd name="connsiteY4" fmla="*/ 1192993 h 1192993"/>
                  <a:gd name="connsiteX0" fmla="*/ 886537 w 2563209"/>
                  <a:gd name="connsiteY0" fmla="*/ 1192993 h 1192993"/>
                  <a:gd name="connsiteX1" fmla="*/ 0 w 2563209"/>
                  <a:gd name="connsiteY1" fmla="*/ 630655 h 1192993"/>
                  <a:gd name="connsiteX2" fmla="*/ 1335646 w 2563209"/>
                  <a:gd name="connsiteY2" fmla="*/ 0 h 1192993"/>
                  <a:gd name="connsiteX3" fmla="*/ 2563209 w 2563209"/>
                  <a:gd name="connsiteY3" fmla="*/ 592783 h 1192993"/>
                  <a:gd name="connsiteX4" fmla="*/ 886537 w 2563209"/>
                  <a:gd name="connsiteY4" fmla="*/ 1192993 h 1192993"/>
                  <a:gd name="connsiteX0" fmla="*/ 498077 w 2563209"/>
                  <a:gd name="connsiteY0" fmla="*/ 959076 h 959076"/>
                  <a:gd name="connsiteX1" fmla="*/ 0 w 2563209"/>
                  <a:gd name="connsiteY1" fmla="*/ 630655 h 959076"/>
                  <a:gd name="connsiteX2" fmla="*/ 1335646 w 2563209"/>
                  <a:gd name="connsiteY2" fmla="*/ 0 h 959076"/>
                  <a:gd name="connsiteX3" fmla="*/ 2563209 w 2563209"/>
                  <a:gd name="connsiteY3" fmla="*/ 592783 h 959076"/>
                  <a:gd name="connsiteX4" fmla="*/ 498077 w 2563209"/>
                  <a:gd name="connsiteY4" fmla="*/ 959076 h 959076"/>
                  <a:gd name="connsiteX0" fmla="*/ 598609 w 2663741"/>
                  <a:gd name="connsiteY0" fmla="*/ 959076 h 959076"/>
                  <a:gd name="connsiteX1" fmla="*/ 0 w 2663741"/>
                  <a:gd name="connsiteY1" fmla="*/ 661135 h 959076"/>
                  <a:gd name="connsiteX2" fmla="*/ 1436178 w 2663741"/>
                  <a:gd name="connsiteY2" fmla="*/ 0 h 959076"/>
                  <a:gd name="connsiteX3" fmla="*/ 2663741 w 2663741"/>
                  <a:gd name="connsiteY3" fmla="*/ 592783 h 959076"/>
                  <a:gd name="connsiteX4" fmla="*/ 598609 w 2663741"/>
                  <a:gd name="connsiteY4" fmla="*/ 959076 h 959076"/>
                  <a:gd name="connsiteX0" fmla="*/ 598609 w 2985382"/>
                  <a:gd name="connsiteY0" fmla="*/ 959076 h 959076"/>
                  <a:gd name="connsiteX1" fmla="*/ 0 w 2985382"/>
                  <a:gd name="connsiteY1" fmla="*/ 661135 h 959076"/>
                  <a:gd name="connsiteX2" fmla="*/ 1436178 w 2985382"/>
                  <a:gd name="connsiteY2" fmla="*/ 0 h 959076"/>
                  <a:gd name="connsiteX3" fmla="*/ 2985382 w 2985382"/>
                  <a:gd name="connsiteY3" fmla="*/ 448002 h 959076"/>
                  <a:gd name="connsiteX4" fmla="*/ 598609 w 2985382"/>
                  <a:gd name="connsiteY4" fmla="*/ 959076 h 959076"/>
                  <a:gd name="connsiteX0" fmla="*/ 386618 w 2773391"/>
                  <a:gd name="connsiteY0" fmla="*/ 959076 h 959076"/>
                  <a:gd name="connsiteX1" fmla="*/ 0 w 2773391"/>
                  <a:gd name="connsiteY1" fmla="*/ 784199 h 959076"/>
                  <a:gd name="connsiteX2" fmla="*/ 1224187 w 2773391"/>
                  <a:gd name="connsiteY2" fmla="*/ 0 h 959076"/>
                  <a:gd name="connsiteX3" fmla="*/ 2773391 w 2773391"/>
                  <a:gd name="connsiteY3" fmla="*/ 448002 h 959076"/>
                  <a:gd name="connsiteX4" fmla="*/ 386618 w 2773391"/>
                  <a:gd name="connsiteY4" fmla="*/ 959076 h 959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391" h="959076">
                    <a:moveTo>
                      <a:pt x="386618" y="959076"/>
                    </a:moveTo>
                    <a:lnTo>
                      <a:pt x="0" y="784199"/>
                    </a:lnTo>
                    <a:lnTo>
                      <a:pt x="1224187" y="0"/>
                    </a:lnTo>
                    <a:lnTo>
                      <a:pt x="2773391" y="448002"/>
                    </a:lnTo>
                    <a:lnTo>
                      <a:pt x="386618" y="959076"/>
                    </a:lnTo>
                    <a:close/>
                  </a:path>
                </a:pathLst>
              </a:custGeom>
              <a:solidFill>
                <a:srgbClr val="2E684F"/>
              </a:solidFill>
              <a:ln w="14964"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6845D79A-D774-0710-AFBF-C999829AD65A}"/>
                  </a:ext>
                </a:extLst>
              </p:cNvPr>
              <p:cNvSpPr/>
              <p:nvPr/>
            </p:nvSpPr>
            <p:spPr>
              <a:xfrm flipH="1">
                <a:off x="5580742" y="4382254"/>
                <a:ext cx="2637283" cy="2044202"/>
              </a:xfrm>
              <a:custGeom>
                <a:avLst/>
                <a:gdLst>
                  <a:gd name="connsiteX0" fmla="*/ 0 w 2414706"/>
                  <a:gd name="connsiteY0" fmla="*/ 0 h 1702578"/>
                  <a:gd name="connsiteX1" fmla="*/ 2414706 w 2414706"/>
                  <a:gd name="connsiteY1" fmla="*/ 1582239 h 1702578"/>
                  <a:gd name="connsiteX2" fmla="*/ 848815 w 2414706"/>
                  <a:gd name="connsiteY2" fmla="*/ 1702578 h 1702578"/>
                  <a:gd name="connsiteX3" fmla="*/ 0 w 2414706"/>
                  <a:gd name="connsiteY3" fmla="*/ 0 h 1702578"/>
                  <a:gd name="connsiteX0" fmla="*/ 0 w 1832018"/>
                  <a:gd name="connsiteY0" fmla="*/ 0 h 1702578"/>
                  <a:gd name="connsiteX1" fmla="*/ 1832018 w 1832018"/>
                  <a:gd name="connsiteY1" fmla="*/ 1539709 h 1702578"/>
                  <a:gd name="connsiteX2" fmla="*/ 848815 w 1832018"/>
                  <a:gd name="connsiteY2" fmla="*/ 1702578 h 1702578"/>
                  <a:gd name="connsiteX3" fmla="*/ 0 w 1832018"/>
                  <a:gd name="connsiteY3" fmla="*/ 0 h 1702578"/>
                  <a:gd name="connsiteX0" fmla="*/ 0 w 2004667"/>
                  <a:gd name="connsiteY0" fmla="*/ 0 h 1702578"/>
                  <a:gd name="connsiteX1" fmla="*/ 2004667 w 2004667"/>
                  <a:gd name="connsiteY1" fmla="*/ 1369588 h 1702578"/>
                  <a:gd name="connsiteX2" fmla="*/ 848815 w 2004667"/>
                  <a:gd name="connsiteY2" fmla="*/ 1702578 h 1702578"/>
                  <a:gd name="connsiteX3" fmla="*/ 0 w 2004667"/>
                  <a:gd name="connsiteY3" fmla="*/ 0 h 1702578"/>
                  <a:gd name="connsiteX0" fmla="*/ 0 w 2047829"/>
                  <a:gd name="connsiteY0" fmla="*/ 0 h 1702578"/>
                  <a:gd name="connsiteX1" fmla="*/ 2047829 w 2047829"/>
                  <a:gd name="connsiteY1" fmla="*/ 1358955 h 1702578"/>
                  <a:gd name="connsiteX2" fmla="*/ 848815 w 2047829"/>
                  <a:gd name="connsiteY2" fmla="*/ 1702578 h 1702578"/>
                  <a:gd name="connsiteX3" fmla="*/ 0 w 2047829"/>
                  <a:gd name="connsiteY3" fmla="*/ 0 h 1702578"/>
                  <a:gd name="connsiteX0" fmla="*/ 0 w 2024629"/>
                  <a:gd name="connsiteY0" fmla="*/ 0 h 1702578"/>
                  <a:gd name="connsiteX1" fmla="*/ 2024629 w 2024629"/>
                  <a:gd name="connsiteY1" fmla="*/ 1339905 h 1702578"/>
                  <a:gd name="connsiteX2" fmla="*/ 848815 w 2024629"/>
                  <a:gd name="connsiteY2" fmla="*/ 1702578 h 1702578"/>
                  <a:gd name="connsiteX3" fmla="*/ 0 w 2024629"/>
                  <a:gd name="connsiteY3" fmla="*/ 0 h 1702578"/>
                  <a:gd name="connsiteX0" fmla="*/ 0 w 2971948"/>
                  <a:gd name="connsiteY0" fmla="*/ 0 h 1835928"/>
                  <a:gd name="connsiteX1" fmla="*/ 2971948 w 2971948"/>
                  <a:gd name="connsiteY1" fmla="*/ 1473255 h 1835928"/>
                  <a:gd name="connsiteX2" fmla="*/ 1796134 w 2971948"/>
                  <a:gd name="connsiteY2" fmla="*/ 1835928 h 1835928"/>
                  <a:gd name="connsiteX3" fmla="*/ 0 w 2971948"/>
                  <a:gd name="connsiteY3" fmla="*/ 0 h 1835928"/>
                  <a:gd name="connsiteX0" fmla="*/ 0 w 2985481"/>
                  <a:gd name="connsiteY0" fmla="*/ 0 h 1835928"/>
                  <a:gd name="connsiteX1" fmla="*/ 2985481 w 2985481"/>
                  <a:gd name="connsiteY1" fmla="*/ 1471350 h 1835928"/>
                  <a:gd name="connsiteX2" fmla="*/ 1796134 w 2985481"/>
                  <a:gd name="connsiteY2" fmla="*/ 1835928 h 1835928"/>
                  <a:gd name="connsiteX3" fmla="*/ 0 w 2985481"/>
                  <a:gd name="connsiteY3" fmla="*/ 0 h 1835928"/>
                  <a:gd name="connsiteX0" fmla="*/ 0 w 2981614"/>
                  <a:gd name="connsiteY0" fmla="*/ 0 h 1835928"/>
                  <a:gd name="connsiteX1" fmla="*/ 2981614 w 2981614"/>
                  <a:gd name="connsiteY1" fmla="*/ 1478970 h 1835928"/>
                  <a:gd name="connsiteX2" fmla="*/ 1796134 w 2981614"/>
                  <a:gd name="connsiteY2" fmla="*/ 1835928 h 1835928"/>
                  <a:gd name="connsiteX3" fmla="*/ 0 w 2981614"/>
                  <a:gd name="connsiteY3" fmla="*/ 0 h 1835928"/>
                  <a:gd name="connsiteX0" fmla="*/ 0 w 2119031"/>
                  <a:gd name="connsiteY0" fmla="*/ 0 h 1321955"/>
                  <a:gd name="connsiteX1" fmla="*/ 2119031 w 2119031"/>
                  <a:gd name="connsiteY1" fmla="*/ 964997 h 1321955"/>
                  <a:gd name="connsiteX2" fmla="*/ 933551 w 2119031"/>
                  <a:gd name="connsiteY2" fmla="*/ 1321955 h 1321955"/>
                  <a:gd name="connsiteX3" fmla="*/ 0 w 2119031"/>
                  <a:gd name="connsiteY3" fmla="*/ 0 h 1321955"/>
                  <a:gd name="connsiteX0" fmla="*/ 0 w 2024001"/>
                  <a:gd name="connsiteY0" fmla="*/ 0 h 1553605"/>
                  <a:gd name="connsiteX1" fmla="*/ 2024001 w 2024001"/>
                  <a:gd name="connsiteY1" fmla="*/ 1196647 h 1553605"/>
                  <a:gd name="connsiteX2" fmla="*/ 838521 w 2024001"/>
                  <a:gd name="connsiteY2" fmla="*/ 1553605 h 1553605"/>
                  <a:gd name="connsiteX3" fmla="*/ 0 w 2024001"/>
                  <a:gd name="connsiteY3" fmla="*/ 0 h 1553605"/>
                </a:gdLst>
                <a:ahLst/>
                <a:cxnLst>
                  <a:cxn ang="0">
                    <a:pos x="connsiteX0" y="connsiteY0"/>
                  </a:cxn>
                  <a:cxn ang="0">
                    <a:pos x="connsiteX1" y="connsiteY1"/>
                  </a:cxn>
                  <a:cxn ang="0">
                    <a:pos x="connsiteX2" y="connsiteY2"/>
                  </a:cxn>
                  <a:cxn ang="0">
                    <a:pos x="connsiteX3" y="connsiteY3"/>
                  </a:cxn>
                </a:cxnLst>
                <a:rect l="l" t="t" r="r" b="b"/>
                <a:pathLst>
                  <a:path w="2024001" h="1553605">
                    <a:moveTo>
                      <a:pt x="0" y="0"/>
                    </a:moveTo>
                    <a:lnTo>
                      <a:pt x="2024001" y="1196647"/>
                    </a:lnTo>
                    <a:lnTo>
                      <a:pt x="838521" y="1553605"/>
                    </a:lnTo>
                    <a:lnTo>
                      <a:pt x="0" y="0"/>
                    </a:lnTo>
                    <a:close/>
                  </a:path>
                </a:pathLst>
              </a:custGeom>
              <a:solidFill>
                <a:srgbClr val="488450"/>
              </a:solidFill>
              <a:ln w="14964" cap="flat">
                <a:noFill/>
                <a:prstDash val="solid"/>
                <a:miter/>
              </a:ln>
            </p:spPr>
            <p:txBody>
              <a:bodyPr rtlCol="0" anchor="ctr"/>
              <a:lstStyle/>
              <a:p>
                <a:endParaRPr lang="en-US"/>
              </a:p>
            </p:txBody>
          </p:sp>
        </p:grpSp>
        <p:sp>
          <p:nvSpPr>
            <p:cNvPr id="24" name="Freeform: Shape 23">
              <a:extLst>
                <a:ext uri="{FF2B5EF4-FFF2-40B4-BE49-F238E27FC236}">
                  <a16:creationId xmlns:a16="http://schemas.microsoft.com/office/drawing/2014/main" id="{A1B34832-F6C4-6271-3567-E8C4F6DDEA08}"/>
                </a:ext>
              </a:extLst>
            </p:cNvPr>
            <p:cNvSpPr/>
            <p:nvPr/>
          </p:nvSpPr>
          <p:spPr>
            <a:xfrm flipH="1">
              <a:off x="-18230" y="4338714"/>
              <a:ext cx="1658869" cy="1648109"/>
            </a:xfrm>
            <a:custGeom>
              <a:avLst/>
              <a:gdLst>
                <a:gd name="connsiteX0" fmla="*/ 0 w 1887752"/>
                <a:gd name="connsiteY0" fmla="*/ 1830346 h 1830345"/>
                <a:gd name="connsiteX1" fmla="*/ 988039 w 1887752"/>
                <a:gd name="connsiteY1" fmla="*/ 0 h 1830345"/>
                <a:gd name="connsiteX2" fmla="*/ 1887752 w 1887752"/>
                <a:gd name="connsiteY2" fmla="*/ 1161794 h 1830345"/>
                <a:gd name="connsiteX3" fmla="*/ 0 w 1887752"/>
                <a:gd name="connsiteY3" fmla="*/ 1830346 h 1830345"/>
                <a:gd name="connsiteX0" fmla="*/ 0 w 1887752"/>
                <a:gd name="connsiteY0" fmla="*/ 1830346 h 1830346"/>
                <a:gd name="connsiteX1" fmla="*/ 988039 w 1887752"/>
                <a:gd name="connsiteY1" fmla="*/ 0 h 1830346"/>
                <a:gd name="connsiteX2" fmla="*/ 1887752 w 1887752"/>
                <a:gd name="connsiteY2" fmla="*/ 938510 h 1830346"/>
                <a:gd name="connsiteX3" fmla="*/ 0 w 1887752"/>
                <a:gd name="connsiteY3" fmla="*/ 1830346 h 1830346"/>
                <a:gd name="connsiteX0" fmla="*/ 0 w 1898385"/>
                <a:gd name="connsiteY0" fmla="*/ 1830346 h 1830346"/>
                <a:gd name="connsiteX1" fmla="*/ 988039 w 1898385"/>
                <a:gd name="connsiteY1" fmla="*/ 0 h 1830346"/>
                <a:gd name="connsiteX2" fmla="*/ 1898385 w 1898385"/>
                <a:gd name="connsiteY2" fmla="*/ 789654 h 1830346"/>
                <a:gd name="connsiteX3" fmla="*/ 0 w 1898385"/>
                <a:gd name="connsiteY3" fmla="*/ 1830346 h 1830346"/>
                <a:gd name="connsiteX0" fmla="*/ 0 w 1781427"/>
                <a:gd name="connsiteY0" fmla="*/ 1830346 h 1830346"/>
                <a:gd name="connsiteX1" fmla="*/ 988039 w 1781427"/>
                <a:gd name="connsiteY1" fmla="*/ 0 h 1830346"/>
                <a:gd name="connsiteX2" fmla="*/ 1781427 w 1781427"/>
                <a:gd name="connsiteY2" fmla="*/ 938510 h 1830346"/>
                <a:gd name="connsiteX3" fmla="*/ 0 w 1781427"/>
                <a:gd name="connsiteY3" fmla="*/ 1830346 h 1830346"/>
                <a:gd name="connsiteX0" fmla="*/ 0 w 1855855"/>
                <a:gd name="connsiteY0" fmla="*/ 1830346 h 1830346"/>
                <a:gd name="connsiteX1" fmla="*/ 988039 w 1855855"/>
                <a:gd name="connsiteY1" fmla="*/ 0 h 1830346"/>
                <a:gd name="connsiteX2" fmla="*/ 1855855 w 1855855"/>
                <a:gd name="connsiteY2" fmla="*/ 725859 h 1830346"/>
                <a:gd name="connsiteX3" fmla="*/ 0 w 1855855"/>
                <a:gd name="connsiteY3" fmla="*/ 1830346 h 1830346"/>
                <a:gd name="connsiteX0" fmla="*/ 0 w 2004711"/>
                <a:gd name="connsiteY0" fmla="*/ 1830346 h 1830346"/>
                <a:gd name="connsiteX1" fmla="*/ 988039 w 2004711"/>
                <a:gd name="connsiteY1" fmla="*/ 0 h 1830346"/>
                <a:gd name="connsiteX2" fmla="*/ 2004711 w 2004711"/>
                <a:gd name="connsiteY2" fmla="*/ 374985 h 1830346"/>
                <a:gd name="connsiteX3" fmla="*/ 0 w 2004711"/>
                <a:gd name="connsiteY3" fmla="*/ 1830346 h 1830346"/>
                <a:gd name="connsiteX0" fmla="*/ 0 w 1898385"/>
                <a:gd name="connsiteY0" fmla="*/ 1830346 h 1830346"/>
                <a:gd name="connsiteX1" fmla="*/ 988039 w 1898385"/>
                <a:gd name="connsiteY1" fmla="*/ 0 h 1830346"/>
                <a:gd name="connsiteX2" fmla="*/ 1898385 w 1898385"/>
                <a:gd name="connsiteY2" fmla="*/ 343087 h 1830346"/>
                <a:gd name="connsiteX3" fmla="*/ 0 w 1898385"/>
                <a:gd name="connsiteY3" fmla="*/ 1830346 h 1830346"/>
                <a:gd name="connsiteX0" fmla="*/ 0 w 1781427"/>
                <a:gd name="connsiteY0" fmla="*/ 1830346 h 1830346"/>
                <a:gd name="connsiteX1" fmla="*/ 988039 w 1781427"/>
                <a:gd name="connsiteY1" fmla="*/ 0 h 1830346"/>
                <a:gd name="connsiteX2" fmla="*/ 1781427 w 1781427"/>
                <a:gd name="connsiteY2" fmla="*/ 321822 h 1830346"/>
                <a:gd name="connsiteX3" fmla="*/ 0 w 1781427"/>
                <a:gd name="connsiteY3" fmla="*/ 1830346 h 1830346"/>
                <a:gd name="connsiteX0" fmla="*/ 0 w 1845223"/>
                <a:gd name="connsiteY0" fmla="*/ 1830346 h 1830346"/>
                <a:gd name="connsiteX1" fmla="*/ 988039 w 1845223"/>
                <a:gd name="connsiteY1" fmla="*/ 0 h 1830346"/>
                <a:gd name="connsiteX2" fmla="*/ 1845223 w 1845223"/>
                <a:gd name="connsiteY2" fmla="*/ 343087 h 1830346"/>
                <a:gd name="connsiteX3" fmla="*/ 0 w 1845223"/>
                <a:gd name="connsiteY3" fmla="*/ 1830346 h 1830346"/>
                <a:gd name="connsiteX0" fmla="*/ 0 w 1909018"/>
                <a:gd name="connsiteY0" fmla="*/ 1830346 h 1830346"/>
                <a:gd name="connsiteX1" fmla="*/ 988039 w 1909018"/>
                <a:gd name="connsiteY1" fmla="*/ 0 h 1830346"/>
                <a:gd name="connsiteX2" fmla="*/ 1909018 w 1909018"/>
                <a:gd name="connsiteY2" fmla="*/ 374985 h 1830346"/>
                <a:gd name="connsiteX3" fmla="*/ 0 w 1909018"/>
                <a:gd name="connsiteY3" fmla="*/ 1830346 h 1830346"/>
                <a:gd name="connsiteX0" fmla="*/ 0 w 1696366"/>
                <a:gd name="connsiteY0" fmla="*/ 1426309 h 1426309"/>
                <a:gd name="connsiteX1" fmla="*/ 775387 w 1696366"/>
                <a:gd name="connsiteY1" fmla="*/ 0 h 1426309"/>
                <a:gd name="connsiteX2" fmla="*/ 1696366 w 1696366"/>
                <a:gd name="connsiteY2" fmla="*/ 374985 h 1426309"/>
                <a:gd name="connsiteX3" fmla="*/ 0 w 1696366"/>
                <a:gd name="connsiteY3" fmla="*/ 1426309 h 1426309"/>
                <a:gd name="connsiteX0" fmla="*/ 0 w 1706998"/>
                <a:gd name="connsiteY0" fmla="*/ 1426309 h 1426309"/>
                <a:gd name="connsiteX1" fmla="*/ 775387 w 1706998"/>
                <a:gd name="connsiteY1" fmla="*/ 0 h 1426309"/>
                <a:gd name="connsiteX2" fmla="*/ 1706998 w 1706998"/>
                <a:gd name="connsiteY2" fmla="*/ 332454 h 1426309"/>
                <a:gd name="connsiteX3" fmla="*/ 0 w 1706998"/>
                <a:gd name="connsiteY3" fmla="*/ 1426309 h 1426309"/>
                <a:gd name="connsiteX0" fmla="*/ 0 w 1726331"/>
                <a:gd name="connsiteY0" fmla="*/ 1426309 h 1426309"/>
                <a:gd name="connsiteX1" fmla="*/ 775387 w 1726331"/>
                <a:gd name="connsiteY1" fmla="*/ 0 h 1426309"/>
                <a:gd name="connsiteX2" fmla="*/ 1726331 w 1726331"/>
                <a:gd name="connsiteY2" fmla="*/ 343884 h 1426309"/>
                <a:gd name="connsiteX3" fmla="*/ 0 w 1726331"/>
                <a:gd name="connsiteY3" fmla="*/ 1426309 h 1426309"/>
                <a:gd name="connsiteX0" fmla="*/ 0 w 1017259"/>
                <a:gd name="connsiteY0" fmla="*/ 1361158 h 1361158"/>
                <a:gd name="connsiteX1" fmla="*/ 66315 w 1017259"/>
                <a:gd name="connsiteY1" fmla="*/ 0 h 1361158"/>
                <a:gd name="connsiteX2" fmla="*/ 1017259 w 1017259"/>
                <a:gd name="connsiteY2" fmla="*/ 343884 h 1361158"/>
                <a:gd name="connsiteX3" fmla="*/ 0 w 1017259"/>
                <a:gd name="connsiteY3" fmla="*/ 1361158 h 1361158"/>
                <a:gd name="connsiteX0" fmla="*/ 0 w 1236560"/>
                <a:gd name="connsiteY0" fmla="*/ 1433548 h 1433548"/>
                <a:gd name="connsiteX1" fmla="*/ 285616 w 1236560"/>
                <a:gd name="connsiteY1" fmla="*/ 0 h 1433548"/>
                <a:gd name="connsiteX2" fmla="*/ 1236560 w 1236560"/>
                <a:gd name="connsiteY2" fmla="*/ 343884 h 1433548"/>
                <a:gd name="connsiteX3" fmla="*/ 0 w 1236560"/>
                <a:gd name="connsiteY3" fmla="*/ 1433548 h 1433548"/>
                <a:gd name="connsiteX0" fmla="*/ 0 w 1273110"/>
                <a:gd name="connsiteY0" fmla="*/ 1252572 h 1252572"/>
                <a:gd name="connsiteX1" fmla="*/ 322166 w 1273110"/>
                <a:gd name="connsiteY1" fmla="*/ 0 h 1252572"/>
                <a:gd name="connsiteX2" fmla="*/ 1273110 w 1273110"/>
                <a:gd name="connsiteY2" fmla="*/ 343884 h 1252572"/>
                <a:gd name="connsiteX3" fmla="*/ 0 w 1273110"/>
                <a:gd name="connsiteY3" fmla="*/ 1252572 h 1252572"/>
              </a:gdLst>
              <a:ahLst/>
              <a:cxnLst>
                <a:cxn ang="0">
                  <a:pos x="connsiteX0" y="connsiteY0"/>
                </a:cxn>
                <a:cxn ang="0">
                  <a:pos x="connsiteX1" y="connsiteY1"/>
                </a:cxn>
                <a:cxn ang="0">
                  <a:pos x="connsiteX2" y="connsiteY2"/>
                </a:cxn>
                <a:cxn ang="0">
                  <a:pos x="connsiteX3" y="connsiteY3"/>
                </a:cxn>
              </a:cxnLst>
              <a:rect l="l" t="t" r="r" b="b"/>
              <a:pathLst>
                <a:path w="1273110" h="1252572">
                  <a:moveTo>
                    <a:pt x="0" y="1252572"/>
                  </a:moveTo>
                  <a:lnTo>
                    <a:pt x="322166" y="0"/>
                  </a:lnTo>
                  <a:lnTo>
                    <a:pt x="1273110" y="343884"/>
                  </a:lnTo>
                  <a:lnTo>
                    <a:pt x="0" y="1252572"/>
                  </a:lnTo>
                  <a:close/>
                </a:path>
              </a:pathLst>
            </a:custGeom>
            <a:solidFill>
              <a:srgbClr val="A7D372"/>
            </a:solidFill>
            <a:ln w="14964" cap="flat">
              <a:noFill/>
              <a:prstDash val="solid"/>
              <a:miter/>
            </a:ln>
          </p:spPr>
          <p:txBody>
            <a:bodyPr rtlCol="0" anchor="ctr"/>
            <a:lstStyle/>
            <a:p>
              <a:endParaRPr lang="en-US"/>
            </a:p>
          </p:txBody>
        </p:sp>
      </p:grpSp>
      <p:pic>
        <p:nvPicPr>
          <p:cNvPr id="25" name="Picture 24" descr="A picture containing drawing&#10;&#10;Description automatically generated">
            <a:extLst>
              <a:ext uri="{FF2B5EF4-FFF2-40B4-BE49-F238E27FC236}">
                <a16:creationId xmlns:a16="http://schemas.microsoft.com/office/drawing/2014/main" id="{002ED9D9-86F4-048F-81F9-8DD543E4C31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863296" y="5559504"/>
            <a:ext cx="872358" cy="872358"/>
          </a:xfrm>
          <a:prstGeom prst="rect">
            <a:avLst/>
          </a:prstGeom>
        </p:spPr>
      </p:pic>
    </p:spTree>
    <p:extLst>
      <p:ext uri="{BB962C8B-B14F-4D97-AF65-F5344CB8AC3E}">
        <p14:creationId xmlns:p14="http://schemas.microsoft.com/office/powerpoint/2010/main" val="3440028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467C5FA-C802-2DC0-6213-76DD1909C0C4}"/>
              </a:ext>
            </a:extLst>
          </p:cNvPr>
          <p:cNvPicPr>
            <a:picLocks noChangeAspect="1"/>
          </p:cNvPicPr>
          <p:nvPr userDrawn="1"/>
        </p:nvPicPr>
        <p:blipFill rotWithShape="1">
          <a:blip r:embed="rId2" cstate="screen">
            <a:alphaModFix amt="70000"/>
            <a:extLst>
              <a:ext uri="{28A0092B-C50C-407E-A947-70E740481C1C}">
                <a14:useLocalDpi xmlns:a14="http://schemas.microsoft.com/office/drawing/2010/main"/>
              </a:ext>
            </a:extLst>
          </a:blip>
          <a:srcRect/>
          <a:stretch/>
        </p:blipFill>
        <p:spPr>
          <a:xfrm>
            <a:off x="0" y="-9078"/>
            <a:ext cx="4991514" cy="6867078"/>
          </a:xfrm>
          <a:prstGeom prst="rect">
            <a:avLst/>
          </a:prstGeom>
        </p:spPr>
      </p:pic>
      <p:sp>
        <p:nvSpPr>
          <p:cNvPr id="6" name="Rectangle 5">
            <a:extLst>
              <a:ext uri="{FF2B5EF4-FFF2-40B4-BE49-F238E27FC236}">
                <a16:creationId xmlns:a16="http://schemas.microsoft.com/office/drawing/2014/main" id="{5D8603C4-5226-BB06-5F37-F52CCD1FF3B7}"/>
              </a:ext>
            </a:extLst>
          </p:cNvPr>
          <p:cNvSpPr/>
          <p:nvPr userDrawn="1"/>
        </p:nvSpPr>
        <p:spPr>
          <a:xfrm>
            <a:off x="0" y="6754"/>
            <a:ext cx="4991514" cy="6858000"/>
          </a:xfrm>
          <a:prstGeom prst="rect">
            <a:avLst/>
          </a:prstGeom>
          <a:gradFill>
            <a:gsLst>
              <a:gs pos="24000">
                <a:srgbClr val="007DB7">
                  <a:alpha val="70000"/>
                </a:srgbClr>
              </a:gs>
              <a:gs pos="100000">
                <a:srgbClr val="8DC641">
                  <a:alpha val="6800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grpSp>
        <p:nvGrpSpPr>
          <p:cNvPr id="5" name="Group 4">
            <a:extLst>
              <a:ext uri="{FF2B5EF4-FFF2-40B4-BE49-F238E27FC236}">
                <a16:creationId xmlns:a16="http://schemas.microsoft.com/office/drawing/2014/main" id="{DBCD361B-4580-8D8D-0A79-49714E92AA53}"/>
              </a:ext>
            </a:extLst>
          </p:cNvPr>
          <p:cNvGrpSpPr/>
          <p:nvPr userDrawn="1"/>
        </p:nvGrpSpPr>
        <p:grpSpPr>
          <a:xfrm rot="16200000">
            <a:off x="1238217" y="2202267"/>
            <a:ext cx="6876601" cy="2434864"/>
            <a:chOff x="-18230" y="3981859"/>
            <a:chExt cx="12238699" cy="2893407"/>
          </a:xfrm>
        </p:grpSpPr>
        <p:sp>
          <p:nvSpPr>
            <p:cNvPr id="17" name="Rectangle 8">
              <a:extLst>
                <a:ext uri="{FF2B5EF4-FFF2-40B4-BE49-F238E27FC236}">
                  <a16:creationId xmlns:a16="http://schemas.microsoft.com/office/drawing/2014/main" id="{65B69609-A07A-0C1D-0E1C-7657330AC0AF}"/>
                </a:ext>
              </a:extLst>
            </p:cNvPr>
            <p:cNvSpPr/>
            <p:nvPr userDrawn="1"/>
          </p:nvSpPr>
          <p:spPr>
            <a:xfrm>
              <a:off x="-18230" y="4116588"/>
              <a:ext cx="12226676" cy="2758678"/>
            </a:xfrm>
            <a:custGeom>
              <a:avLst/>
              <a:gdLst>
                <a:gd name="connsiteX0" fmla="*/ 0 w 9491159"/>
                <a:gd name="connsiteY0" fmla="*/ 0 h 4768213"/>
                <a:gd name="connsiteX1" fmla="*/ 9491159 w 9491159"/>
                <a:gd name="connsiteY1" fmla="*/ 0 h 4768213"/>
                <a:gd name="connsiteX2" fmla="*/ 9491159 w 9491159"/>
                <a:gd name="connsiteY2" fmla="*/ 4768213 h 4768213"/>
                <a:gd name="connsiteX3" fmla="*/ 0 w 9491159"/>
                <a:gd name="connsiteY3" fmla="*/ 4768213 h 4768213"/>
                <a:gd name="connsiteX4" fmla="*/ 0 w 9491159"/>
                <a:gd name="connsiteY4" fmla="*/ 0 h 4768213"/>
                <a:gd name="connsiteX0" fmla="*/ 0 w 9491159"/>
                <a:gd name="connsiteY0" fmla="*/ 5806 h 4774019"/>
                <a:gd name="connsiteX1" fmla="*/ 645096 w 9491159"/>
                <a:gd name="connsiteY1" fmla="*/ 0 h 4774019"/>
                <a:gd name="connsiteX2" fmla="*/ 9491159 w 9491159"/>
                <a:gd name="connsiteY2" fmla="*/ 5806 h 4774019"/>
                <a:gd name="connsiteX3" fmla="*/ 9491159 w 9491159"/>
                <a:gd name="connsiteY3" fmla="*/ 4774019 h 4774019"/>
                <a:gd name="connsiteX4" fmla="*/ 0 w 9491159"/>
                <a:gd name="connsiteY4" fmla="*/ 4774019 h 4774019"/>
                <a:gd name="connsiteX5" fmla="*/ 0 w 9491159"/>
                <a:gd name="connsiteY5" fmla="*/ 5806 h 4774019"/>
                <a:gd name="connsiteX0" fmla="*/ 0 w 9491159"/>
                <a:gd name="connsiteY0" fmla="*/ 5806 h 4774019"/>
                <a:gd name="connsiteX1" fmla="*/ 645096 w 9491159"/>
                <a:gd name="connsiteY1" fmla="*/ 0 h 4774019"/>
                <a:gd name="connsiteX2" fmla="*/ 3218175 w 9491159"/>
                <a:gd name="connsiteY2" fmla="*/ 0 h 4774019"/>
                <a:gd name="connsiteX3" fmla="*/ 9491159 w 9491159"/>
                <a:gd name="connsiteY3" fmla="*/ 5806 h 4774019"/>
                <a:gd name="connsiteX4" fmla="*/ 9491159 w 9491159"/>
                <a:gd name="connsiteY4" fmla="*/ 4774019 h 4774019"/>
                <a:gd name="connsiteX5" fmla="*/ 0 w 9491159"/>
                <a:gd name="connsiteY5" fmla="*/ 4774019 h 4774019"/>
                <a:gd name="connsiteX6" fmla="*/ 0 w 9491159"/>
                <a:gd name="connsiteY6" fmla="*/ 5806 h 4774019"/>
                <a:gd name="connsiteX0" fmla="*/ 0 w 9491159"/>
                <a:gd name="connsiteY0" fmla="*/ 388578 h 5156791"/>
                <a:gd name="connsiteX1" fmla="*/ 1921003 w 9491159"/>
                <a:gd name="connsiteY1" fmla="*/ 0 h 5156791"/>
                <a:gd name="connsiteX2" fmla="*/ 3218175 w 9491159"/>
                <a:gd name="connsiteY2" fmla="*/ 382772 h 5156791"/>
                <a:gd name="connsiteX3" fmla="*/ 9491159 w 9491159"/>
                <a:gd name="connsiteY3" fmla="*/ 388578 h 5156791"/>
                <a:gd name="connsiteX4" fmla="*/ 9491159 w 9491159"/>
                <a:gd name="connsiteY4" fmla="*/ 5156791 h 5156791"/>
                <a:gd name="connsiteX5" fmla="*/ 0 w 9491159"/>
                <a:gd name="connsiteY5" fmla="*/ 5156791 h 5156791"/>
                <a:gd name="connsiteX6" fmla="*/ 0 w 9491159"/>
                <a:gd name="connsiteY6" fmla="*/ 388578 h 5156791"/>
                <a:gd name="connsiteX0" fmla="*/ 0 w 9491159"/>
                <a:gd name="connsiteY0" fmla="*/ 388578 h 5156791"/>
                <a:gd name="connsiteX1" fmla="*/ 1921003 w 9491159"/>
                <a:gd name="connsiteY1" fmla="*/ 0 h 5156791"/>
                <a:gd name="connsiteX2" fmla="*/ 3005524 w 9491159"/>
                <a:gd name="connsiteY2" fmla="*/ 1010093 h 5156791"/>
                <a:gd name="connsiteX3" fmla="*/ 9491159 w 9491159"/>
                <a:gd name="connsiteY3" fmla="*/ 388578 h 5156791"/>
                <a:gd name="connsiteX4" fmla="*/ 9491159 w 9491159"/>
                <a:gd name="connsiteY4" fmla="*/ 5156791 h 5156791"/>
                <a:gd name="connsiteX5" fmla="*/ 0 w 9491159"/>
                <a:gd name="connsiteY5" fmla="*/ 5156791 h 5156791"/>
                <a:gd name="connsiteX6" fmla="*/ 0 w 9491159"/>
                <a:gd name="connsiteY6" fmla="*/ 388578 h 5156791"/>
                <a:gd name="connsiteX0" fmla="*/ 0 w 9491159"/>
                <a:gd name="connsiteY0" fmla="*/ 388578 h 5156791"/>
                <a:gd name="connsiteX1" fmla="*/ 1921003 w 9491159"/>
                <a:gd name="connsiteY1" fmla="*/ 0 h 5156791"/>
                <a:gd name="connsiteX2" fmla="*/ 3898659 w 9491159"/>
                <a:gd name="connsiteY2" fmla="*/ 2211572 h 5156791"/>
                <a:gd name="connsiteX3" fmla="*/ 9491159 w 9491159"/>
                <a:gd name="connsiteY3" fmla="*/ 388578 h 5156791"/>
                <a:gd name="connsiteX4" fmla="*/ 9491159 w 9491159"/>
                <a:gd name="connsiteY4" fmla="*/ 5156791 h 5156791"/>
                <a:gd name="connsiteX5" fmla="*/ 0 w 9491159"/>
                <a:gd name="connsiteY5" fmla="*/ 5156791 h 5156791"/>
                <a:gd name="connsiteX6" fmla="*/ 0 w 9491159"/>
                <a:gd name="connsiteY6"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9491159 w 9491159"/>
                <a:gd name="connsiteY3" fmla="*/ 388578 h 5156791"/>
                <a:gd name="connsiteX4" fmla="*/ 9491159 w 9491159"/>
                <a:gd name="connsiteY4" fmla="*/ 5156791 h 5156791"/>
                <a:gd name="connsiteX5" fmla="*/ 0 w 9491159"/>
                <a:gd name="connsiteY5" fmla="*/ 5156791 h 5156791"/>
                <a:gd name="connsiteX6" fmla="*/ 0 w 9491159"/>
                <a:gd name="connsiteY6"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577524 w 9491159"/>
                <a:gd name="connsiteY3" fmla="*/ 893135 h 5156791"/>
                <a:gd name="connsiteX4" fmla="*/ 9491159 w 9491159"/>
                <a:gd name="connsiteY4" fmla="*/ 388578 h 5156791"/>
                <a:gd name="connsiteX5" fmla="*/ 9491159 w 9491159"/>
                <a:gd name="connsiteY5" fmla="*/ 5156791 h 5156791"/>
                <a:gd name="connsiteX6" fmla="*/ 0 w 9491159"/>
                <a:gd name="connsiteY6" fmla="*/ 5156791 h 5156791"/>
                <a:gd name="connsiteX7" fmla="*/ 0 w 9491159"/>
                <a:gd name="connsiteY7"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577524 w 9491159"/>
                <a:gd name="connsiteY3" fmla="*/ 893135 h 5156791"/>
                <a:gd name="connsiteX4" fmla="*/ 8853431 w 9491159"/>
                <a:gd name="connsiteY4" fmla="*/ 552893 h 5156791"/>
                <a:gd name="connsiteX5" fmla="*/ 9491159 w 9491159"/>
                <a:gd name="connsiteY5" fmla="*/ 388578 h 5156791"/>
                <a:gd name="connsiteX6" fmla="*/ 9491159 w 9491159"/>
                <a:gd name="connsiteY6" fmla="*/ 5156791 h 5156791"/>
                <a:gd name="connsiteX7" fmla="*/ 0 w 9491159"/>
                <a:gd name="connsiteY7" fmla="*/ 5156791 h 5156791"/>
                <a:gd name="connsiteX8" fmla="*/ 0 w 9491159"/>
                <a:gd name="connsiteY8"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694482 w 9491159"/>
                <a:gd name="connsiteY3" fmla="*/ 2030819 h 5156791"/>
                <a:gd name="connsiteX4" fmla="*/ 8853431 w 9491159"/>
                <a:gd name="connsiteY4" fmla="*/ 552893 h 5156791"/>
                <a:gd name="connsiteX5" fmla="*/ 9491159 w 9491159"/>
                <a:gd name="connsiteY5" fmla="*/ 388578 h 5156791"/>
                <a:gd name="connsiteX6" fmla="*/ 9491159 w 9491159"/>
                <a:gd name="connsiteY6" fmla="*/ 5156791 h 5156791"/>
                <a:gd name="connsiteX7" fmla="*/ 0 w 9491159"/>
                <a:gd name="connsiteY7" fmla="*/ 5156791 h 5156791"/>
                <a:gd name="connsiteX8" fmla="*/ 0 w 9491159"/>
                <a:gd name="connsiteY8"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354240 w 9491159"/>
                <a:gd name="connsiteY3" fmla="*/ 659219 h 5156791"/>
                <a:gd name="connsiteX4" fmla="*/ 8853431 w 9491159"/>
                <a:gd name="connsiteY4" fmla="*/ 552893 h 5156791"/>
                <a:gd name="connsiteX5" fmla="*/ 9491159 w 9491159"/>
                <a:gd name="connsiteY5" fmla="*/ 388578 h 5156791"/>
                <a:gd name="connsiteX6" fmla="*/ 9491159 w 9491159"/>
                <a:gd name="connsiteY6" fmla="*/ 5156791 h 5156791"/>
                <a:gd name="connsiteX7" fmla="*/ 0 w 9491159"/>
                <a:gd name="connsiteY7" fmla="*/ 5156791 h 5156791"/>
                <a:gd name="connsiteX8" fmla="*/ 0 w 9491159"/>
                <a:gd name="connsiteY8"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354240 w 9491159"/>
                <a:gd name="connsiteY3" fmla="*/ 659219 h 5156791"/>
                <a:gd name="connsiteX4" fmla="*/ 8502557 w 9491159"/>
                <a:gd name="connsiteY4" fmla="*/ 2264734 h 5156791"/>
                <a:gd name="connsiteX5" fmla="*/ 9491159 w 9491159"/>
                <a:gd name="connsiteY5" fmla="*/ 388578 h 5156791"/>
                <a:gd name="connsiteX6" fmla="*/ 9491159 w 9491159"/>
                <a:gd name="connsiteY6" fmla="*/ 5156791 h 5156791"/>
                <a:gd name="connsiteX7" fmla="*/ 0 w 9491159"/>
                <a:gd name="connsiteY7" fmla="*/ 5156791 h 5156791"/>
                <a:gd name="connsiteX8" fmla="*/ 0 w 9491159"/>
                <a:gd name="connsiteY8"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354240 w 9491159"/>
                <a:gd name="connsiteY3" fmla="*/ 659219 h 5156791"/>
                <a:gd name="connsiteX4" fmla="*/ 8917226 w 9491159"/>
                <a:gd name="connsiteY4" fmla="*/ 1414130 h 5156791"/>
                <a:gd name="connsiteX5" fmla="*/ 9491159 w 9491159"/>
                <a:gd name="connsiteY5" fmla="*/ 388578 h 5156791"/>
                <a:gd name="connsiteX6" fmla="*/ 9491159 w 9491159"/>
                <a:gd name="connsiteY6" fmla="*/ 5156791 h 5156791"/>
                <a:gd name="connsiteX7" fmla="*/ 0 w 9491159"/>
                <a:gd name="connsiteY7" fmla="*/ 5156791 h 5156791"/>
                <a:gd name="connsiteX8" fmla="*/ 0 w 9491159"/>
                <a:gd name="connsiteY8" fmla="*/ 388578 h 5156791"/>
                <a:gd name="connsiteX0" fmla="*/ 0 w 9948359"/>
                <a:gd name="connsiteY0" fmla="*/ 388578 h 5156791"/>
                <a:gd name="connsiteX1" fmla="*/ 1921003 w 9948359"/>
                <a:gd name="connsiteY1" fmla="*/ 0 h 5156791"/>
                <a:gd name="connsiteX2" fmla="*/ 4919385 w 9948359"/>
                <a:gd name="connsiteY2" fmla="*/ 1605517 h 5156791"/>
                <a:gd name="connsiteX3" fmla="*/ 7354240 w 9948359"/>
                <a:gd name="connsiteY3" fmla="*/ 659219 h 5156791"/>
                <a:gd name="connsiteX4" fmla="*/ 8917226 w 9948359"/>
                <a:gd name="connsiteY4" fmla="*/ 1414130 h 5156791"/>
                <a:gd name="connsiteX5" fmla="*/ 9948359 w 9948359"/>
                <a:gd name="connsiteY5" fmla="*/ 2557620 h 5156791"/>
                <a:gd name="connsiteX6" fmla="*/ 9491159 w 9948359"/>
                <a:gd name="connsiteY6" fmla="*/ 5156791 h 5156791"/>
                <a:gd name="connsiteX7" fmla="*/ 0 w 9948359"/>
                <a:gd name="connsiteY7" fmla="*/ 5156791 h 5156791"/>
                <a:gd name="connsiteX8" fmla="*/ 0 w 9948359"/>
                <a:gd name="connsiteY8" fmla="*/ 388578 h 5156791"/>
                <a:gd name="connsiteX0" fmla="*/ 0 w 9831401"/>
                <a:gd name="connsiteY0" fmla="*/ 388578 h 5156791"/>
                <a:gd name="connsiteX1" fmla="*/ 1921003 w 9831401"/>
                <a:gd name="connsiteY1" fmla="*/ 0 h 5156791"/>
                <a:gd name="connsiteX2" fmla="*/ 4919385 w 9831401"/>
                <a:gd name="connsiteY2" fmla="*/ 1605517 h 5156791"/>
                <a:gd name="connsiteX3" fmla="*/ 7354240 w 9831401"/>
                <a:gd name="connsiteY3" fmla="*/ 659219 h 5156791"/>
                <a:gd name="connsiteX4" fmla="*/ 8917226 w 9831401"/>
                <a:gd name="connsiteY4" fmla="*/ 1414130 h 5156791"/>
                <a:gd name="connsiteX5" fmla="*/ 9831401 w 9831401"/>
                <a:gd name="connsiteY5" fmla="*/ 1600690 h 5156791"/>
                <a:gd name="connsiteX6" fmla="*/ 9491159 w 9831401"/>
                <a:gd name="connsiteY6" fmla="*/ 5156791 h 5156791"/>
                <a:gd name="connsiteX7" fmla="*/ 0 w 9831401"/>
                <a:gd name="connsiteY7" fmla="*/ 5156791 h 5156791"/>
                <a:gd name="connsiteX8" fmla="*/ 0 w 9831401"/>
                <a:gd name="connsiteY8" fmla="*/ 388578 h 5156791"/>
                <a:gd name="connsiteX0" fmla="*/ 21266 w 9852667"/>
                <a:gd name="connsiteY0" fmla="*/ 388578 h 5156791"/>
                <a:gd name="connsiteX1" fmla="*/ 1942269 w 9852667"/>
                <a:gd name="connsiteY1" fmla="*/ 0 h 5156791"/>
                <a:gd name="connsiteX2" fmla="*/ 4940651 w 9852667"/>
                <a:gd name="connsiteY2" fmla="*/ 1605517 h 5156791"/>
                <a:gd name="connsiteX3" fmla="*/ 7375506 w 9852667"/>
                <a:gd name="connsiteY3" fmla="*/ 659219 h 5156791"/>
                <a:gd name="connsiteX4" fmla="*/ 8938492 w 9852667"/>
                <a:gd name="connsiteY4" fmla="*/ 1414130 h 5156791"/>
                <a:gd name="connsiteX5" fmla="*/ 9852667 w 9852667"/>
                <a:gd name="connsiteY5" fmla="*/ 1600690 h 5156791"/>
                <a:gd name="connsiteX6" fmla="*/ 9512425 w 9852667"/>
                <a:gd name="connsiteY6" fmla="*/ 5156791 h 5156791"/>
                <a:gd name="connsiteX7" fmla="*/ 0 w 9852667"/>
                <a:gd name="connsiteY7" fmla="*/ 4284921 h 5156791"/>
                <a:gd name="connsiteX8" fmla="*/ 21266 w 9852667"/>
                <a:gd name="connsiteY8" fmla="*/ 388578 h 5156791"/>
                <a:gd name="connsiteX0" fmla="*/ 21266 w 9852667"/>
                <a:gd name="connsiteY0" fmla="*/ 388578 h 4338084"/>
                <a:gd name="connsiteX1" fmla="*/ 1942269 w 9852667"/>
                <a:gd name="connsiteY1" fmla="*/ 0 h 4338084"/>
                <a:gd name="connsiteX2" fmla="*/ 4940651 w 9852667"/>
                <a:gd name="connsiteY2" fmla="*/ 1605517 h 4338084"/>
                <a:gd name="connsiteX3" fmla="*/ 7375506 w 9852667"/>
                <a:gd name="connsiteY3" fmla="*/ 659219 h 4338084"/>
                <a:gd name="connsiteX4" fmla="*/ 8938492 w 9852667"/>
                <a:gd name="connsiteY4" fmla="*/ 1414130 h 4338084"/>
                <a:gd name="connsiteX5" fmla="*/ 9852667 w 9852667"/>
                <a:gd name="connsiteY5" fmla="*/ 1600690 h 4338084"/>
                <a:gd name="connsiteX6" fmla="*/ 9725076 w 9852667"/>
                <a:gd name="connsiteY6" fmla="*/ 4338084 h 4338084"/>
                <a:gd name="connsiteX7" fmla="*/ 0 w 9852667"/>
                <a:gd name="connsiteY7" fmla="*/ 4284921 h 4338084"/>
                <a:gd name="connsiteX8" fmla="*/ 21266 w 9852667"/>
                <a:gd name="connsiteY8" fmla="*/ 388578 h 4338084"/>
                <a:gd name="connsiteX0" fmla="*/ 0 w 10288601"/>
                <a:gd name="connsiteY0" fmla="*/ 579964 h 4338084"/>
                <a:gd name="connsiteX1" fmla="*/ 2378203 w 10288601"/>
                <a:gd name="connsiteY1" fmla="*/ 0 h 4338084"/>
                <a:gd name="connsiteX2" fmla="*/ 5376585 w 10288601"/>
                <a:gd name="connsiteY2" fmla="*/ 1605517 h 4338084"/>
                <a:gd name="connsiteX3" fmla="*/ 7811440 w 10288601"/>
                <a:gd name="connsiteY3" fmla="*/ 659219 h 4338084"/>
                <a:gd name="connsiteX4" fmla="*/ 9374426 w 10288601"/>
                <a:gd name="connsiteY4" fmla="*/ 1414130 h 4338084"/>
                <a:gd name="connsiteX5" fmla="*/ 10288601 w 10288601"/>
                <a:gd name="connsiteY5" fmla="*/ 1600690 h 4338084"/>
                <a:gd name="connsiteX6" fmla="*/ 10161010 w 10288601"/>
                <a:gd name="connsiteY6" fmla="*/ 4338084 h 4338084"/>
                <a:gd name="connsiteX7" fmla="*/ 435934 w 10288601"/>
                <a:gd name="connsiteY7" fmla="*/ 4284921 h 4338084"/>
                <a:gd name="connsiteX8" fmla="*/ 0 w 10288601"/>
                <a:gd name="connsiteY8" fmla="*/ 579964 h 4338084"/>
                <a:gd name="connsiteX0" fmla="*/ 0 w 10288601"/>
                <a:gd name="connsiteY0" fmla="*/ 579964 h 4338084"/>
                <a:gd name="connsiteX1" fmla="*/ 2378203 w 10288601"/>
                <a:gd name="connsiteY1" fmla="*/ 0 h 4338084"/>
                <a:gd name="connsiteX2" fmla="*/ 5376585 w 10288601"/>
                <a:gd name="connsiteY2" fmla="*/ 1605517 h 4338084"/>
                <a:gd name="connsiteX3" fmla="*/ 7811440 w 10288601"/>
                <a:gd name="connsiteY3" fmla="*/ 659219 h 4338084"/>
                <a:gd name="connsiteX4" fmla="*/ 9959217 w 10288601"/>
                <a:gd name="connsiteY4" fmla="*/ 1073889 h 4338084"/>
                <a:gd name="connsiteX5" fmla="*/ 10288601 w 10288601"/>
                <a:gd name="connsiteY5" fmla="*/ 1600690 h 4338084"/>
                <a:gd name="connsiteX6" fmla="*/ 10161010 w 10288601"/>
                <a:gd name="connsiteY6" fmla="*/ 4338084 h 4338084"/>
                <a:gd name="connsiteX7" fmla="*/ 435934 w 10288601"/>
                <a:gd name="connsiteY7" fmla="*/ 4284921 h 4338084"/>
                <a:gd name="connsiteX8" fmla="*/ 0 w 10288601"/>
                <a:gd name="connsiteY8" fmla="*/ 579964 h 4338084"/>
                <a:gd name="connsiteX0" fmla="*/ 0 w 10161010"/>
                <a:gd name="connsiteY0" fmla="*/ 579964 h 4338084"/>
                <a:gd name="connsiteX1" fmla="*/ 2378203 w 10161010"/>
                <a:gd name="connsiteY1" fmla="*/ 0 h 4338084"/>
                <a:gd name="connsiteX2" fmla="*/ 5376585 w 10161010"/>
                <a:gd name="connsiteY2" fmla="*/ 1605517 h 4338084"/>
                <a:gd name="connsiteX3" fmla="*/ 7811440 w 10161010"/>
                <a:gd name="connsiteY3" fmla="*/ 659219 h 4338084"/>
                <a:gd name="connsiteX4" fmla="*/ 9959217 w 10161010"/>
                <a:gd name="connsiteY4" fmla="*/ 1073889 h 4338084"/>
                <a:gd name="connsiteX5" fmla="*/ 9554954 w 10161010"/>
                <a:gd name="connsiteY5" fmla="*/ 2685211 h 4338084"/>
                <a:gd name="connsiteX6" fmla="*/ 10161010 w 10161010"/>
                <a:gd name="connsiteY6" fmla="*/ 4338084 h 4338084"/>
                <a:gd name="connsiteX7" fmla="*/ 435934 w 10161010"/>
                <a:gd name="connsiteY7" fmla="*/ 4284921 h 4338084"/>
                <a:gd name="connsiteX8" fmla="*/ 0 w 10161010"/>
                <a:gd name="connsiteY8" fmla="*/ 579964 h 4338084"/>
                <a:gd name="connsiteX0" fmla="*/ 0 w 10161010"/>
                <a:gd name="connsiteY0" fmla="*/ 579964 h 4338084"/>
                <a:gd name="connsiteX1" fmla="*/ 2378203 w 10161010"/>
                <a:gd name="connsiteY1" fmla="*/ 0 h 4338084"/>
                <a:gd name="connsiteX2" fmla="*/ 5376585 w 10161010"/>
                <a:gd name="connsiteY2" fmla="*/ 1605517 h 4338084"/>
                <a:gd name="connsiteX3" fmla="*/ 7811440 w 10161010"/>
                <a:gd name="connsiteY3" fmla="*/ 659219 h 4338084"/>
                <a:gd name="connsiteX4" fmla="*/ 9959217 w 10161010"/>
                <a:gd name="connsiteY4" fmla="*/ 1073889 h 4338084"/>
                <a:gd name="connsiteX5" fmla="*/ 9214713 w 10161010"/>
                <a:gd name="connsiteY5" fmla="*/ 3142411 h 4338084"/>
                <a:gd name="connsiteX6" fmla="*/ 10161010 w 10161010"/>
                <a:gd name="connsiteY6" fmla="*/ 4338084 h 4338084"/>
                <a:gd name="connsiteX7" fmla="*/ 435934 w 10161010"/>
                <a:gd name="connsiteY7" fmla="*/ 4284921 h 4338084"/>
                <a:gd name="connsiteX8" fmla="*/ 0 w 10161010"/>
                <a:gd name="connsiteY8" fmla="*/ 579964 h 4338084"/>
                <a:gd name="connsiteX0" fmla="*/ 0 w 10161010"/>
                <a:gd name="connsiteY0" fmla="*/ 579964 h 4338084"/>
                <a:gd name="connsiteX1" fmla="*/ 2378203 w 10161010"/>
                <a:gd name="connsiteY1" fmla="*/ 0 h 4338084"/>
                <a:gd name="connsiteX2" fmla="*/ 5376585 w 10161010"/>
                <a:gd name="connsiteY2" fmla="*/ 1605517 h 4338084"/>
                <a:gd name="connsiteX3" fmla="*/ 7811440 w 10161010"/>
                <a:gd name="connsiteY3" fmla="*/ 659219 h 4338084"/>
                <a:gd name="connsiteX4" fmla="*/ 9959217 w 10161010"/>
                <a:gd name="connsiteY4" fmla="*/ 1073889 h 4338084"/>
                <a:gd name="connsiteX5" fmla="*/ 9767606 w 10161010"/>
                <a:gd name="connsiteY5" fmla="*/ 3376328 h 4338084"/>
                <a:gd name="connsiteX6" fmla="*/ 10161010 w 10161010"/>
                <a:gd name="connsiteY6" fmla="*/ 4338084 h 4338084"/>
                <a:gd name="connsiteX7" fmla="*/ 435934 w 10161010"/>
                <a:gd name="connsiteY7" fmla="*/ 4284921 h 4338084"/>
                <a:gd name="connsiteX8" fmla="*/ 0 w 10161010"/>
                <a:gd name="connsiteY8" fmla="*/ 579964 h 4338084"/>
                <a:gd name="connsiteX0" fmla="*/ 0 w 10161010"/>
                <a:gd name="connsiteY0" fmla="*/ 579964 h 4338084"/>
                <a:gd name="connsiteX1" fmla="*/ 2378203 w 10161010"/>
                <a:gd name="connsiteY1" fmla="*/ 0 h 4338084"/>
                <a:gd name="connsiteX2" fmla="*/ 5376585 w 10161010"/>
                <a:gd name="connsiteY2" fmla="*/ 1605517 h 4338084"/>
                <a:gd name="connsiteX3" fmla="*/ 7811440 w 10161010"/>
                <a:gd name="connsiteY3" fmla="*/ 659219 h 4338084"/>
                <a:gd name="connsiteX4" fmla="*/ 9842259 w 10161010"/>
                <a:gd name="connsiteY4" fmla="*/ 1084522 h 4338084"/>
                <a:gd name="connsiteX5" fmla="*/ 9767606 w 10161010"/>
                <a:gd name="connsiteY5" fmla="*/ 3376328 h 4338084"/>
                <a:gd name="connsiteX6" fmla="*/ 10161010 w 10161010"/>
                <a:gd name="connsiteY6" fmla="*/ 4338084 h 4338084"/>
                <a:gd name="connsiteX7" fmla="*/ 435934 w 10161010"/>
                <a:gd name="connsiteY7" fmla="*/ 4284921 h 4338084"/>
                <a:gd name="connsiteX8" fmla="*/ 0 w 10161010"/>
                <a:gd name="connsiteY8" fmla="*/ 579964 h 4338084"/>
                <a:gd name="connsiteX0" fmla="*/ 0 w 9842259"/>
                <a:gd name="connsiteY0" fmla="*/ 579964 h 4284921"/>
                <a:gd name="connsiteX1" fmla="*/ 2378203 w 9842259"/>
                <a:gd name="connsiteY1" fmla="*/ 0 h 4284921"/>
                <a:gd name="connsiteX2" fmla="*/ 5376585 w 9842259"/>
                <a:gd name="connsiteY2" fmla="*/ 1605517 h 4284921"/>
                <a:gd name="connsiteX3" fmla="*/ 7811440 w 9842259"/>
                <a:gd name="connsiteY3" fmla="*/ 659219 h 4284921"/>
                <a:gd name="connsiteX4" fmla="*/ 9842259 w 9842259"/>
                <a:gd name="connsiteY4" fmla="*/ 1084522 h 4284921"/>
                <a:gd name="connsiteX5" fmla="*/ 9767606 w 9842259"/>
                <a:gd name="connsiteY5" fmla="*/ 3376328 h 4284921"/>
                <a:gd name="connsiteX6" fmla="*/ 9182815 w 9842259"/>
                <a:gd name="connsiteY6" fmla="*/ 3253563 h 4284921"/>
                <a:gd name="connsiteX7" fmla="*/ 435934 w 9842259"/>
                <a:gd name="connsiteY7" fmla="*/ 4284921 h 4284921"/>
                <a:gd name="connsiteX8" fmla="*/ 0 w 9842259"/>
                <a:gd name="connsiteY8" fmla="*/ 579964 h 4284921"/>
                <a:gd name="connsiteX0" fmla="*/ 0 w 9842259"/>
                <a:gd name="connsiteY0" fmla="*/ 579964 h 4284921"/>
                <a:gd name="connsiteX1" fmla="*/ 2378203 w 9842259"/>
                <a:gd name="connsiteY1" fmla="*/ 0 h 4284921"/>
                <a:gd name="connsiteX2" fmla="*/ 5376585 w 9842259"/>
                <a:gd name="connsiteY2" fmla="*/ 1605517 h 4284921"/>
                <a:gd name="connsiteX3" fmla="*/ 7811440 w 9842259"/>
                <a:gd name="connsiteY3" fmla="*/ 659219 h 4284921"/>
                <a:gd name="connsiteX4" fmla="*/ 9842259 w 9842259"/>
                <a:gd name="connsiteY4" fmla="*/ 1084522 h 4284921"/>
                <a:gd name="connsiteX5" fmla="*/ 9767606 w 9842259"/>
                <a:gd name="connsiteY5" fmla="*/ 3376328 h 4284921"/>
                <a:gd name="connsiteX6" fmla="*/ 8470433 w 9842259"/>
                <a:gd name="connsiteY6" fmla="*/ 3359888 h 4284921"/>
                <a:gd name="connsiteX7" fmla="*/ 435934 w 9842259"/>
                <a:gd name="connsiteY7" fmla="*/ 4284921 h 4284921"/>
                <a:gd name="connsiteX8" fmla="*/ 0 w 9842259"/>
                <a:gd name="connsiteY8" fmla="*/ 579964 h 4284921"/>
                <a:gd name="connsiteX0" fmla="*/ 0 w 9842259"/>
                <a:gd name="connsiteY0" fmla="*/ 579964 h 3376328"/>
                <a:gd name="connsiteX1" fmla="*/ 2378203 w 9842259"/>
                <a:gd name="connsiteY1" fmla="*/ 0 h 3376328"/>
                <a:gd name="connsiteX2" fmla="*/ 5376585 w 9842259"/>
                <a:gd name="connsiteY2" fmla="*/ 1605517 h 3376328"/>
                <a:gd name="connsiteX3" fmla="*/ 7811440 w 9842259"/>
                <a:gd name="connsiteY3" fmla="*/ 659219 h 3376328"/>
                <a:gd name="connsiteX4" fmla="*/ 9842259 w 9842259"/>
                <a:gd name="connsiteY4" fmla="*/ 1084522 h 3376328"/>
                <a:gd name="connsiteX5" fmla="*/ 9767606 w 9842259"/>
                <a:gd name="connsiteY5" fmla="*/ 3376328 h 3376328"/>
                <a:gd name="connsiteX6" fmla="*/ 8470433 w 9842259"/>
                <a:gd name="connsiteY6" fmla="*/ 3359888 h 3376328"/>
                <a:gd name="connsiteX7" fmla="*/ 606054 w 9842259"/>
                <a:gd name="connsiteY7" fmla="*/ 2881423 h 3376328"/>
                <a:gd name="connsiteX8" fmla="*/ 0 w 9842259"/>
                <a:gd name="connsiteY8" fmla="*/ 579964 h 3376328"/>
                <a:gd name="connsiteX0" fmla="*/ 0 w 9842259"/>
                <a:gd name="connsiteY0" fmla="*/ 579964 h 3376328"/>
                <a:gd name="connsiteX1" fmla="*/ 2378203 w 9842259"/>
                <a:gd name="connsiteY1" fmla="*/ 0 h 3376328"/>
                <a:gd name="connsiteX2" fmla="*/ 5376585 w 9842259"/>
                <a:gd name="connsiteY2" fmla="*/ 1605517 h 3376328"/>
                <a:gd name="connsiteX3" fmla="*/ 7811440 w 9842259"/>
                <a:gd name="connsiteY3" fmla="*/ 659219 h 3376328"/>
                <a:gd name="connsiteX4" fmla="*/ 9842259 w 9842259"/>
                <a:gd name="connsiteY4" fmla="*/ 1084522 h 3376328"/>
                <a:gd name="connsiteX5" fmla="*/ 9767606 w 9842259"/>
                <a:gd name="connsiteY5" fmla="*/ 3376328 h 3376328"/>
                <a:gd name="connsiteX6" fmla="*/ 8470433 w 9842259"/>
                <a:gd name="connsiteY6" fmla="*/ 3359888 h 3376328"/>
                <a:gd name="connsiteX7" fmla="*/ 637952 w 9842259"/>
                <a:gd name="connsiteY7" fmla="*/ 3349256 h 3376328"/>
                <a:gd name="connsiteX8" fmla="*/ 0 w 9842259"/>
                <a:gd name="connsiteY8" fmla="*/ 579964 h 3376328"/>
                <a:gd name="connsiteX0" fmla="*/ 0 w 10214399"/>
                <a:gd name="connsiteY0" fmla="*/ 633127 h 3376328"/>
                <a:gd name="connsiteX1" fmla="*/ 2750343 w 10214399"/>
                <a:gd name="connsiteY1" fmla="*/ 0 h 3376328"/>
                <a:gd name="connsiteX2" fmla="*/ 5748725 w 10214399"/>
                <a:gd name="connsiteY2" fmla="*/ 1605517 h 3376328"/>
                <a:gd name="connsiteX3" fmla="*/ 8183580 w 10214399"/>
                <a:gd name="connsiteY3" fmla="*/ 659219 h 3376328"/>
                <a:gd name="connsiteX4" fmla="*/ 10214399 w 10214399"/>
                <a:gd name="connsiteY4" fmla="*/ 1084522 h 3376328"/>
                <a:gd name="connsiteX5" fmla="*/ 10139746 w 10214399"/>
                <a:gd name="connsiteY5" fmla="*/ 3376328 h 3376328"/>
                <a:gd name="connsiteX6" fmla="*/ 8842573 w 10214399"/>
                <a:gd name="connsiteY6" fmla="*/ 3359888 h 3376328"/>
                <a:gd name="connsiteX7" fmla="*/ 1010092 w 10214399"/>
                <a:gd name="connsiteY7" fmla="*/ 3349256 h 3376328"/>
                <a:gd name="connsiteX8" fmla="*/ 0 w 10214399"/>
                <a:gd name="connsiteY8" fmla="*/ 633127 h 3376328"/>
                <a:gd name="connsiteX0" fmla="*/ 42532 w 10256931"/>
                <a:gd name="connsiteY0" fmla="*/ 633127 h 3391786"/>
                <a:gd name="connsiteX1" fmla="*/ 2792875 w 10256931"/>
                <a:gd name="connsiteY1" fmla="*/ 0 h 3391786"/>
                <a:gd name="connsiteX2" fmla="*/ 5791257 w 10256931"/>
                <a:gd name="connsiteY2" fmla="*/ 1605517 h 3391786"/>
                <a:gd name="connsiteX3" fmla="*/ 8226112 w 10256931"/>
                <a:gd name="connsiteY3" fmla="*/ 659219 h 3391786"/>
                <a:gd name="connsiteX4" fmla="*/ 10256931 w 10256931"/>
                <a:gd name="connsiteY4" fmla="*/ 1084522 h 3391786"/>
                <a:gd name="connsiteX5" fmla="*/ 10182278 w 10256931"/>
                <a:gd name="connsiteY5" fmla="*/ 3376328 h 3391786"/>
                <a:gd name="connsiteX6" fmla="*/ 8885105 w 10256931"/>
                <a:gd name="connsiteY6" fmla="*/ 3359888 h 3391786"/>
                <a:gd name="connsiteX7" fmla="*/ 0 w 10256931"/>
                <a:gd name="connsiteY7" fmla="*/ 3391786 h 3391786"/>
                <a:gd name="connsiteX8" fmla="*/ 42532 w 10256931"/>
                <a:gd name="connsiteY8" fmla="*/ 633127 h 3391786"/>
                <a:gd name="connsiteX0" fmla="*/ 42532 w 10256931"/>
                <a:gd name="connsiteY0" fmla="*/ 633127 h 3391786"/>
                <a:gd name="connsiteX1" fmla="*/ 2792875 w 10256931"/>
                <a:gd name="connsiteY1" fmla="*/ 0 h 3391786"/>
                <a:gd name="connsiteX2" fmla="*/ 5791257 w 10256931"/>
                <a:gd name="connsiteY2" fmla="*/ 1605517 h 3391786"/>
                <a:gd name="connsiteX3" fmla="*/ 8226112 w 10256931"/>
                <a:gd name="connsiteY3" fmla="*/ 659219 h 3391786"/>
                <a:gd name="connsiteX4" fmla="*/ 10256931 w 10256931"/>
                <a:gd name="connsiteY4" fmla="*/ 1084522 h 3391786"/>
                <a:gd name="connsiteX5" fmla="*/ 10182278 w 10256931"/>
                <a:gd name="connsiteY5" fmla="*/ 3376328 h 3391786"/>
                <a:gd name="connsiteX6" fmla="*/ 8885105 w 10256931"/>
                <a:gd name="connsiteY6" fmla="*/ 3359888 h 3391786"/>
                <a:gd name="connsiteX7" fmla="*/ 0 w 10256931"/>
                <a:gd name="connsiteY7" fmla="*/ 3391786 h 3391786"/>
                <a:gd name="connsiteX8" fmla="*/ 42532 w 10256931"/>
                <a:gd name="connsiteY8" fmla="*/ 633127 h 3391786"/>
                <a:gd name="connsiteX0" fmla="*/ 42532 w 10256931"/>
                <a:gd name="connsiteY0" fmla="*/ 0 h 2758659"/>
                <a:gd name="connsiteX1" fmla="*/ 1229889 w 10256931"/>
                <a:gd name="connsiteY1" fmla="*/ 89887 h 2758659"/>
                <a:gd name="connsiteX2" fmla="*/ 5791257 w 10256931"/>
                <a:gd name="connsiteY2" fmla="*/ 972390 h 2758659"/>
                <a:gd name="connsiteX3" fmla="*/ 8226112 w 10256931"/>
                <a:gd name="connsiteY3" fmla="*/ 26092 h 2758659"/>
                <a:gd name="connsiteX4" fmla="*/ 10256931 w 10256931"/>
                <a:gd name="connsiteY4" fmla="*/ 451395 h 2758659"/>
                <a:gd name="connsiteX5" fmla="*/ 10182278 w 10256931"/>
                <a:gd name="connsiteY5" fmla="*/ 2743201 h 2758659"/>
                <a:gd name="connsiteX6" fmla="*/ 8885105 w 10256931"/>
                <a:gd name="connsiteY6" fmla="*/ 2726761 h 2758659"/>
                <a:gd name="connsiteX7" fmla="*/ 0 w 10256931"/>
                <a:gd name="connsiteY7" fmla="*/ 2758659 h 2758659"/>
                <a:gd name="connsiteX8" fmla="*/ 42532 w 10256931"/>
                <a:gd name="connsiteY8" fmla="*/ 0 h 2758659"/>
                <a:gd name="connsiteX0" fmla="*/ 42532 w 10256931"/>
                <a:gd name="connsiteY0" fmla="*/ 0 h 2758659"/>
                <a:gd name="connsiteX1" fmla="*/ 1229889 w 10256931"/>
                <a:gd name="connsiteY1" fmla="*/ 89887 h 2758659"/>
                <a:gd name="connsiteX2" fmla="*/ 4472820 w 10256931"/>
                <a:gd name="connsiteY2" fmla="*/ 972390 h 2758659"/>
                <a:gd name="connsiteX3" fmla="*/ 8226112 w 10256931"/>
                <a:gd name="connsiteY3" fmla="*/ 26092 h 2758659"/>
                <a:gd name="connsiteX4" fmla="*/ 10256931 w 10256931"/>
                <a:gd name="connsiteY4" fmla="*/ 451395 h 2758659"/>
                <a:gd name="connsiteX5" fmla="*/ 10182278 w 10256931"/>
                <a:gd name="connsiteY5" fmla="*/ 2743201 h 2758659"/>
                <a:gd name="connsiteX6" fmla="*/ 8885105 w 10256931"/>
                <a:gd name="connsiteY6" fmla="*/ 2726761 h 2758659"/>
                <a:gd name="connsiteX7" fmla="*/ 0 w 10256931"/>
                <a:gd name="connsiteY7" fmla="*/ 2758659 h 2758659"/>
                <a:gd name="connsiteX8" fmla="*/ 42532 w 10256931"/>
                <a:gd name="connsiteY8" fmla="*/ 0 h 2758659"/>
                <a:gd name="connsiteX0" fmla="*/ 42532 w 10256931"/>
                <a:gd name="connsiteY0" fmla="*/ 484270 h 3242929"/>
                <a:gd name="connsiteX1" fmla="*/ 1229889 w 10256931"/>
                <a:gd name="connsiteY1" fmla="*/ 574157 h 3242929"/>
                <a:gd name="connsiteX2" fmla="*/ 4472820 w 10256931"/>
                <a:gd name="connsiteY2" fmla="*/ 1456660 h 3242929"/>
                <a:gd name="connsiteX3" fmla="*/ 7258550 w 10256931"/>
                <a:gd name="connsiteY3" fmla="*/ 0 h 3242929"/>
                <a:gd name="connsiteX4" fmla="*/ 10256931 w 10256931"/>
                <a:gd name="connsiteY4" fmla="*/ 935665 h 3242929"/>
                <a:gd name="connsiteX5" fmla="*/ 10182278 w 10256931"/>
                <a:gd name="connsiteY5" fmla="*/ 3227471 h 3242929"/>
                <a:gd name="connsiteX6" fmla="*/ 8885105 w 10256931"/>
                <a:gd name="connsiteY6" fmla="*/ 3211031 h 3242929"/>
                <a:gd name="connsiteX7" fmla="*/ 0 w 10256931"/>
                <a:gd name="connsiteY7" fmla="*/ 3242929 h 3242929"/>
                <a:gd name="connsiteX8" fmla="*/ 42532 w 10256931"/>
                <a:gd name="connsiteY8" fmla="*/ 484270 h 3242929"/>
                <a:gd name="connsiteX0" fmla="*/ 42532 w 10256931"/>
                <a:gd name="connsiteY0" fmla="*/ 548066 h 3306725"/>
                <a:gd name="connsiteX1" fmla="*/ 1229889 w 10256931"/>
                <a:gd name="connsiteY1" fmla="*/ 637953 h 3306725"/>
                <a:gd name="connsiteX2" fmla="*/ 4472820 w 10256931"/>
                <a:gd name="connsiteY2" fmla="*/ 1520456 h 3306725"/>
                <a:gd name="connsiteX3" fmla="*/ 7162857 w 10256931"/>
                <a:gd name="connsiteY3" fmla="*/ 0 h 3306725"/>
                <a:gd name="connsiteX4" fmla="*/ 10256931 w 10256931"/>
                <a:gd name="connsiteY4" fmla="*/ 999461 h 3306725"/>
                <a:gd name="connsiteX5" fmla="*/ 10182278 w 10256931"/>
                <a:gd name="connsiteY5" fmla="*/ 3291267 h 3306725"/>
                <a:gd name="connsiteX6" fmla="*/ 8885105 w 10256931"/>
                <a:gd name="connsiteY6" fmla="*/ 3274827 h 3306725"/>
                <a:gd name="connsiteX7" fmla="*/ 0 w 10256931"/>
                <a:gd name="connsiteY7" fmla="*/ 3306725 h 3306725"/>
                <a:gd name="connsiteX8" fmla="*/ 42532 w 10256931"/>
                <a:gd name="connsiteY8" fmla="*/ 548066 h 3306725"/>
                <a:gd name="connsiteX0" fmla="*/ 42532 w 10182278"/>
                <a:gd name="connsiteY0" fmla="*/ 548066 h 3306725"/>
                <a:gd name="connsiteX1" fmla="*/ 1229889 w 10182278"/>
                <a:gd name="connsiteY1" fmla="*/ 637953 h 3306725"/>
                <a:gd name="connsiteX2" fmla="*/ 4472820 w 10182278"/>
                <a:gd name="connsiteY2" fmla="*/ 1520456 h 3306725"/>
                <a:gd name="connsiteX3" fmla="*/ 7162857 w 10182278"/>
                <a:gd name="connsiteY3" fmla="*/ 0 h 3306725"/>
                <a:gd name="connsiteX4" fmla="*/ 9204308 w 10182278"/>
                <a:gd name="connsiteY4" fmla="*/ 393406 h 3306725"/>
                <a:gd name="connsiteX5" fmla="*/ 10182278 w 10182278"/>
                <a:gd name="connsiteY5" fmla="*/ 3291267 h 3306725"/>
                <a:gd name="connsiteX6" fmla="*/ 8885105 w 10182278"/>
                <a:gd name="connsiteY6" fmla="*/ 3274827 h 3306725"/>
                <a:gd name="connsiteX7" fmla="*/ 0 w 10182278"/>
                <a:gd name="connsiteY7" fmla="*/ 3306725 h 3306725"/>
                <a:gd name="connsiteX8" fmla="*/ 42532 w 1018227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8970166 w 9204308"/>
                <a:gd name="connsiteY5" fmla="*/ 2355602 h 3306725"/>
                <a:gd name="connsiteX6" fmla="*/ 8885105 w 9204308"/>
                <a:gd name="connsiteY6" fmla="*/ 3274827 h 3306725"/>
                <a:gd name="connsiteX7" fmla="*/ 0 w 9204308"/>
                <a:gd name="connsiteY7" fmla="*/ 3306725 h 3306725"/>
                <a:gd name="connsiteX8" fmla="*/ 42532 w 920430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9140287 w 9204308"/>
                <a:gd name="connsiteY5" fmla="*/ 2302439 h 3306725"/>
                <a:gd name="connsiteX6" fmla="*/ 8885105 w 9204308"/>
                <a:gd name="connsiteY6" fmla="*/ 3274827 h 3306725"/>
                <a:gd name="connsiteX7" fmla="*/ 0 w 9204308"/>
                <a:gd name="connsiteY7" fmla="*/ 3306725 h 3306725"/>
                <a:gd name="connsiteX8" fmla="*/ 42532 w 920430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9140287 w 9204308"/>
                <a:gd name="connsiteY5" fmla="*/ 2302439 h 3306725"/>
                <a:gd name="connsiteX6" fmla="*/ 4291840 w 9204308"/>
                <a:gd name="connsiteY6" fmla="*/ 2413590 h 3306725"/>
                <a:gd name="connsiteX7" fmla="*/ 0 w 9204308"/>
                <a:gd name="connsiteY7" fmla="*/ 3306725 h 3306725"/>
                <a:gd name="connsiteX8" fmla="*/ 42532 w 920430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9140287 w 9204308"/>
                <a:gd name="connsiteY5" fmla="*/ 2302439 h 3306725"/>
                <a:gd name="connsiteX6" fmla="*/ 4228044 w 9204308"/>
                <a:gd name="connsiteY6" fmla="*/ 2307265 h 3306725"/>
                <a:gd name="connsiteX7" fmla="*/ 0 w 9204308"/>
                <a:gd name="connsiteY7" fmla="*/ 3306725 h 3306725"/>
                <a:gd name="connsiteX8" fmla="*/ 42532 w 920430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9140287 w 9204308"/>
                <a:gd name="connsiteY5" fmla="*/ 2302439 h 3306725"/>
                <a:gd name="connsiteX6" fmla="*/ 4121719 w 9204308"/>
                <a:gd name="connsiteY6" fmla="*/ 2041451 h 3306725"/>
                <a:gd name="connsiteX7" fmla="*/ 0 w 9204308"/>
                <a:gd name="connsiteY7" fmla="*/ 3306725 h 3306725"/>
                <a:gd name="connsiteX8" fmla="*/ 42532 w 920430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9140287 w 9204308"/>
                <a:gd name="connsiteY5" fmla="*/ 2302439 h 3306725"/>
                <a:gd name="connsiteX6" fmla="*/ 4164249 w 9204308"/>
                <a:gd name="connsiteY6" fmla="*/ 2307265 h 3306725"/>
                <a:gd name="connsiteX7" fmla="*/ 0 w 9204308"/>
                <a:gd name="connsiteY7" fmla="*/ 3306725 h 3306725"/>
                <a:gd name="connsiteX8" fmla="*/ 42532 w 9204308"/>
                <a:gd name="connsiteY8" fmla="*/ 548066 h 3306725"/>
                <a:gd name="connsiteX0" fmla="*/ 0 w 9161776"/>
                <a:gd name="connsiteY0" fmla="*/ 548066 h 2371060"/>
                <a:gd name="connsiteX1" fmla="*/ 1187357 w 9161776"/>
                <a:gd name="connsiteY1" fmla="*/ 637953 h 2371060"/>
                <a:gd name="connsiteX2" fmla="*/ 4430288 w 9161776"/>
                <a:gd name="connsiteY2" fmla="*/ 1520456 h 2371060"/>
                <a:gd name="connsiteX3" fmla="*/ 7120325 w 9161776"/>
                <a:gd name="connsiteY3" fmla="*/ 0 h 2371060"/>
                <a:gd name="connsiteX4" fmla="*/ 9161776 w 9161776"/>
                <a:gd name="connsiteY4" fmla="*/ 393406 h 2371060"/>
                <a:gd name="connsiteX5" fmla="*/ 9097755 w 9161776"/>
                <a:gd name="connsiteY5" fmla="*/ 2302439 h 2371060"/>
                <a:gd name="connsiteX6" fmla="*/ 4121717 w 9161776"/>
                <a:gd name="connsiteY6" fmla="*/ 2307265 h 2371060"/>
                <a:gd name="connsiteX7" fmla="*/ 765543 w 9161776"/>
                <a:gd name="connsiteY7" fmla="*/ 2371060 h 2371060"/>
                <a:gd name="connsiteX8" fmla="*/ 0 w 9161776"/>
                <a:gd name="connsiteY8" fmla="*/ 548066 h 2371060"/>
                <a:gd name="connsiteX0" fmla="*/ 31899 w 9193675"/>
                <a:gd name="connsiteY0" fmla="*/ 548066 h 2371060"/>
                <a:gd name="connsiteX1" fmla="*/ 1219256 w 9193675"/>
                <a:gd name="connsiteY1" fmla="*/ 637953 h 2371060"/>
                <a:gd name="connsiteX2" fmla="*/ 4462187 w 9193675"/>
                <a:gd name="connsiteY2" fmla="*/ 1520456 h 2371060"/>
                <a:gd name="connsiteX3" fmla="*/ 7152224 w 9193675"/>
                <a:gd name="connsiteY3" fmla="*/ 0 h 2371060"/>
                <a:gd name="connsiteX4" fmla="*/ 9193675 w 9193675"/>
                <a:gd name="connsiteY4" fmla="*/ 393406 h 2371060"/>
                <a:gd name="connsiteX5" fmla="*/ 9129654 w 9193675"/>
                <a:gd name="connsiteY5" fmla="*/ 2302439 h 2371060"/>
                <a:gd name="connsiteX6" fmla="*/ 4153616 w 9193675"/>
                <a:gd name="connsiteY6" fmla="*/ 2307265 h 2371060"/>
                <a:gd name="connsiteX7" fmla="*/ 0 w 9193675"/>
                <a:gd name="connsiteY7" fmla="*/ 2371060 h 2371060"/>
                <a:gd name="connsiteX8" fmla="*/ 31899 w 9193675"/>
                <a:gd name="connsiteY8" fmla="*/ 548066 h 2371060"/>
                <a:gd name="connsiteX0" fmla="*/ 0 w 9406325"/>
                <a:gd name="connsiteY0" fmla="*/ 1047796 h 2371060"/>
                <a:gd name="connsiteX1" fmla="*/ 1431906 w 9406325"/>
                <a:gd name="connsiteY1" fmla="*/ 637953 h 2371060"/>
                <a:gd name="connsiteX2" fmla="*/ 4674837 w 9406325"/>
                <a:gd name="connsiteY2" fmla="*/ 1520456 h 2371060"/>
                <a:gd name="connsiteX3" fmla="*/ 7364874 w 9406325"/>
                <a:gd name="connsiteY3" fmla="*/ 0 h 2371060"/>
                <a:gd name="connsiteX4" fmla="*/ 9406325 w 9406325"/>
                <a:gd name="connsiteY4" fmla="*/ 393406 h 2371060"/>
                <a:gd name="connsiteX5" fmla="*/ 9342304 w 9406325"/>
                <a:gd name="connsiteY5" fmla="*/ 2302439 h 2371060"/>
                <a:gd name="connsiteX6" fmla="*/ 4366266 w 9406325"/>
                <a:gd name="connsiteY6" fmla="*/ 2307265 h 2371060"/>
                <a:gd name="connsiteX7" fmla="*/ 212650 w 9406325"/>
                <a:gd name="connsiteY7" fmla="*/ 2371060 h 2371060"/>
                <a:gd name="connsiteX8" fmla="*/ 0 w 9406325"/>
                <a:gd name="connsiteY8" fmla="*/ 1047796 h 2371060"/>
                <a:gd name="connsiteX0" fmla="*/ 0 w 9374428"/>
                <a:gd name="connsiteY0" fmla="*/ 579963 h 2371060"/>
                <a:gd name="connsiteX1" fmla="*/ 1400009 w 9374428"/>
                <a:gd name="connsiteY1" fmla="*/ 637953 h 2371060"/>
                <a:gd name="connsiteX2" fmla="*/ 4642940 w 9374428"/>
                <a:gd name="connsiteY2" fmla="*/ 1520456 h 2371060"/>
                <a:gd name="connsiteX3" fmla="*/ 7332977 w 9374428"/>
                <a:gd name="connsiteY3" fmla="*/ 0 h 2371060"/>
                <a:gd name="connsiteX4" fmla="*/ 9374428 w 9374428"/>
                <a:gd name="connsiteY4" fmla="*/ 393406 h 2371060"/>
                <a:gd name="connsiteX5" fmla="*/ 9310407 w 9374428"/>
                <a:gd name="connsiteY5" fmla="*/ 2302439 h 2371060"/>
                <a:gd name="connsiteX6" fmla="*/ 4334369 w 9374428"/>
                <a:gd name="connsiteY6" fmla="*/ 2307265 h 2371060"/>
                <a:gd name="connsiteX7" fmla="*/ 180753 w 9374428"/>
                <a:gd name="connsiteY7" fmla="*/ 2371060 h 2371060"/>
                <a:gd name="connsiteX8" fmla="*/ 0 w 9374428"/>
                <a:gd name="connsiteY8" fmla="*/ 579963 h 2371060"/>
                <a:gd name="connsiteX0" fmla="*/ 0 w 9480753"/>
                <a:gd name="connsiteY0" fmla="*/ 696919 h 2488016"/>
                <a:gd name="connsiteX1" fmla="*/ 1400009 w 9480753"/>
                <a:gd name="connsiteY1" fmla="*/ 754909 h 2488016"/>
                <a:gd name="connsiteX2" fmla="*/ 4642940 w 9480753"/>
                <a:gd name="connsiteY2" fmla="*/ 1637412 h 2488016"/>
                <a:gd name="connsiteX3" fmla="*/ 7332977 w 9480753"/>
                <a:gd name="connsiteY3" fmla="*/ 116956 h 2488016"/>
                <a:gd name="connsiteX4" fmla="*/ 9480753 w 9480753"/>
                <a:gd name="connsiteY4" fmla="*/ 0 h 2488016"/>
                <a:gd name="connsiteX5" fmla="*/ 9310407 w 9480753"/>
                <a:gd name="connsiteY5" fmla="*/ 2419395 h 2488016"/>
                <a:gd name="connsiteX6" fmla="*/ 4334369 w 9480753"/>
                <a:gd name="connsiteY6" fmla="*/ 2424221 h 2488016"/>
                <a:gd name="connsiteX7" fmla="*/ 180753 w 9480753"/>
                <a:gd name="connsiteY7" fmla="*/ 2488016 h 2488016"/>
                <a:gd name="connsiteX8" fmla="*/ 0 w 9480753"/>
                <a:gd name="connsiteY8" fmla="*/ 696919 h 2488016"/>
                <a:gd name="connsiteX0" fmla="*/ 0 w 9480753"/>
                <a:gd name="connsiteY0" fmla="*/ 696919 h 2488016"/>
                <a:gd name="connsiteX1" fmla="*/ 1400009 w 9480753"/>
                <a:gd name="connsiteY1" fmla="*/ 754909 h 2488016"/>
                <a:gd name="connsiteX2" fmla="*/ 4642940 w 9480753"/>
                <a:gd name="connsiteY2" fmla="*/ 1637412 h 2488016"/>
                <a:gd name="connsiteX3" fmla="*/ 9406326 w 9480753"/>
                <a:gd name="connsiteY3" fmla="*/ 42528 h 2488016"/>
                <a:gd name="connsiteX4" fmla="*/ 9480753 w 9480753"/>
                <a:gd name="connsiteY4" fmla="*/ 0 h 2488016"/>
                <a:gd name="connsiteX5" fmla="*/ 9310407 w 9480753"/>
                <a:gd name="connsiteY5" fmla="*/ 2419395 h 2488016"/>
                <a:gd name="connsiteX6" fmla="*/ 4334369 w 9480753"/>
                <a:gd name="connsiteY6" fmla="*/ 2424221 h 2488016"/>
                <a:gd name="connsiteX7" fmla="*/ 180753 w 9480753"/>
                <a:gd name="connsiteY7" fmla="*/ 2488016 h 2488016"/>
                <a:gd name="connsiteX8" fmla="*/ 0 w 9480753"/>
                <a:gd name="connsiteY8" fmla="*/ 696919 h 2488016"/>
                <a:gd name="connsiteX0" fmla="*/ 0 w 9682772"/>
                <a:gd name="connsiteY0" fmla="*/ 654391 h 2445488"/>
                <a:gd name="connsiteX1" fmla="*/ 1400009 w 9682772"/>
                <a:gd name="connsiteY1" fmla="*/ 712381 h 2445488"/>
                <a:gd name="connsiteX2" fmla="*/ 4642940 w 9682772"/>
                <a:gd name="connsiteY2" fmla="*/ 1594884 h 2445488"/>
                <a:gd name="connsiteX3" fmla="*/ 9406326 w 9682772"/>
                <a:gd name="connsiteY3" fmla="*/ 0 h 2445488"/>
                <a:gd name="connsiteX4" fmla="*/ 9682772 w 9682772"/>
                <a:gd name="connsiteY4" fmla="*/ 74430 h 2445488"/>
                <a:gd name="connsiteX5" fmla="*/ 9310407 w 9682772"/>
                <a:gd name="connsiteY5" fmla="*/ 2376867 h 2445488"/>
                <a:gd name="connsiteX6" fmla="*/ 4334369 w 9682772"/>
                <a:gd name="connsiteY6" fmla="*/ 2381693 h 2445488"/>
                <a:gd name="connsiteX7" fmla="*/ 180753 w 9682772"/>
                <a:gd name="connsiteY7" fmla="*/ 2445488 h 2445488"/>
                <a:gd name="connsiteX8" fmla="*/ 0 w 9682772"/>
                <a:gd name="connsiteY8" fmla="*/ 654391 h 2445488"/>
                <a:gd name="connsiteX0" fmla="*/ 0 w 9682772"/>
                <a:gd name="connsiteY0" fmla="*/ 845777 h 2636874"/>
                <a:gd name="connsiteX1" fmla="*/ 1400009 w 9682772"/>
                <a:gd name="connsiteY1" fmla="*/ 903767 h 2636874"/>
                <a:gd name="connsiteX2" fmla="*/ 4642940 w 9682772"/>
                <a:gd name="connsiteY2" fmla="*/ 1786270 h 2636874"/>
                <a:gd name="connsiteX3" fmla="*/ 8885331 w 9682772"/>
                <a:gd name="connsiteY3" fmla="*/ 0 h 2636874"/>
                <a:gd name="connsiteX4" fmla="*/ 9682772 w 9682772"/>
                <a:gd name="connsiteY4" fmla="*/ 265816 h 2636874"/>
                <a:gd name="connsiteX5" fmla="*/ 9310407 w 9682772"/>
                <a:gd name="connsiteY5" fmla="*/ 2568253 h 2636874"/>
                <a:gd name="connsiteX6" fmla="*/ 4334369 w 9682772"/>
                <a:gd name="connsiteY6" fmla="*/ 2573079 h 2636874"/>
                <a:gd name="connsiteX7" fmla="*/ 180753 w 9682772"/>
                <a:gd name="connsiteY7" fmla="*/ 2636874 h 2636874"/>
                <a:gd name="connsiteX8" fmla="*/ 0 w 9682772"/>
                <a:gd name="connsiteY8" fmla="*/ 845777 h 2636874"/>
                <a:gd name="connsiteX0" fmla="*/ 0 w 9682772"/>
                <a:gd name="connsiteY0" fmla="*/ 819107 h 2610204"/>
                <a:gd name="connsiteX1" fmla="*/ 1400009 w 9682772"/>
                <a:gd name="connsiteY1" fmla="*/ 877097 h 2610204"/>
                <a:gd name="connsiteX2" fmla="*/ 4642940 w 9682772"/>
                <a:gd name="connsiteY2" fmla="*/ 1759600 h 2610204"/>
                <a:gd name="connsiteX3" fmla="*/ 8892951 w 9682772"/>
                <a:gd name="connsiteY3" fmla="*/ 0 h 2610204"/>
                <a:gd name="connsiteX4" fmla="*/ 9682772 w 9682772"/>
                <a:gd name="connsiteY4" fmla="*/ 239146 h 2610204"/>
                <a:gd name="connsiteX5" fmla="*/ 9310407 w 9682772"/>
                <a:gd name="connsiteY5" fmla="*/ 2541583 h 2610204"/>
                <a:gd name="connsiteX6" fmla="*/ 4334369 w 9682772"/>
                <a:gd name="connsiteY6" fmla="*/ 2546409 h 2610204"/>
                <a:gd name="connsiteX7" fmla="*/ 180753 w 9682772"/>
                <a:gd name="connsiteY7" fmla="*/ 2610204 h 2610204"/>
                <a:gd name="connsiteX8" fmla="*/ 0 w 9682772"/>
                <a:gd name="connsiteY8" fmla="*/ 819107 h 2610204"/>
                <a:gd name="connsiteX0" fmla="*/ 0 w 9682772"/>
                <a:gd name="connsiteY0" fmla="*/ 819107 h 2610204"/>
                <a:gd name="connsiteX1" fmla="*/ 1400009 w 9682772"/>
                <a:gd name="connsiteY1" fmla="*/ 877097 h 2610204"/>
                <a:gd name="connsiteX2" fmla="*/ 4642940 w 9682772"/>
                <a:gd name="connsiteY2" fmla="*/ 1759600 h 2610204"/>
                <a:gd name="connsiteX3" fmla="*/ 8238106 w 9682772"/>
                <a:gd name="connsiteY3" fmla="*/ 274230 h 2610204"/>
                <a:gd name="connsiteX4" fmla="*/ 8892951 w 9682772"/>
                <a:gd name="connsiteY4" fmla="*/ 0 h 2610204"/>
                <a:gd name="connsiteX5" fmla="*/ 9682772 w 9682772"/>
                <a:gd name="connsiteY5" fmla="*/ 239146 h 2610204"/>
                <a:gd name="connsiteX6" fmla="*/ 9310407 w 9682772"/>
                <a:gd name="connsiteY6" fmla="*/ 2541583 h 2610204"/>
                <a:gd name="connsiteX7" fmla="*/ 4334369 w 9682772"/>
                <a:gd name="connsiteY7" fmla="*/ 2546409 h 2610204"/>
                <a:gd name="connsiteX8" fmla="*/ 180753 w 9682772"/>
                <a:gd name="connsiteY8" fmla="*/ 2610204 h 2610204"/>
                <a:gd name="connsiteX9" fmla="*/ 0 w 9682772"/>
                <a:gd name="connsiteY9" fmla="*/ 819107 h 2610204"/>
                <a:gd name="connsiteX0" fmla="*/ 0 w 9682772"/>
                <a:gd name="connsiteY0" fmla="*/ 819107 h 2610204"/>
                <a:gd name="connsiteX1" fmla="*/ 1400009 w 9682772"/>
                <a:gd name="connsiteY1" fmla="*/ 877097 h 2610204"/>
                <a:gd name="connsiteX2" fmla="*/ 4642940 w 9682772"/>
                <a:gd name="connsiteY2" fmla="*/ 1759600 h 2610204"/>
                <a:gd name="connsiteX3" fmla="*/ 8001886 w 9682772"/>
                <a:gd name="connsiteY3" fmla="*/ 222795 h 2610204"/>
                <a:gd name="connsiteX4" fmla="*/ 8892951 w 9682772"/>
                <a:gd name="connsiteY4" fmla="*/ 0 h 2610204"/>
                <a:gd name="connsiteX5" fmla="*/ 9682772 w 9682772"/>
                <a:gd name="connsiteY5" fmla="*/ 239146 h 2610204"/>
                <a:gd name="connsiteX6" fmla="*/ 9310407 w 9682772"/>
                <a:gd name="connsiteY6" fmla="*/ 2541583 h 2610204"/>
                <a:gd name="connsiteX7" fmla="*/ 4334369 w 9682772"/>
                <a:gd name="connsiteY7" fmla="*/ 2546409 h 2610204"/>
                <a:gd name="connsiteX8" fmla="*/ 180753 w 9682772"/>
                <a:gd name="connsiteY8" fmla="*/ 2610204 h 2610204"/>
                <a:gd name="connsiteX9" fmla="*/ 0 w 9682772"/>
                <a:gd name="connsiteY9" fmla="*/ 819107 h 2610204"/>
                <a:gd name="connsiteX0" fmla="*/ 0 w 9682772"/>
                <a:gd name="connsiteY0" fmla="*/ 819107 h 3155193"/>
                <a:gd name="connsiteX1" fmla="*/ 1400009 w 9682772"/>
                <a:gd name="connsiteY1" fmla="*/ 877097 h 3155193"/>
                <a:gd name="connsiteX2" fmla="*/ 4642940 w 9682772"/>
                <a:gd name="connsiteY2" fmla="*/ 1759600 h 3155193"/>
                <a:gd name="connsiteX3" fmla="*/ 8001886 w 9682772"/>
                <a:gd name="connsiteY3" fmla="*/ 222795 h 3155193"/>
                <a:gd name="connsiteX4" fmla="*/ 8892951 w 9682772"/>
                <a:gd name="connsiteY4" fmla="*/ 0 h 3155193"/>
                <a:gd name="connsiteX5" fmla="*/ 9682772 w 9682772"/>
                <a:gd name="connsiteY5" fmla="*/ 239146 h 3155193"/>
                <a:gd name="connsiteX6" fmla="*/ 9358533 w 9682772"/>
                <a:gd name="connsiteY6" fmla="*/ 3155193 h 3155193"/>
                <a:gd name="connsiteX7" fmla="*/ 4334369 w 9682772"/>
                <a:gd name="connsiteY7" fmla="*/ 2546409 h 3155193"/>
                <a:gd name="connsiteX8" fmla="*/ 180753 w 9682772"/>
                <a:gd name="connsiteY8" fmla="*/ 2610204 h 3155193"/>
                <a:gd name="connsiteX9" fmla="*/ 0 w 9682772"/>
                <a:gd name="connsiteY9" fmla="*/ 819107 h 3155193"/>
                <a:gd name="connsiteX0" fmla="*/ 0 w 9682772"/>
                <a:gd name="connsiteY0" fmla="*/ 819107 h 3163657"/>
                <a:gd name="connsiteX1" fmla="*/ 1400009 w 9682772"/>
                <a:gd name="connsiteY1" fmla="*/ 877097 h 3163657"/>
                <a:gd name="connsiteX2" fmla="*/ 4642940 w 9682772"/>
                <a:gd name="connsiteY2" fmla="*/ 1759600 h 3163657"/>
                <a:gd name="connsiteX3" fmla="*/ 8001886 w 9682772"/>
                <a:gd name="connsiteY3" fmla="*/ 222795 h 3163657"/>
                <a:gd name="connsiteX4" fmla="*/ 8892951 w 9682772"/>
                <a:gd name="connsiteY4" fmla="*/ 0 h 3163657"/>
                <a:gd name="connsiteX5" fmla="*/ 9682772 w 9682772"/>
                <a:gd name="connsiteY5" fmla="*/ 239146 h 3163657"/>
                <a:gd name="connsiteX6" fmla="*/ 9358533 w 9682772"/>
                <a:gd name="connsiteY6" fmla="*/ 3155193 h 3163657"/>
                <a:gd name="connsiteX7" fmla="*/ 4334369 w 9682772"/>
                <a:gd name="connsiteY7" fmla="*/ 2546409 h 3163657"/>
                <a:gd name="connsiteX8" fmla="*/ 156690 w 9682772"/>
                <a:gd name="connsiteY8" fmla="*/ 3163657 h 3163657"/>
                <a:gd name="connsiteX9" fmla="*/ 0 w 9682772"/>
                <a:gd name="connsiteY9" fmla="*/ 819107 h 3163657"/>
                <a:gd name="connsiteX0" fmla="*/ 0 w 9682772"/>
                <a:gd name="connsiteY0" fmla="*/ 819107 h 3196114"/>
                <a:gd name="connsiteX1" fmla="*/ 1400009 w 9682772"/>
                <a:gd name="connsiteY1" fmla="*/ 877097 h 3196114"/>
                <a:gd name="connsiteX2" fmla="*/ 4642940 w 9682772"/>
                <a:gd name="connsiteY2" fmla="*/ 1759600 h 3196114"/>
                <a:gd name="connsiteX3" fmla="*/ 8001886 w 9682772"/>
                <a:gd name="connsiteY3" fmla="*/ 222795 h 3196114"/>
                <a:gd name="connsiteX4" fmla="*/ 8892951 w 9682772"/>
                <a:gd name="connsiteY4" fmla="*/ 0 h 3196114"/>
                <a:gd name="connsiteX5" fmla="*/ 9682772 w 9682772"/>
                <a:gd name="connsiteY5" fmla="*/ 239146 h 3196114"/>
                <a:gd name="connsiteX6" fmla="*/ 9358533 w 9682772"/>
                <a:gd name="connsiteY6" fmla="*/ 3155193 h 3196114"/>
                <a:gd name="connsiteX7" fmla="*/ 4358432 w 9682772"/>
                <a:gd name="connsiteY7" fmla="*/ 3196114 h 3196114"/>
                <a:gd name="connsiteX8" fmla="*/ 156690 w 9682772"/>
                <a:gd name="connsiteY8" fmla="*/ 3163657 h 3196114"/>
                <a:gd name="connsiteX9" fmla="*/ 0 w 9682772"/>
                <a:gd name="connsiteY9" fmla="*/ 819107 h 3196114"/>
                <a:gd name="connsiteX0" fmla="*/ 0 w 9613277"/>
                <a:gd name="connsiteY0" fmla="*/ 819107 h 3196114"/>
                <a:gd name="connsiteX1" fmla="*/ 1400009 w 9613277"/>
                <a:gd name="connsiteY1" fmla="*/ 877097 h 3196114"/>
                <a:gd name="connsiteX2" fmla="*/ 4642940 w 9613277"/>
                <a:gd name="connsiteY2" fmla="*/ 1759600 h 3196114"/>
                <a:gd name="connsiteX3" fmla="*/ 8001886 w 9613277"/>
                <a:gd name="connsiteY3" fmla="*/ 222795 h 3196114"/>
                <a:gd name="connsiteX4" fmla="*/ 8892951 w 9613277"/>
                <a:gd name="connsiteY4" fmla="*/ 0 h 3196114"/>
                <a:gd name="connsiteX5" fmla="*/ 9613277 w 9613277"/>
                <a:gd name="connsiteY5" fmla="*/ 177373 h 3196114"/>
                <a:gd name="connsiteX6" fmla="*/ 9358533 w 9613277"/>
                <a:gd name="connsiteY6" fmla="*/ 3155193 h 3196114"/>
                <a:gd name="connsiteX7" fmla="*/ 4358432 w 9613277"/>
                <a:gd name="connsiteY7" fmla="*/ 3196114 h 3196114"/>
                <a:gd name="connsiteX8" fmla="*/ 156690 w 9613277"/>
                <a:gd name="connsiteY8" fmla="*/ 3163657 h 3196114"/>
                <a:gd name="connsiteX9" fmla="*/ 0 w 9613277"/>
                <a:gd name="connsiteY9" fmla="*/ 819107 h 3196114"/>
                <a:gd name="connsiteX0" fmla="*/ 98125 w 9456587"/>
                <a:gd name="connsiteY0" fmla="*/ 803664 h 3196114"/>
                <a:gd name="connsiteX1" fmla="*/ 1243319 w 9456587"/>
                <a:gd name="connsiteY1" fmla="*/ 877097 h 3196114"/>
                <a:gd name="connsiteX2" fmla="*/ 4486250 w 9456587"/>
                <a:gd name="connsiteY2" fmla="*/ 1759600 h 3196114"/>
                <a:gd name="connsiteX3" fmla="*/ 7845196 w 9456587"/>
                <a:gd name="connsiteY3" fmla="*/ 222795 h 3196114"/>
                <a:gd name="connsiteX4" fmla="*/ 8736261 w 9456587"/>
                <a:gd name="connsiteY4" fmla="*/ 0 h 3196114"/>
                <a:gd name="connsiteX5" fmla="*/ 9456587 w 9456587"/>
                <a:gd name="connsiteY5" fmla="*/ 177373 h 3196114"/>
                <a:gd name="connsiteX6" fmla="*/ 9201843 w 9456587"/>
                <a:gd name="connsiteY6" fmla="*/ 3155193 h 3196114"/>
                <a:gd name="connsiteX7" fmla="*/ 4201742 w 9456587"/>
                <a:gd name="connsiteY7" fmla="*/ 3196114 h 3196114"/>
                <a:gd name="connsiteX8" fmla="*/ 0 w 9456587"/>
                <a:gd name="connsiteY8" fmla="*/ 3163657 h 3196114"/>
                <a:gd name="connsiteX9" fmla="*/ 98125 w 9456587"/>
                <a:gd name="connsiteY9" fmla="*/ 803664 h 3196114"/>
                <a:gd name="connsiteX0" fmla="*/ 0 w 9482008"/>
                <a:gd name="connsiteY0" fmla="*/ 795942 h 3196114"/>
                <a:gd name="connsiteX1" fmla="*/ 1268740 w 9482008"/>
                <a:gd name="connsiteY1" fmla="*/ 877097 h 3196114"/>
                <a:gd name="connsiteX2" fmla="*/ 4511671 w 9482008"/>
                <a:gd name="connsiteY2" fmla="*/ 1759600 h 3196114"/>
                <a:gd name="connsiteX3" fmla="*/ 7870617 w 9482008"/>
                <a:gd name="connsiteY3" fmla="*/ 222795 h 3196114"/>
                <a:gd name="connsiteX4" fmla="*/ 8761682 w 9482008"/>
                <a:gd name="connsiteY4" fmla="*/ 0 h 3196114"/>
                <a:gd name="connsiteX5" fmla="*/ 9482008 w 9482008"/>
                <a:gd name="connsiteY5" fmla="*/ 177373 h 3196114"/>
                <a:gd name="connsiteX6" fmla="*/ 9227264 w 9482008"/>
                <a:gd name="connsiteY6" fmla="*/ 3155193 h 3196114"/>
                <a:gd name="connsiteX7" fmla="*/ 4227163 w 9482008"/>
                <a:gd name="connsiteY7" fmla="*/ 3196114 h 3196114"/>
                <a:gd name="connsiteX8" fmla="*/ 25421 w 9482008"/>
                <a:gd name="connsiteY8" fmla="*/ 3163657 h 3196114"/>
                <a:gd name="connsiteX9" fmla="*/ 0 w 9482008"/>
                <a:gd name="connsiteY9" fmla="*/ 795942 h 3196114"/>
                <a:gd name="connsiteX0" fmla="*/ 0 w 9482008"/>
                <a:gd name="connsiteY0" fmla="*/ 795942 h 3196114"/>
                <a:gd name="connsiteX1" fmla="*/ 1268740 w 9482008"/>
                <a:gd name="connsiteY1" fmla="*/ 877097 h 3196114"/>
                <a:gd name="connsiteX2" fmla="*/ 4511671 w 9482008"/>
                <a:gd name="connsiteY2" fmla="*/ 1759600 h 3196114"/>
                <a:gd name="connsiteX3" fmla="*/ 7870617 w 9482008"/>
                <a:gd name="connsiteY3" fmla="*/ 222795 h 3196114"/>
                <a:gd name="connsiteX4" fmla="*/ 8761682 w 9482008"/>
                <a:gd name="connsiteY4" fmla="*/ 0 h 3196114"/>
                <a:gd name="connsiteX5" fmla="*/ 9482008 w 9482008"/>
                <a:gd name="connsiteY5" fmla="*/ 177373 h 3196114"/>
                <a:gd name="connsiteX6" fmla="*/ 9227264 w 9482008"/>
                <a:gd name="connsiteY6" fmla="*/ 3155193 h 3196114"/>
                <a:gd name="connsiteX7" fmla="*/ 4227163 w 9482008"/>
                <a:gd name="connsiteY7" fmla="*/ 3196114 h 3196114"/>
                <a:gd name="connsiteX8" fmla="*/ 17699 w 9482008"/>
                <a:gd name="connsiteY8" fmla="*/ 3179101 h 3196114"/>
                <a:gd name="connsiteX9" fmla="*/ 0 w 9482008"/>
                <a:gd name="connsiteY9" fmla="*/ 795942 h 3196114"/>
                <a:gd name="connsiteX0" fmla="*/ 0 w 9482008"/>
                <a:gd name="connsiteY0" fmla="*/ 795942 h 3294926"/>
                <a:gd name="connsiteX1" fmla="*/ 1268740 w 9482008"/>
                <a:gd name="connsiteY1" fmla="*/ 877097 h 3294926"/>
                <a:gd name="connsiteX2" fmla="*/ 4511671 w 9482008"/>
                <a:gd name="connsiteY2" fmla="*/ 1759600 h 3294926"/>
                <a:gd name="connsiteX3" fmla="*/ 7870617 w 9482008"/>
                <a:gd name="connsiteY3" fmla="*/ 222795 h 3294926"/>
                <a:gd name="connsiteX4" fmla="*/ 8761682 w 9482008"/>
                <a:gd name="connsiteY4" fmla="*/ 0 h 3294926"/>
                <a:gd name="connsiteX5" fmla="*/ 9482008 w 9482008"/>
                <a:gd name="connsiteY5" fmla="*/ 177373 h 3294926"/>
                <a:gd name="connsiteX6" fmla="*/ 9227264 w 9482008"/>
                <a:gd name="connsiteY6" fmla="*/ 3155193 h 3294926"/>
                <a:gd name="connsiteX7" fmla="*/ 4227163 w 9482008"/>
                <a:gd name="connsiteY7" fmla="*/ 3196114 h 3294926"/>
                <a:gd name="connsiteX8" fmla="*/ 859360 w 9482008"/>
                <a:gd name="connsiteY8" fmla="*/ 3294926 h 3294926"/>
                <a:gd name="connsiteX9" fmla="*/ 0 w 9482008"/>
                <a:gd name="connsiteY9" fmla="*/ 795942 h 3294926"/>
                <a:gd name="connsiteX0" fmla="*/ 3336 w 9485344"/>
                <a:gd name="connsiteY0" fmla="*/ 795942 h 3196114"/>
                <a:gd name="connsiteX1" fmla="*/ 1272076 w 9485344"/>
                <a:gd name="connsiteY1" fmla="*/ 877097 h 3196114"/>
                <a:gd name="connsiteX2" fmla="*/ 4515007 w 9485344"/>
                <a:gd name="connsiteY2" fmla="*/ 1759600 h 3196114"/>
                <a:gd name="connsiteX3" fmla="*/ 7873953 w 9485344"/>
                <a:gd name="connsiteY3" fmla="*/ 222795 h 3196114"/>
                <a:gd name="connsiteX4" fmla="*/ 8765018 w 9485344"/>
                <a:gd name="connsiteY4" fmla="*/ 0 h 3196114"/>
                <a:gd name="connsiteX5" fmla="*/ 9485344 w 9485344"/>
                <a:gd name="connsiteY5" fmla="*/ 177373 h 3196114"/>
                <a:gd name="connsiteX6" fmla="*/ 9230600 w 9485344"/>
                <a:gd name="connsiteY6" fmla="*/ 3155193 h 3196114"/>
                <a:gd name="connsiteX7" fmla="*/ 4230499 w 9485344"/>
                <a:gd name="connsiteY7" fmla="*/ 3196114 h 3196114"/>
                <a:gd name="connsiteX8" fmla="*/ 0 w 9485344"/>
                <a:gd name="connsiteY8" fmla="*/ 3151144 h 3196114"/>
                <a:gd name="connsiteX9" fmla="*/ 3336 w 9485344"/>
                <a:gd name="connsiteY9" fmla="*/ 795942 h 3196114"/>
                <a:gd name="connsiteX0" fmla="*/ 3336 w 9485344"/>
                <a:gd name="connsiteY0" fmla="*/ 795942 h 3196114"/>
                <a:gd name="connsiteX1" fmla="*/ 1272076 w 9485344"/>
                <a:gd name="connsiteY1" fmla="*/ 877097 h 3196114"/>
                <a:gd name="connsiteX2" fmla="*/ 4515007 w 9485344"/>
                <a:gd name="connsiteY2" fmla="*/ 1759600 h 3196114"/>
                <a:gd name="connsiteX3" fmla="*/ 7873953 w 9485344"/>
                <a:gd name="connsiteY3" fmla="*/ 222795 h 3196114"/>
                <a:gd name="connsiteX4" fmla="*/ 8765018 w 9485344"/>
                <a:gd name="connsiteY4" fmla="*/ 0 h 3196114"/>
                <a:gd name="connsiteX5" fmla="*/ 9485344 w 9485344"/>
                <a:gd name="connsiteY5" fmla="*/ 177373 h 3196114"/>
                <a:gd name="connsiteX6" fmla="*/ 9262551 w 9485344"/>
                <a:gd name="connsiteY6" fmla="*/ 3163181 h 3196114"/>
                <a:gd name="connsiteX7" fmla="*/ 4230499 w 9485344"/>
                <a:gd name="connsiteY7" fmla="*/ 3196114 h 3196114"/>
                <a:gd name="connsiteX8" fmla="*/ 0 w 9485344"/>
                <a:gd name="connsiteY8" fmla="*/ 3151144 h 3196114"/>
                <a:gd name="connsiteX9" fmla="*/ 3336 w 9485344"/>
                <a:gd name="connsiteY9" fmla="*/ 795942 h 3196114"/>
                <a:gd name="connsiteX0" fmla="*/ 3336 w 9277658"/>
                <a:gd name="connsiteY0" fmla="*/ 795942 h 3196114"/>
                <a:gd name="connsiteX1" fmla="*/ 1272076 w 9277658"/>
                <a:gd name="connsiteY1" fmla="*/ 877097 h 3196114"/>
                <a:gd name="connsiteX2" fmla="*/ 4515007 w 9277658"/>
                <a:gd name="connsiteY2" fmla="*/ 1759600 h 3196114"/>
                <a:gd name="connsiteX3" fmla="*/ 7873953 w 9277658"/>
                <a:gd name="connsiteY3" fmla="*/ 222795 h 3196114"/>
                <a:gd name="connsiteX4" fmla="*/ 8765018 w 9277658"/>
                <a:gd name="connsiteY4" fmla="*/ 0 h 3196114"/>
                <a:gd name="connsiteX5" fmla="*/ 9277658 w 9277658"/>
                <a:gd name="connsiteY5" fmla="*/ 185362 h 3196114"/>
                <a:gd name="connsiteX6" fmla="*/ 9262551 w 9277658"/>
                <a:gd name="connsiteY6" fmla="*/ 3163181 h 3196114"/>
                <a:gd name="connsiteX7" fmla="*/ 4230499 w 9277658"/>
                <a:gd name="connsiteY7" fmla="*/ 3196114 h 3196114"/>
                <a:gd name="connsiteX8" fmla="*/ 0 w 9277658"/>
                <a:gd name="connsiteY8" fmla="*/ 3151144 h 3196114"/>
                <a:gd name="connsiteX9" fmla="*/ 3336 w 9277658"/>
                <a:gd name="connsiteY9" fmla="*/ 795942 h 3196114"/>
                <a:gd name="connsiteX0" fmla="*/ 3336 w 9277658"/>
                <a:gd name="connsiteY0" fmla="*/ 795942 h 3196114"/>
                <a:gd name="connsiteX1" fmla="*/ 1272076 w 9277658"/>
                <a:gd name="connsiteY1" fmla="*/ 877097 h 3196114"/>
                <a:gd name="connsiteX2" fmla="*/ 4515007 w 9277658"/>
                <a:gd name="connsiteY2" fmla="*/ 1759600 h 3196114"/>
                <a:gd name="connsiteX3" fmla="*/ 7873953 w 9277658"/>
                <a:gd name="connsiteY3" fmla="*/ 222795 h 3196114"/>
                <a:gd name="connsiteX4" fmla="*/ 8765018 w 9277658"/>
                <a:gd name="connsiteY4" fmla="*/ 0 h 3196114"/>
                <a:gd name="connsiteX5" fmla="*/ 9277658 w 9277658"/>
                <a:gd name="connsiteY5" fmla="*/ 105483 h 3196114"/>
                <a:gd name="connsiteX6" fmla="*/ 9262551 w 9277658"/>
                <a:gd name="connsiteY6" fmla="*/ 3163181 h 3196114"/>
                <a:gd name="connsiteX7" fmla="*/ 4230499 w 9277658"/>
                <a:gd name="connsiteY7" fmla="*/ 3196114 h 3196114"/>
                <a:gd name="connsiteX8" fmla="*/ 0 w 9277658"/>
                <a:gd name="connsiteY8" fmla="*/ 3151144 h 3196114"/>
                <a:gd name="connsiteX9" fmla="*/ 3336 w 9277658"/>
                <a:gd name="connsiteY9" fmla="*/ 795942 h 3196114"/>
                <a:gd name="connsiteX0" fmla="*/ 3336 w 9295133"/>
                <a:gd name="connsiteY0" fmla="*/ 795942 h 3196114"/>
                <a:gd name="connsiteX1" fmla="*/ 1272076 w 9295133"/>
                <a:gd name="connsiteY1" fmla="*/ 877097 h 3196114"/>
                <a:gd name="connsiteX2" fmla="*/ 4515007 w 9295133"/>
                <a:gd name="connsiteY2" fmla="*/ 1759600 h 3196114"/>
                <a:gd name="connsiteX3" fmla="*/ 7873953 w 9295133"/>
                <a:gd name="connsiteY3" fmla="*/ 222795 h 3196114"/>
                <a:gd name="connsiteX4" fmla="*/ 8765018 w 9295133"/>
                <a:gd name="connsiteY4" fmla="*/ 0 h 3196114"/>
                <a:gd name="connsiteX5" fmla="*/ 9277658 w 9295133"/>
                <a:gd name="connsiteY5" fmla="*/ 105483 h 3196114"/>
                <a:gd name="connsiteX6" fmla="*/ 9294503 w 9295133"/>
                <a:gd name="connsiteY6" fmla="*/ 3187145 h 3196114"/>
                <a:gd name="connsiteX7" fmla="*/ 4230499 w 9295133"/>
                <a:gd name="connsiteY7" fmla="*/ 3196114 h 3196114"/>
                <a:gd name="connsiteX8" fmla="*/ 0 w 9295133"/>
                <a:gd name="connsiteY8" fmla="*/ 3151144 h 3196114"/>
                <a:gd name="connsiteX9" fmla="*/ 3336 w 9295133"/>
                <a:gd name="connsiteY9" fmla="*/ 795942 h 3196114"/>
                <a:gd name="connsiteX0" fmla="*/ 11323 w 9295133"/>
                <a:gd name="connsiteY0" fmla="*/ 803931 h 3196114"/>
                <a:gd name="connsiteX1" fmla="*/ 1272076 w 9295133"/>
                <a:gd name="connsiteY1" fmla="*/ 877097 h 3196114"/>
                <a:gd name="connsiteX2" fmla="*/ 4515007 w 9295133"/>
                <a:gd name="connsiteY2" fmla="*/ 1759600 h 3196114"/>
                <a:gd name="connsiteX3" fmla="*/ 7873953 w 9295133"/>
                <a:gd name="connsiteY3" fmla="*/ 222795 h 3196114"/>
                <a:gd name="connsiteX4" fmla="*/ 8765018 w 9295133"/>
                <a:gd name="connsiteY4" fmla="*/ 0 h 3196114"/>
                <a:gd name="connsiteX5" fmla="*/ 9277658 w 9295133"/>
                <a:gd name="connsiteY5" fmla="*/ 105483 h 3196114"/>
                <a:gd name="connsiteX6" fmla="*/ 9294503 w 9295133"/>
                <a:gd name="connsiteY6" fmla="*/ 3187145 h 3196114"/>
                <a:gd name="connsiteX7" fmla="*/ 4230499 w 9295133"/>
                <a:gd name="connsiteY7" fmla="*/ 3196114 h 3196114"/>
                <a:gd name="connsiteX8" fmla="*/ 0 w 9295133"/>
                <a:gd name="connsiteY8" fmla="*/ 3151144 h 3196114"/>
                <a:gd name="connsiteX9" fmla="*/ 11323 w 9295133"/>
                <a:gd name="connsiteY9" fmla="*/ 803931 h 3196114"/>
                <a:gd name="connsiteX0" fmla="*/ 2636 w 9295133"/>
                <a:gd name="connsiteY0" fmla="*/ 832887 h 3196114"/>
                <a:gd name="connsiteX1" fmla="*/ 1272076 w 9295133"/>
                <a:gd name="connsiteY1" fmla="*/ 877097 h 3196114"/>
                <a:gd name="connsiteX2" fmla="*/ 4515007 w 9295133"/>
                <a:gd name="connsiteY2" fmla="*/ 1759600 h 3196114"/>
                <a:gd name="connsiteX3" fmla="*/ 7873953 w 9295133"/>
                <a:gd name="connsiteY3" fmla="*/ 222795 h 3196114"/>
                <a:gd name="connsiteX4" fmla="*/ 8765018 w 9295133"/>
                <a:gd name="connsiteY4" fmla="*/ 0 h 3196114"/>
                <a:gd name="connsiteX5" fmla="*/ 9277658 w 9295133"/>
                <a:gd name="connsiteY5" fmla="*/ 105483 h 3196114"/>
                <a:gd name="connsiteX6" fmla="*/ 9294503 w 9295133"/>
                <a:gd name="connsiteY6" fmla="*/ 3187145 h 3196114"/>
                <a:gd name="connsiteX7" fmla="*/ 4230499 w 9295133"/>
                <a:gd name="connsiteY7" fmla="*/ 3196114 h 3196114"/>
                <a:gd name="connsiteX8" fmla="*/ 0 w 9295133"/>
                <a:gd name="connsiteY8" fmla="*/ 3151144 h 3196114"/>
                <a:gd name="connsiteX9" fmla="*/ 2636 w 9295133"/>
                <a:gd name="connsiteY9" fmla="*/ 832887 h 3196114"/>
                <a:gd name="connsiteX0" fmla="*/ 668 w 9301852"/>
                <a:gd name="connsiteY0" fmla="*/ 832887 h 3196114"/>
                <a:gd name="connsiteX1" fmla="*/ 1278795 w 9301852"/>
                <a:gd name="connsiteY1" fmla="*/ 877097 h 3196114"/>
                <a:gd name="connsiteX2" fmla="*/ 4521726 w 9301852"/>
                <a:gd name="connsiteY2" fmla="*/ 1759600 h 3196114"/>
                <a:gd name="connsiteX3" fmla="*/ 7880672 w 9301852"/>
                <a:gd name="connsiteY3" fmla="*/ 222795 h 3196114"/>
                <a:gd name="connsiteX4" fmla="*/ 8771737 w 9301852"/>
                <a:gd name="connsiteY4" fmla="*/ 0 h 3196114"/>
                <a:gd name="connsiteX5" fmla="*/ 9284377 w 9301852"/>
                <a:gd name="connsiteY5" fmla="*/ 105483 h 3196114"/>
                <a:gd name="connsiteX6" fmla="*/ 9301222 w 9301852"/>
                <a:gd name="connsiteY6" fmla="*/ 3187145 h 3196114"/>
                <a:gd name="connsiteX7" fmla="*/ 4237218 w 9301852"/>
                <a:gd name="connsiteY7" fmla="*/ 3196114 h 3196114"/>
                <a:gd name="connsiteX8" fmla="*/ 6719 w 9301852"/>
                <a:gd name="connsiteY8" fmla="*/ 3151144 h 3196114"/>
                <a:gd name="connsiteX9" fmla="*/ 668 w 9301852"/>
                <a:gd name="connsiteY9" fmla="*/ 832887 h 3196114"/>
                <a:gd name="connsiteX0" fmla="*/ 117 w 9301301"/>
                <a:gd name="connsiteY0" fmla="*/ 832887 h 3196114"/>
                <a:gd name="connsiteX1" fmla="*/ 1278244 w 9301301"/>
                <a:gd name="connsiteY1" fmla="*/ 877097 h 3196114"/>
                <a:gd name="connsiteX2" fmla="*/ 4521175 w 9301301"/>
                <a:gd name="connsiteY2" fmla="*/ 1759600 h 3196114"/>
                <a:gd name="connsiteX3" fmla="*/ 7880121 w 9301301"/>
                <a:gd name="connsiteY3" fmla="*/ 222795 h 3196114"/>
                <a:gd name="connsiteX4" fmla="*/ 8771186 w 9301301"/>
                <a:gd name="connsiteY4" fmla="*/ 0 h 3196114"/>
                <a:gd name="connsiteX5" fmla="*/ 9283826 w 9301301"/>
                <a:gd name="connsiteY5" fmla="*/ 105483 h 3196114"/>
                <a:gd name="connsiteX6" fmla="*/ 9300671 w 9301301"/>
                <a:gd name="connsiteY6" fmla="*/ 3187145 h 3196114"/>
                <a:gd name="connsiteX7" fmla="*/ 4236667 w 9301301"/>
                <a:gd name="connsiteY7" fmla="*/ 3196114 h 3196114"/>
                <a:gd name="connsiteX8" fmla="*/ 81454 w 9301301"/>
                <a:gd name="connsiteY8" fmla="*/ 3061379 h 3196114"/>
                <a:gd name="connsiteX9" fmla="*/ 117 w 9301301"/>
                <a:gd name="connsiteY9" fmla="*/ 832887 h 3196114"/>
                <a:gd name="connsiteX0" fmla="*/ 819 w 9302003"/>
                <a:gd name="connsiteY0" fmla="*/ 832887 h 3196114"/>
                <a:gd name="connsiteX1" fmla="*/ 1278946 w 9302003"/>
                <a:gd name="connsiteY1" fmla="*/ 877097 h 3196114"/>
                <a:gd name="connsiteX2" fmla="*/ 4521877 w 9302003"/>
                <a:gd name="connsiteY2" fmla="*/ 1759600 h 3196114"/>
                <a:gd name="connsiteX3" fmla="*/ 7880823 w 9302003"/>
                <a:gd name="connsiteY3" fmla="*/ 222795 h 3196114"/>
                <a:gd name="connsiteX4" fmla="*/ 8771888 w 9302003"/>
                <a:gd name="connsiteY4" fmla="*/ 0 h 3196114"/>
                <a:gd name="connsiteX5" fmla="*/ 9284528 w 9302003"/>
                <a:gd name="connsiteY5" fmla="*/ 105483 h 3196114"/>
                <a:gd name="connsiteX6" fmla="*/ 9301373 w 9302003"/>
                <a:gd name="connsiteY6" fmla="*/ 3187145 h 3196114"/>
                <a:gd name="connsiteX7" fmla="*/ 4237369 w 9302003"/>
                <a:gd name="connsiteY7" fmla="*/ 3196114 h 3196114"/>
                <a:gd name="connsiteX8" fmla="*/ 3975 w 9302003"/>
                <a:gd name="connsiteY8" fmla="*/ 3136666 h 3196114"/>
                <a:gd name="connsiteX9" fmla="*/ 819 w 9302003"/>
                <a:gd name="connsiteY9" fmla="*/ 832887 h 3196114"/>
                <a:gd name="connsiteX0" fmla="*/ 1060 w 9302244"/>
                <a:gd name="connsiteY0" fmla="*/ 832887 h 3196114"/>
                <a:gd name="connsiteX1" fmla="*/ 1279187 w 9302244"/>
                <a:gd name="connsiteY1" fmla="*/ 877097 h 3196114"/>
                <a:gd name="connsiteX2" fmla="*/ 4522118 w 9302244"/>
                <a:gd name="connsiteY2" fmla="*/ 1759600 h 3196114"/>
                <a:gd name="connsiteX3" fmla="*/ 7881064 w 9302244"/>
                <a:gd name="connsiteY3" fmla="*/ 222795 h 3196114"/>
                <a:gd name="connsiteX4" fmla="*/ 8772129 w 9302244"/>
                <a:gd name="connsiteY4" fmla="*/ 0 h 3196114"/>
                <a:gd name="connsiteX5" fmla="*/ 9284769 w 9302244"/>
                <a:gd name="connsiteY5" fmla="*/ 105483 h 3196114"/>
                <a:gd name="connsiteX6" fmla="*/ 9301614 w 9302244"/>
                <a:gd name="connsiteY6" fmla="*/ 3187145 h 3196114"/>
                <a:gd name="connsiteX7" fmla="*/ 4237610 w 9302244"/>
                <a:gd name="connsiteY7" fmla="*/ 3196114 h 3196114"/>
                <a:gd name="connsiteX8" fmla="*/ 1320 w 9302244"/>
                <a:gd name="connsiteY8" fmla="*/ 3142458 h 3196114"/>
                <a:gd name="connsiteX9" fmla="*/ 1060 w 9302244"/>
                <a:gd name="connsiteY9" fmla="*/ 832887 h 3196114"/>
                <a:gd name="connsiteX0" fmla="*/ 1060 w 9302244"/>
                <a:gd name="connsiteY0" fmla="*/ 832887 h 3196114"/>
                <a:gd name="connsiteX1" fmla="*/ 1279187 w 9302244"/>
                <a:gd name="connsiteY1" fmla="*/ 877097 h 3196114"/>
                <a:gd name="connsiteX2" fmla="*/ 4522118 w 9302244"/>
                <a:gd name="connsiteY2" fmla="*/ 1759600 h 3196114"/>
                <a:gd name="connsiteX3" fmla="*/ 7881064 w 9302244"/>
                <a:gd name="connsiteY3" fmla="*/ 222795 h 3196114"/>
                <a:gd name="connsiteX4" fmla="*/ 8772129 w 9302244"/>
                <a:gd name="connsiteY4" fmla="*/ 0 h 3196114"/>
                <a:gd name="connsiteX5" fmla="*/ 9284769 w 9302244"/>
                <a:gd name="connsiteY5" fmla="*/ 122856 h 3196114"/>
                <a:gd name="connsiteX6" fmla="*/ 9301614 w 9302244"/>
                <a:gd name="connsiteY6" fmla="*/ 3187145 h 3196114"/>
                <a:gd name="connsiteX7" fmla="*/ 4237610 w 9302244"/>
                <a:gd name="connsiteY7" fmla="*/ 3196114 h 3196114"/>
                <a:gd name="connsiteX8" fmla="*/ 1320 w 9302244"/>
                <a:gd name="connsiteY8" fmla="*/ 3142458 h 3196114"/>
                <a:gd name="connsiteX9" fmla="*/ 1060 w 9302244"/>
                <a:gd name="connsiteY9" fmla="*/ 832887 h 3196114"/>
                <a:gd name="connsiteX0" fmla="*/ 308 w 9301492"/>
                <a:gd name="connsiteY0" fmla="*/ 832887 h 3196114"/>
                <a:gd name="connsiteX1" fmla="*/ 1278435 w 9301492"/>
                <a:gd name="connsiteY1" fmla="*/ 877097 h 3196114"/>
                <a:gd name="connsiteX2" fmla="*/ 4521366 w 9301492"/>
                <a:gd name="connsiteY2" fmla="*/ 1759600 h 3196114"/>
                <a:gd name="connsiteX3" fmla="*/ 7880312 w 9301492"/>
                <a:gd name="connsiteY3" fmla="*/ 222795 h 3196114"/>
                <a:gd name="connsiteX4" fmla="*/ 8771377 w 9301492"/>
                <a:gd name="connsiteY4" fmla="*/ 0 h 3196114"/>
                <a:gd name="connsiteX5" fmla="*/ 9284017 w 9301492"/>
                <a:gd name="connsiteY5" fmla="*/ 122856 h 3196114"/>
                <a:gd name="connsiteX6" fmla="*/ 9300862 w 9301492"/>
                <a:gd name="connsiteY6" fmla="*/ 3187145 h 3196114"/>
                <a:gd name="connsiteX7" fmla="*/ 4236858 w 9301492"/>
                <a:gd name="connsiteY7" fmla="*/ 3196114 h 3196114"/>
                <a:gd name="connsiteX8" fmla="*/ 25096 w 9301492"/>
                <a:gd name="connsiteY8" fmla="*/ 2774544 h 3196114"/>
                <a:gd name="connsiteX9" fmla="*/ 308 w 9301492"/>
                <a:gd name="connsiteY9" fmla="*/ 832887 h 3196114"/>
                <a:gd name="connsiteX0" fmla="*/ 1060 w 9302244"/>
                <a:gd name="connsiteY0" fmla="*/ 832887 h 3196114"/>
                <a:gd name="connsiteX1" fmla="*/ 1279187 w 9302244"/>
                <a:gd name="connsiteY1" fmla="*/ 877097 h 3196114"/>
                <a:gd name="connsiteX2" fmla="*/ 4522118 w 9302244"/>
                <a:gd name="connsiteY2" fmla="*/ 1759600 h 3196114"/>
                <a:gd name="connsiteX3" fmla="*/ 7881064 w 9302244"/>
                <a:gd name="connsiteY3" fmla="*/ 222795 h 3196114"/>
                <a:gd name="connsiteX4" fmla="*/ 8772129 w 9302244"/>
                <a:gd name="connsiteY4" fmla="*/ 0 h 3196114"/>
                <a:gd name="connsiteX5" fmla="*/ 9284769 w 9302244"/>
                <a:gd name="connsiteY5" fmla="*/ 122856 h 3196114"/>
                <a:gd name="connsiteX6" fmla="*/ 9301614 w 9302244"/>
                <a:gd name="connsiteY6" fmla="*/ 3187145 h 3196114"/>
                <a:gd name="connsiteX7" fmla="*/ 4237610 w 9302244"/>
                <a:gd name="connsiteY7" fmla="*/ 3196114 h 3196114"/>
                <a:gd name="connsiteX8" fmla="*/ 1320 w 9302244"/>
                <a:gd name="connsiteY8" fmla="*/ 2799072 h 3196114"/>
                <a:gd name="connsiteX9" fmla="*/ 1060 w 9302244"/>
                <a:gd name="connsiteY9" fmla="*/ 832887 h 3196114"/>
                <a:gd name="connsiteX0" fmla="*/ 1060 w 9284769"/>
                <a:gd name="connsiteY0" fmla="*/ 832887 h 3196114"/>
                <a:gd name="connsiteX1" fmla="*/ 1279187 w 9284769"/>
                <a:gd name="connsiteY1" fmla="*/ 877097 h 3196114"/>
                <a:gd name="connsiteX2" fmla="*/ 4522118 w 9284769"/>
                <a:gd name="connsiteY2" fmla="*/ 1759600 h 3196114"/>
                <a:gd name="connsiteX3" fmla="*/ 7881064 w 9284769"/>
                <a:gd name="connsiteY3" fmla="*/ 222795 h 3196114"/>
                <a:gd name="connsiteX4" fmla="*/ 8772129 w 9284769"/>
                <a:gd name="connsiteY4" fmla="*/ 0 h 3196114"/>
                <a:gd name="connsiteX5" fmla="*/ 9284769 w 9284769"/>
                <a:gd name="connsiteY5" fmla="*/ 122856 h 3196114"/>
                <a:gd name="connsiteX6" fmla="*/ 9252559 w 9284769"/>
                <a:gd name="connsiteY6" fmla="*/ 2312326 h 3196114"/>
                <a:gd name="connsiteX7" fmla="*/ 4237610 w 9284769"/>
                <a:gd name="connsiteY7" fmla="*/ 3196114 h 3196114"/>
                <a:gd name="connsiteX8" fmla="*/ 1320 w 9284769"/>
                <a:gd name="connsiteY8" fmla="*/ 2799072 h 3196114"/>
                <a:gd name="connsiteX9" fmla="*/ 1060 w 9284769"/>
                <a:gd name="connsiteY9" fmla="*/ 832887 h 3196114"/>
                <a:gd name="connsiteX0" fmla="*/ 1060 w 9284769"/>
                <a:gd name="connsiteY0" fmla="*/ 832887 h 3196114"/>
                <a:gd name="connsiteX1" fmla="*/ 1279187 w 9284769"/>
                <a:gd name="connsiteY1" fmla="*/ 877097 h 3196114"/>
                <a:gd name="connsiteX2" fmla="*/ 4522118 w 9284769"/>
                <a:gd name="connsiteY2" fmla="*/ 1759600 h 3196114"/>
                <a:gd name="connsiteX3" fmla="*/ 7881064 w 9284769"/>
                <a:gd name="connsiteY3" fmla="*/ 222795 h 3196114"/>
                <a:gd name="connsiteX4" fmla="*/ 8772129 w 9284769"/>
                <a:gd name="connsiteY4" fmla="*/ 0 h 3196114"/>
                <a:gd name="connsiteX5" fmla="*/ 9284769 w 9284769"/>
                <a:gd name="connsiteY5" fmla="*/ 122856 h 3196114"/>
                <a:gd name="connsiteX6" fmla="*/ 9252559 w 9284769"/>
                <a:gd name="connsiteY6" fmla="*/ 2794703 h 3196114"/>
                <a:gd name="connsiteX7" fmla="*/ 4237610 w 9284769"/>
                <a:gd name="connsiteY7" fmla="*/ 3196114 h 3196114"/>
                <a:gd name="connsiteX8" fmla="*/ 1320 w 9284769"/>
                <a:gd name="connsiteY8" fmla="*/ 2799072 h 3196114"/>
                <a:gd name="connsiteX9" fmla="*/ 1060 w 9284769"/>
                <a:gd name="connsiteY9" fmla="*/ 832887 h 3196114"/>
                <a:gd name="connsiteX0" fmla="*/ 1060 w 9284769"/>
                <a:gd name="connsiteY0" fmla="*/ 832887 h 3196114"/>
                <a:gd name="connsiteX1" fmla="*/ 1279187 w 9284769"/>
                <a:gd name="connsiteY1" fmla="*/ 877097 h 3196114"/>
                <a:gd name="connsiteX2" fmla="*/ 4522118 w 9284769"/>
                <a:gd name="connsiteY2" fmla="*/ 1759600 h 3196114"/>
                <a:gd name="connsiteX3" fmla="*/ 7881064 w 9284769"/>
                <a:gd name="connsiteY3" fmla="*/ 222795 h 3196114"/>
                <a:gd name="connsiteX4" fmla="*/ 8772129 w 9284769"/>
                <a:gd name="connsiteY4" fmla="*/ 0 h 3196114"/>
                <a:gd name="connsiteX5" fmla="*/ 9284769 w 9284769"/>
                <a:gd name="connsiteY5" fmla="*/ 122856 h 3196114"/>
                <a:gd name="connsiteX6" fmla="*/ 9252559 w 9284769"/>
                <a:gd name="connsiteY6" fmla="*/ 2794703 h 3196114"/>
                <a:gd name="connsiteX7" fmla="*/ 4262138 w 9284769"/>
                <a:gd name="connsiteY7" fmla="*/ 3196114 h 3196114"/>
                <a:gd name="connsiteX8" fmla="*/ 1320 w 9284769"/>
                <a:gd name="connsiteY8" fmla="*/ 2799072 h 3196114"/>
                <a:gd name="connsiteX9" fmla="*/ 1060 w 9284769"/>
                <a:gd name="connsiteY9" fmla="*/ 832887 h 3196114"/>
                <a:gd name="connsiteX0" fmla="*/ 1060 w 9284769"/>
                <a:gd name="connsiteY0" fmla="*/ 832887 h 2799072"/>
                <a:gd name="connsiteX1" fmla="*/ 1279187 w 9284769"/>
                <a:gd name="connsiteY1" fmla="*/ 877097 h 2799072"/>
                <a:gd name="connsiteX2" fmla="*/ 4522118 w 9284769"/>
                <a:gd name="connsiteY2" fmla="*/ 1759600 h 2799072"/>
                <a:gd name="connsiteX3" fmla="*/ 7881064 w 9284769"/>
                <a:gd name="connsiteY3" fmla="*/ 222795 h 2799072"/>
                <a:gd name="connsiteX4" fmla="*/ 8772129 w 9284769"/>
                <a:gd name="connsiteY4" fmla="*/ 0 h 2799072"/>
                <a:gd name="connsiteX5" fmla="*/ 9284769 w 9284769"/>
                <a:gd name="connsiteY5" fmla="*/ 122856 h 2799072"/>
                <a:gd name="connsiteX6" fmla="*/ 9252559 w 9284769"/>
                <a:gd name="connsiteY6" fmla="*/ 2794703 h 2799072"/>
                <a:gd name="connsiteX7" fmla="*/ 1320 w 9284769"/>
                <a:gd name="connsiteY7" fmla="*/ 2799072 h 2799072"/>
                <a:gd name="connsiteX8" fmla="*/ 1060 w 9284769"/>
                <a:gd name="connsiteY8" fmla="*/ 832887 h 2799072"/>
                <a:gd name="connsiteX0" fmla="*/ 1060 w 9284769"/>
                <a:gd name="connsiteY0" fmla="*/ 832887 h 2811054"/>
                <a:gd name="connsiteX1" fmla="*/ 1279187 w 9284769"/>
                <a:gd name="connsiteY1" fmla="*/ 877097 h 2811054"/>
                <a:gd name="connsiteX2" fmla="*/ 4522118 w 9284769"/>
                <a:gd name="connsiteY2" fmla="*/ 1759600 h 2811054"/>
                <a:gd name="connsiteX3" fmla="*/ 7881064 w 9284769"/>
                <a:gd name="connsiteY3" fmla="*/ 222795 h 2811054"/>
                <a:gd name="connsiteX4" fmla="*/ 8772129 w 9284769"/>
                <a:gd name="connsiteY4" fmla="*/ 0 h 2811054"/>
                <a:gd name="connsiteX5" fmla="*/ 9284769 w 9284769"/>
                <a:gd name="connsiteY5" fmla="*/ 122856 h 2811054"/>
                <a:gd name="connsiteX6" fmla="*/ 9252559 w 9284769"/>
                <a:gd name="connsiteY6" fmla="*/ 2811054 h 2811054"/>
                <a:gd name="connsiteX7" fmla="*/ 1320 w 9284769"/>
                <a:gd name="connsiteY7" fmla="*/ 2799072 h 2811054"/>
                <a:gd name="connsiteX8" fmla="*/ 1060 w 9284769"/>
                <a:gd name="connsiteY8" fmla="*/ 832887 h 2811054"/>
                <a:gd name="connsiteX0" fmla="*/ 1060 w 9284769"/>
                <a:gd name="connsiteY0" fmla="*/ 832887 h 2799072"/>
                <a:gd name="connsiteX1" fmla="*/ 1279187 w 9284769"/>
                <a:gd name="connsiteY1" fmla="*/ 877097 h 2799072"/>
                <a:gd name="connsiteX2" fmla="*/ 4522118 w 9284769"/>
                <a:gd name="connsiteY2" fmla="*/ 1759600 h 2799072"/>
                <a:gd name="connsiteX3" fmla="*/ 7881064 w 9284769"/>
                <a:gd name="connsiteY3" fmla="*/ 222795 h 2799072"/>
                <a:gd name="connsiteX4" fmla="*/ 8772129 w 9284769"/>
                <a:gd name="connsiteY4" fmla="*/ 0 h 2799072"/>
                <a:gd name="connsiteX5" fmla="*/ 9284769 w 9284769"/>
                <a:gd name="connsiteY5" fmla="*/ 122856 h 2799072"/>
                <a:gd name="connsiteX6" fmla="*/ 9277087 w 9284769"/>
                <a:gd name="connsiteY6" fmla="*/ 2786526 h 2799072"/>
                <a:gd name="connsiteX7" fmla="*/ 1320 w 9284769"/>
                <a:gd name="connsiteY7" fmla="*/ 2799072 h 2799072"/>
                <a:gd name="connsiteX8" fmla="*/ 1060 w 9284769"/>
                <a:gd name="connsiteY8" fmla="*/ 832887 h 2799072"/>
                <a:gd name="connsiteX0" fmla="*/ 1060 w 9284769"/>
                <a:gd name="connsiteY0" fmla="*/ 832887 h 2802878"/>
                <a:gd name="connsiteX1" fmla="*/ 1279187 w 9284769"/>
                <a:gd name="connsiteY1" fmla="*/ 877097 h 2802878"/>
                <a:gd name="connsiteX2" fmla="*/ 4522118 w 9284769"/>
                <a:gd name="connsiteY2" fmla="*/ 1759600 h 2802878"/>
                <a:gd name="connsiteX3" fmla="*/ 7881064 w 9284769"/>
                <a:gd name="connsiteY3" fmla="*/ 222795 h 2802878"/>
                <a:gd name="connsiteX4" fmla="*/ 8772129 w 9284769"/>
                <a:gd name="connsiteY4" fmla="*/ 0 h 2802878"/>
                <a:gd name="connsiteX5" fmla="*/ 9284769 w 9284769"/>
                <a:gd name="connsiteY5" fmla="*/ 122856 h 2802878"/>
                <a:gd name="connsiteX6" fmla="*/ 9277087 w 9284769"/>
                <a:gd name="connsiteY6" fmla="*/ 2802878 h 2802878"/>
                <a:gd name="connsiteX7" fmla="*/ 1320 w 9284769"/>
                <a:gd name="connsiteY7" fmla="*/ 2799072 h 2802878"/>
                <a:gd name="connsiteX8" fmla="*/ 1060 w 9284769"/>
                <a:gd name="connsiteY8" fmla="*/ 832887 h 2802878"/>
                <a:gd name="connsiteX0" fmla="*/ 21 w 9283730"/>
                <a:gd name="connsiteY0" fmla="*/ 832887 h 2802878"/>
                <a:gd name="connsiteX1" fmla="*/ 1278148 w 9283730"/>
                <a:gd name="connsiteY1" fmla="*/ 877097 h 2802878"/>
                <a:gd name="connsiteX2" fmla="*/ 4521079 w 9283730"/>
                <a:gd name="connsiteY2" fmla="*/ 1759600 h 2802878"/>
                <a:gd name="connsiteX3" fmla="*/ 7880025 w 9283730"/>
                <a:gd name="connsiteY3" fmla="*/ 222795 h 2802878"/>
                <a:gd name="connsiteX4" fmla="*/ 8771090 w 9283730"/>
                <a:gd name="connsiteY4" fmla="*/ 0 h 2802878"/>
                <a:gd name="connsiteX5" fmla="*/ 9283730 w 9283730"/>
                <a:gd name="connsiteY5" fmla="*/ 122856 h 2802878"/>
                <a:gd name="connsiteX6" fmla="*/ 9276048 w 9283730"/>
                <a:gd name="connsiteY6" fmla="*/ 2802878 h 2802878"/>
                <a:gd name="connsiteX7" fmla="*/ 506386 w 9283730"/>
                <a:gd name="connsiteY7" fmla="*/ 2353398 h 2802878"/>
                <a:gd name="connsiteX8" fmla="*/ 21 w 9283730"/>
                <a:gd name="connsiteY8" fmla="*/ 832887 h 2802878"/>
                <a:gd name="connsiteX0" fmla="*/ 7293 w 9291002"/>
                <a:gd name="connsiteY0" fmla="*/ 832887 h 2802878"/>
                <a:gd name="connsiteX1" fmla="*/ 1285420 w 9291002"/>
                <a:gd name="connsiteY1" fmla="*/ 877097 h 2802878"/>
                <a:gd name="connsiteX2" fmla="*/ 4528351 w 9291002"/>
                <a:gd name="connsiteY2" fmla="*/ 1759600 h 2802878"/>
                <a:gd name="connsiteX3" fmla="*/ 7887297 w 9291002"/>
                <a:gd name="connsiteY3" fmla="*/ 222795 h 2802878"/>
                <a:gd name="connsiteX4" fmla="*/ 8778362 w 9291002"/>
                <a:gd name="connsiteY4" fmla="*/ 0 h 2802878"/>
                <a:gd name="connsiteX5" fmla="*/ 9291002 w 9291002"/>
                <a:gd name="connsiteY5" fmla="*/ 122856 h 2802878"/>
                <a:gd name="connsiteX6" fmla="*/ 9283320 w 9291002"/>
                <a:gd name="connsiteY6" fmla="*/ 2802878 h 2802878"/>
                <a:gd name="connsiteX7" fmla="*/ 0 w 9291002"/>
                <a:gd name="connsiteY7" fmla="*/ 2406274 h 2802878"/>
                <a:gd name="connsiteX8" fmla="*/ 7293 w 9291002"/>
                <a:gd name="connsiteY8" fmla="*/ 832887 h 2802878"/>
                <a:gd name="connsiteX0" fmla="*/ 7293 w 9291002"/>
                <a:gd name="connsiteY0" fmla="*/ 832887 h 2440296"/>
                <a:gd name="connsiteX1" fmla="*/ 1285420 w 9291002"/>
                <a:gd name="connsiteY1" fmla="*/ 877097 h 2440296"/>
                <a:gd name="connsiteX2" fmla="*/ 4528351 w 9291002"/>
                <a:gd name="connsiteY2" fmla="*/ 1759600 h 2440296"/>
                <a:gd name="connsiteX3" fmla="*/ 7887297 w 9291002"/>
                <a:gd name="connsiteY3" fmla="*/ 222795 h 2440296"/>
                <a:gd name="connsiteX4" fmla="*/ 8778362 w 9291002"/>
                <a:gd name="connsiteY4" fmla="*/ 0 h 2440296"/>
                <a:gd name="connsiteX5" fmla="*/ 9291002 w 9291002"/>
                <a:gd name="connsiteY5" fmla="*/ 122856 h 2440296"/>
                <a:gd name="connsiteX6" fmla="*/ 8694124 w 9291002"/>
                <a:gd name="connsiteY6" fmla="*/ 2440296 h 2440296"/>
                <a:gd name="connsiteX7" fmla="*/ 0 w 9291002"/>
                <a:gd name="connsiteY7" fmla="*/ 2406274 h 2440296"/>
                <a:gd name="connsiteX8" fmla="*/ 7293 w 9291002"/>
                <a:gd name="connsiteY8" fmla="*/ 832887 h 2440296"/>
                <a:gd name="connsiteX0" fmla="*/ 7293 w 9292342"/>
                <a:gd name="connsiteY0" fmla="*/ 832887 h 2406274"/>
                <a:gd name="connsiteX1" fmla="*/ 1285420 w 9292342"/>
                <a:gd name="connsiteY1" fmla="*/ 877097 h 2406274"/>
                <a:gd name="connsiteX2" fmla="*/ 4528351 w 9292342"/>
                <a:gd name="connsiteY2" fmla="*/ 1759600 h 2406274"/>
                <a:gd name="connsiteX3" fmla="*/ 7887297 w 9292342"/>
                <a:gd name="connsiteY3" fmla="*/ 222795 h 2406274"/>
                <a:gd name="connsiteX4" fmla="*/ 8778362 w 9292342"/>
                <a:gd name="connsiteY4" fmla="*/ 0 h 2406274"/>
                <a:gd name="connsiteX5" fmla="*/ 9291002 w 9292342"/>
                <a:gd name="connsiteY5" fmla="*/ 122856 h 2406274"/>
                <a:gd name="connsiteX6" fmla="*/ 9290874 w 9292342"/>
                <a:gd name="connsiteY6" fmla="*/ 2394973 h 2406274"/>
                <a:gd name="connsiteX7" fmla="*/ 0 w 9292342"/>
                <a:gd name="connsiteY7" fmla="*/ 2406274 h 2406274"/>
                <a:gd name="connsiteX8" fmla="*/ 7293 w 9292342"/>
                <a:gd name="connsiteY8" fmla="*/ 832887 h 2406274"/>
                <a:gd name="connsiteX0" fmla="*/ 7293 w 9292342"/>
                <a:gd name="connsiteY0" fmla="*/ 710031 h 2283418"/>
                <a:gd name="connsiteX1" fmla="*/ 1285420 w 9292342"/>
                <a:gd name="connsiteY1" fmla="*/ 754241 h 2283418"/>
                <a:gd name="connsiteX2" fmla="*/ 4528351 w 9292342"/>
                <a:gd name="connsiteY2" fmla="*/ 1636744 h 2283418"/>
                <a:gd name="connsiteX3" fmla="*/ 7887297 w 9292342"/>
                <a:gd name="connsiteY3" fmla="*/ 99939 h 2283418"/>
                <a:gd name="connsiteX4" fmla="*/ 9291002 w 9292342"/>
                <a:gd name="connsiteY4" fmla="*/ 0 h 2283418"/>
                <a:gd name="connsiteX5" fmla="*/ 9290874 w 9292342"/>
                <a:gd name="connsiteY5" fmla="*/ 2272117 h 2283418"/>
                <a:gd name="connsiteX6" fmla="*/ 0 w 9292342"/>
                <a:gd name="connsiteY6" fmla="*/ 2283418 h 2283418"/>
                <a:gd name="connsiteX7" fmla="*/ 7293 w 9292342"/>
                <a:gd name="connsiteY7" fmla="*/ 710031 h 2283418"/>
                <a:gd name="connsiteX0" fmla="*/ 7293 w 9292342"/>
                <a:gd name="connsiteY0" fmla="*/ 610092 h 2183479"/>
                <a:gd name="connsiteX1" fmla="*/ 1285420 w 9292342"/>
                <a:gd name="connsiteY1" fmla="*/ 654302 h 2183479"/>
                <a:gd name="connsiteX2" fmla="*/ 4528351 w 9292342"/>
                <a:gd name="connsiteY2" fmla="*/ 1536805 h 2183479"/>
                <a:gd name="connsiteX3" fmla="*/ 7887297 w 9292342"/>
                <a:gd name="connsiteY3" fmla="*/ 0 h 2183479"/>
                <a:gd name="connsiteX4" fmla="*/ 9291002 w 9292342"/>
                <a:gd name="connsiteY4" fmla="*/ 783225 h 2183479"/>
                <a:gd name="connsiteX5" fmla="*/ 9290874 w 9292342"/>
                <a:gd name="connsiteY5" fmla="*/ 2172178 h 2183479"/>
                <a:gd name="connsiteX6" fmla="*/ 0 w 9292342"/>
                <a:gd name="connsiteY6" fmla="*/ 2183479 h 2183479"/>
                <a:gd name="connsiteX7" fmla="*/ 7293 w 9292342"/>
                <a:gd name="connsiteY7" fmla="*/ 610092 h 2183479"/>
                <a:gd name="connsiteX0" fmla="*/ 7293 w 9292342"/>
                <a:gd name="connsiteY0" fmla="*/ 523223 h 2096610"/>
                <a:gd name="connsiteX1" fmla="*/ 1285420 w 9292342"/>
                <a:gd name="connsiteY1" fmla="*/ 567433 h 2096610"/>
                <a:gd name="connsiteX2" fmla="*/ 4528351 w 9292342"/>
                <a:gd name="connsiteY2" fmla="*/ 1449936 h 2096610"/>
                <a:gd name="connsiteX3" fmla="*/ 7576018 w 9292342"/>
                <a:gd name="connsiteY3" fmla="*/ 0 h 2096610"/>
                <a:gd name="connsiteX4" fmla="*/ 9291002 w 9292342"/>
                <a:gd name="connsiteY4" fmla="*/ 696356 h 2096610"/>
                <a:gd name="connsiteX5" fmla="*/ 9290874 w 9292342"/>
                <a:gd name="connsiteY5" fmla="*/ 2085309 h 2096610"/>
                <a:gd name="connsiteX6" fmla="*/ 0 w 9292342"/>
                <a:gd name="connsiteY6" fmla="*/ 2096610 h 2096610"/>
                <a:gd name="connsiteX7" fmla="*/ 7293 w 9292342"/>
                <a:gd name="connsiteY7" fmla="*/ 523223 h 2096610"/>
                <a:gd name="connsiteX0" fmla="*/ 7293 w 9292342"/>
                <a:gd name="connsiteY0" fmla="*/ 523223 h 2096610"/>
                <a:gd name="connsiteX1" fmla="*/ 1285420 w 9292342"/>
                <a:gd name="connsiteY1" fmla="*/ 567433 h 2096610"/>
                <a:gd name="connsiteX2" fmla="*/ 4528351 w 9292342"/>
                <a:gd name="connsiteY2" fmla="*/ 1449936 h 2096610"/>
                <a:gd name="connsiteX3" fmla="*/ 7576018 w 9292342"/>
                <a:gd name="connsiteY3" fmla="*/ 0 h 2096610"/>
                <a:gd name="connsiteX4" fmla="*/ 9291002 w 9292342"/>
                <a:gd name="connsiteY4" fmla="*/ 681878 h 2096610"/>
                <a:gd name="connsiteX5" fmla="*/ 9290874 w 9292342"/>
                <a:gd name="connsiteY5" fmla="*/ 2085309 h 2096610"/>
                <a:gd name="connsiteX6" fmla="*/ 0 w 9292342"/>
                <a:gd name="connsiteY6" fmla="*/ 2096610 h 2096610"/>
                <a:gd name="connsiteX7" fmla="*/ 7293 w 9292342"/>
                <a:gd name="connsiteY7" fmla="*/ 523223 h 2096610"/>
                <a:gd name="connsiteX0" fmla="*/ 7293 w 9292342"/>
                <a:gd name="connsiteY0" fmla="*/ 523223 h 2096610"/>
                <a:gd name="connsiteX1" fmla="*/ 1285420 w 9292342"/>
                <a:gd name="connsiteY1" fmla="*/ 567433 h 2096610"/>
                <a:gd name="connsiteX2" fmla="*/ 4528351 w 9292342"/>
                <a:gd name="connsiteY2" fmla="*/ 1449936 h 2096610"/>
                <a:gd name="connsiteX3" fmla="*/ 7576018 w 9292342"/>
                <a:gd name="connsiteY3" fmla="*/ 0 h 2096610"/>
                <a:gd name="connsiteX4" fmla="*/ 9291002 w 9292342"/>
                <a:gd name="connsiteY4" fmla="*/ 667400 h 2096610"/>
                <a:gd name="connsiteX5" fmla="*/ 9290874 w 9292342"/>
                <a:gd name="connsiteY5" fmla="*/ 2085309 h 2096610"/>
                <a:gd name="connsiteX6" fmla="*/ 0 w 9292342"/>
                <a:gd name="connsiteY6" fmla="*/ 2096610 h 2096610"/>
                <a:gd name="connsiteX7" fmla="*/ 7293 w 9292342"/>
                <a:gd name="connsiteY7" fmla="*/ 523223 h 2096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92342" h="2096610">
                  <a:moveTo>
                    <a:pt x="7293" y="523223"/>
                  </a:moveTo>
                  <a:lnTo>
                    <a:pt x="1285420" y="567433"/>
                  </a:lnTo>
                  <a:lnTo>
                    <a:pt x="4528351" y="1449936"/>
                  </a:lnTo>
                  <a:lnTo>
                    <a:pt x="7576018" y="0"/>
                  </a:lnTo>
                  <a:lnTo>
                    <a:pt x="9291002" y="667400"/>
                  </a:lnTo>
                  <a:cubicBezTo>
                    <a:pt x="9285966" y="1660006"/>
                    <a:pt x="9295910" y="1092703"/>
                    <a:pt x="9290874" y="2085309"/>
                  </a:cubicBezTo>
                  <a:lnTo>
                    <a:pt x="0" y="2096610"/>
                  </a:lnTo>
                  <a:cubicBezTo>
                    <a:pt x="3774" y="1314206"/>
                    <a:pt x="3519" y="1305627"/>
                    <a:pt x="7293" y="52322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4D1ABEB9-DECE-4F8A-3824-83E3934DA69F}"/>
                </a:ext>
              </a:extLst>
            </p:cNvPr>
            <p:cNvGrpSpPr/>
            <p:nvPr userDrawn="1"/>
          </p:nvGrpSpPr>
          <p:grpSpPr>
            <a:xfrm>
              <a:off x="-18230" y="3981859"/>
              <a:ext cx="12238699" cy="2444597"/>
              <a:chOff x="42712" y="3002165"/>
              <a:chExt cx="12177759" cy="2444597"/>
            </a:xfrm>
            <a:effectLst>
              <a:outerShdw blurRad="139700" dist="38100" dir="5400000" sx="101000" sy="101000" algn="t" rotWithShape="0">
                <a:prstClr val="black">
                  <a:alpha val="22000"/>
                </a:prstClr>
              </a:outerShdw>
            </a:effectLst>
          </p:grpSpPr>
          <p:sp>
            <p:nvSpPr>
              <p:cNvPr id="19" name="Freeform: Shape 18">
                <a:extLst>
                  <a:ext uri="{FF2B5EF4-FFF2-40B4-BE49-F238E27FC236}">
                    <a16:creationId xmlns:a16="http://schemas.microsoft.com/office/drawing/2014/main" id="{DAB56771-6779-197B-3F51-248F40549134}"/>
                  </a:ext>
                </a:extLst>
              </p:cNvPr>
              <p:cNvSpPr/>
              <p:nvPr/>
            </p:nvSpPr>
            <p:spPr>
              <a:xfrm flipH="1">
                <a:off x="9662041" y="3004625"/>
                <a:ext cx="2558430" cy="1027786"/>
              </a:xfrm>
              <a:custGeom>
                <a:avLst/>
                <a:gdLst>
                  <a:gd name="connsiteX0" fmla="*/ 1702121 w 2188655"/>
                  <a:gd name="connsiteY0" fmla="*/ 0 h 573468"/>
                  <a:gd name="connsiteX1" fmla="*/ 0 w 2188655"/>
                  <a:gd name="connsiteY1" fmla="*/ 573469 h 573468"/>
                  <a:gd name="connsiteX2" fmla="*/ 2188655 w 2188655"/>
                  <a:gd name="connsiteY2" fmla="*/ 261478 h 573468"/>
                  <a:gd name="connsiteX3" fmla="*/ 1702121 w 2188655"/>
                  <a:gd name="connsiteY3" fmla="*/ 0 h 573468"/>
                  <a:gd name="connsiteX0" fmla="*/ 547535 w 2188655"/>
                  <a:gd name="connsiteY0" fmla="*/ 0 h 594734"/>
                  <a:gd name="connsiteX1" fmla="*/ 0 w 2188655"/>
                  <a:gd name="connsiteY1" fmla="*/ 594734 h 594734"/>
                  <a:gd name="connsiteX2" fmla="*/ 2188655 w 2188655"/>
                  <a:gd name="connsiteY2" fmla="*/ 282743 h 594734"/>
                  <a:gd name="connsiteX3" fmla="*/ 547535 w 2188655"/>
                  <a:gd name="connsiteY3" fmla="*/ 0 h 594734"/>
                  <a:gd name="connsiteX0" fmla="*/ 579907 w 2188655"/>
                  <a:gd name="connsiteY0" fmla="*/ 0 h 626632"/>
                  <a:gd name="connsiteX1" fmla="*/ 0 w 2188655"/>
                  <a:gd name="connsiteY1" fmla="*/ 626632 h 626632"/>
                  <a:gd name="connsiteX2" fmla="*/ 2188655 w 2188655"/>
                  <a:gd name="connsiteY2" fmla="*/ 314641 h 626632"/>
                  <a:gd name="connsiteX3" fmla="*/ 579907 w 2188655"/>
                  <a:gd name="connsiteY3" fmla="*/ 0 h 626632"/>
                  <a:gd name="connsiteX0" fmla="*/ 579907 w 1249879"/>
                  <a:gd name="connsiteY0" fmla="*/ 0 h 626632"/>
                  <a:gd name="connsiteX1" fmla="*/ 0 w 1249879"/>
                  <a:gd name="connsiteY1" fmla="*/ 626632 h 626632"/>
                  <a:gd name="connsiteX2" fmla="*/ 1249879 w 1249879"/>
                  <a:gd name="connsiteY2" fmla="*/ 314641 h 626632"/>
                  <a:gd name="connsiteX3" fmla="*/ 579907 w 1249879"/>
                  <a:gd name="connsiteY3" fmla="*/ 0 h 626632"/>
                  <a:gd name="connsiteX0" fmla="*/ 644650 w 1314622"/>
                  <a:gd name="connsiteY0" fmla="*/ 0 h 314641"/>
                  <a:gd name="connsiteX1" fmla="*/ 0 w 1314622"/>
                  <a:gd name="connsiteY1" fmla="*/ 126901 h 314641"/>
                  <a:gd name="connsiteX2" fmla="*/ 1314622 w 1314622"/>
                  <a:gd name="connsiteY2" fmla="*/ 314641 h 314641"/>
                  <a:gd name="connsiteX3" fmla="*/ 644650 w 1314622"/>
                  <a:gd name="connsiteY3" fmla="*/ 0 h 314641"/>
                  <a:gd name="connsiteX0" fmla="*/ 578917 w 1314622"/>
                  <a:gd name="connsiteY0" fmla="*/ 0 h 211771"/>
                  <a:gd name="connsiteX1" fmla="*/ 0 w 1314622"/>
                  <a:gd name="connsiteY1" fmla="*/ 24031 h 211771"/>
                  <a:gd name="connsiteX2" fmla="*/ 1314622 w 1314622"/>
                  <a:gd name="connsiteY2" fmla="*/ 211771 h 211771"/>
                  <a:gd name="connsiteX3" fmla="*/ 578917 w 1314622"/>
                  <a:gd name="connsiteY3" fmla="*/ 0 h 211771"/>
                  <a:gd name="connsiteX0" fmla="*/ 578917 w 1314622"/>
                  <a:gd name="connsiteY0" fmla="*/ 0 h 310831"/>
                  <a:gd name="connsiteX1" fmla="*/ 0 w 1314622"/>
                  <a:gd name="connsiteY1" fmla="*/ 123091 h 310831"/>
                  <a:gd name="connsiteX2" fmla="*/ 1314622 w 1314622"/>
                  <a:gd name="connsiteY2" fmla="*/ 310831 h 310831"/>
                  <a:gd name="connsiteX3" fmla="*/ 578917 w 1314622"/>
                  <a:gd name="connsiteY3" fmla="*/ 0 h 310831"/>
                  <a:gd name="connsiteX0" fmla="*/ 578917 w 1310755"/>
                  <a:gd name="connsiteY0" fmla="*/ 0 h 295591"/>
                  <a:gd name="connsiteX1" fmla="*/ 0 w 1310755"/>
                  <a:gd name="connsiteY1" fmla="*/ 123091 h 295591"/>
                  <a:gd name="connsiteX2" fmla="*/ 1310755 w 1310755"/>
                  <a:gd name="connsiteY2" fmla="*/ 295591 h 295591"/>
                  <a:gd name="connsiteX3" fmla="*/ 578917 w 1310755"/>
                  <a:gd name="connsiteY3" fmla="*/ 0 h 295591"/>
                  <a:gd name="connsiteX0" fmla="*/ 578917 w 1322355"/>
                  <a:gd name="connsiteY0" fmla="*/ 0 h 291781"/>
                  <a:gd name="connsiteX1" fmla="*/ 0 w 1322355"/>
                  <a:gd name="connsiteY1" fmla="*/ 123091 h 291781"/>
                  <a:gd name="connsiteX2" fmla="*/ 1322355 w 1322355"/>
                  <a:gd name="connsiteY2" fmla="*/ 291781 h 291781"/>
                  <a:gd name="connsiteX3" fmla="*/ 578917 w 1322355"/>
                  <a:gd name="connsiteY3" fmla="*/ 0 h 291781"/>
                  <a:gd name="connsiteX0" fmla="*/ 524785 w 1268223"/>
                  <a:gd name="connsiteY0" fmla="*/ 0 h 291781"/>
                  <a:gd name="connsiteX1" fmla="*/ 0 w 1268223"/>
                  <a:gd name="connsiteY1" fmla="*/ 123091 h 291781"/>
                  <a:gd name="connsiteX2" fmla="*/ 1268223 w 1268223"/>
                  <a:gd name="connsiteY2" fmla="*/ 291781 h 291781"/>
                  <a:gd name="connsiteX3" fmla="*/ 524785 w 1268223"/>
                  <a:gd name="connsiteY3" fmla="*/ 0 h 291781"/>
                  <a:gd name="connsiteX0" fmla="*/ 524785 w 1268223"/>
                  <a:gd name="connsiteY0" fmla="*/ 0 h 291781"/>
                  <a:gd name="connsiteX1" fmla="*/ 0 w 1268223"/>
                  <a:gd name="connsiteY1" fmla="*/ 123091 h 291781"/>
                  <a:gd name="connsiteX2" fmla="*/ 1268223 w 1268223"/>
                  <a:gd name="connsiteY2" fmla="*/ 291781 h 291781"/>
                  <a:gd name="connsiteX3" fmla="*/ 524785 w 1268223"/>
                  <a:gd name="connsiteY3" fmla="*/ 0 h 291781"/>
                  <a:gd name="connsiteX0" fmla="*/ 532518 w 1275956"/>
                  <a:gd name="connsiteY0" fmla="*/ 0 h 291781"/>
                  <a:gd name="connsiteX1" fmla="*/ 0 w 1275956"/>
                  <a:gd name="connsiteY1" fmla="*/ 119281 h 291781"/>
                  <a:gd name="connsiteX2" fmla="*/ 1275956 w 1275956"/>
                  <a:gd name="connsiteY2" fmla="*/ 291781 h 291781"/>
                  <a:gd name="connsiteX3" fmla="*/ 532518 w 1275956"/>
                  <a:gd name="connsiteY3" fmla="*/ 0 h 291781"/>
                  <a:gd name="connsiteX0" fmla="*/ 526718 w 1275956"/>
                  <a:gd name="connsiteY0" fmla="*/ 0 h 297496"/>
                  <a:gd name="connsiteX1" fmla="*/ 0 w 1275956"/>
                  <a:gd name="connsiteY1" fmla="*/ 124996 h 297496"/>
                  <a:gd name="connsiteX2" fmla="*/ 1275956 w 1275956"/>
                  <a:gd name="connsiteY2" fmla="*/ 297496 h 297496"/>
                  <a:gd name="connsiteX3" fmla="*/ 526718 w 1275956"/>
                  <a:gd name="connsiteY3" fmla="*/ 0 h 297496"/>
                  <a:gd name="connsiteX0" fmla="*/ 526718 w 2313980"/>
                  <a:gd name="connsiteY0" fmla="*/ 0 h 413321"/>
                  <a:gd name="connsiteX1" fmla="*/ 0 w 2313980"/>
                  <a:gd name="connsiteY1" fmla="*/ 124996 h 413321"/>
                  <a:gd name="connsiteX2" fmla="*/ 2313980 w 2313980"/>
                  <a:gd name="connsiteY2" fmla="*/ 413321 h 413321"/>
                  <a:gd name="connsiteX3" fmla="*/ 526718 w 2313980"/>
                  <a:gd name="connsiteY3" fmla="*/ 0 h 413321"/>
                  <a:gd name="connsiteX0" fmla="*/ 0 w 1849041"/>
                  <a:gd name="connsiteY0" fmla="*/ 0 h 689643"/>
                  <a:gd name="connsiteX1" fmla="*/ 1849041 w 1849041"/>
                  <a:gd name="connsiteY1" fmla="*/ 689643 h 689643"/>
                  <a:gd name="connsiteX2" fmla="*/ 1787262 w 1849041"/>
                  <a:gd name="connsiteY2" fmla="*/ 413321 h 689643"/>
                  <a:gd name="connsiteX3" fmla="*/ 0 w 1849041"/>
                  <a:gd name="connsiteY3" fmla="*/ 0 h 689643"/>
                  <a:gd name="connsiteX0" fmla="*/ 0 w 2375363"/>
                  <a:gd name="connsiteY0" fmla="*/ 578430 h 578430"/>
                  <a:gd name="connsiteX1" fmla="*/ 2375363 w 2375363"/>
                  <a:gd name="connsiteY1" fmla="*/ 276322 h 578430"/>
                  <a:gd name="connsiteX2" fmla="*/ 2313584 w 2375363"/>
                  <a:gd name="connsiteY2" fmla="*/ 0 h 578430"/>
                  <a:gd name="connsiteX3" fmla="*/ 0 w 2375363"/>
                  <a:gd name="connsiteY3" fmla="*/ 578430 h 578430"/>
                  <a:gd name="connsiteX0" fmla="*/ 0 w 2375363"/>
                  <a:gd name="connsiteY0" fmla="*/ 781124 h 781124"/>
                  <a:gd name="connsiteX1" fmla="*/ 2375363 w 2375363"/>
                  <a:gd name="connsiteY1" fmla="*/ 479016 h 781124"/>
                  <a:gd name="connsiteX2" fmla="*/ 1407141 w 2375363"/>
                  <a:gd name="connsiteY2" fmla="*/ 0 h 781124"/>
                  <a:gd name="connsiteX3" fmla="*/ 0 w 2375363"/>
                  <a:gd name="connsiteY3" fmla="*/ 781124 h 781124"/>
                  <a:gd name="connsiteX0" fmla="*/ 0 w 1973311"/>
                  <a:gd name="connsiteY0" fmla="*/ 781124 h 781124"/>
                  <a:gd name="connsiteX1" fmla="*/ 1973311 w 1973311"/>
                  <a:gd name="connsiteY1" fmla="*/ 240127 h 781124"/>
                  <a:gd name="connsiteX2" fmla="*/ 1407141 w 1973311"/>
                  <a:gd name="connsiteY2" fmla="*/ 0 h 781124"/>
                  <a:gd name="connsiteX3" fmla="*/ 0 w 1973311"/>
                  <a:gd name="connsiteY3" fmla="*/ 781124 h 781124"/>
                </a:gdLst>
                <a:ahLst/>
                <a:cxnLst>
                  <a:cxn ang="0">
                    <a:pos x="connsiteX0" y="connsiteY0"/>
                  </a:cxn>
                  <a:cxn ang="0">
                    <a:pos x="connsiteX1" y="connsiteY1"/>
                  </a:cxn>
                  <a:cxn ang="0">
                    <a:pos x="connsiteX2" y="connsiteY2"/>
                  </a:cxn>
                  <a:cxn ang="0">
                    <a:pos x="connsiteX3" y="connsiteY3"/>
                  </a:cxn>
                </a:cxnLst>
                <a:rect l="l" t="t" r="r" b="b"/>
                <a:pathLst>
                  <a:path w="1973311" h="781124">
                    <a:moveTo>
                      <a:pt x="0" y="781124"/>
                    </a:moveTo>
                    <a:lnTo>
                      <a:pt x="1973311" y="240127"/>
                    </a:lnTo>
                    <a:lnTo>
                      <a:pt x="1407141" y="0"/>
                    </a:lnTo>
                    <a:lnTo>
                      <a:pt x="0" y="781124"/>
                    </a:lnTo>
                    <a:close/>
                  </a:path>
                </a:pathLst>
              </a:custGeom>
              <a:solidFill>
                <a:srgbClr val="F1E507"/>
              </a:solidFill>
              <a:ln w="14964"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0667FC2D-C4E7-FE87-8F5A-17BD038DB770}"/>
                  </a:ext>
                </a:extLst>
              </p:cNvPr>
              <p:cNvSpPr/>
              <p:nvPr/>
            </p:nvSpPr>
            <p:spPr>
              <a:xfrm flipH="1">
                <a:off x="7660569" y="3002165"/>
                <a:ext cx="2763533" cy="1289558"/>
              </a:xfrm>
              <a:custGeom>
                <a:avLst/>
                <a:gdLst>
                  <a:gd name="connsiteX0" fmla="*/ 1341337 w 1773978"/>
                  <a:gd name="connsiteY0" fmla="*/ 310505 h 1127623"/>
                  <a:gd name="connsiteX1" fmla="*/ 1773979 w 1773978"/>
                  <a:gd name="connsiteY1" fmla="*/ 1127624 h 1127623"/>
                  <a:gd name="connsiteX2" fmla="*/ 0 w 1773978"/>
                  <a:gd name="connsiteY2" fmla="*/ 0 h 1127623"/>
                  <a:gd name="connsiteX3" fmla="*/ 1341337 w 1773978"/>
                  <a:gd name="connsiteY3" fmla="*/ 310505 h 1127623"/>
                  <a:gd name="connsiteX0" fmla="*/ 2625411 w 3058053"/>
                  <a:gd name="connsiteY0" fmla="*/ 353035 h 1170154"/>
                  <a:gd name="connsiteX1" fmla="*/ 3058053 w 3058053"/>
                  <a:gd name="connsiteY1" fmla="*/ 1170154 h 1170154"/>
                  <a:gd name="connsiteX2" fmla="*/ 0 w 3058053"/>
                  <a:gd name="connsiteY2" fmla="*/ 0 h 1170154"/>
                  <a:gd name="connsiteX3" fmla="*/ 2625411 w 3058053"/>
                  <a:gd name="connsiteY3" fmla="*/ 353035 h 1170154"/>
                  <a:gd name="connsiteX0" fmla="*/ 2495924 w 2928566"/>
                  <a:gd name="connsiteY0" fmla="*/ 342403 h 1159522"/>
                  <a:gd name="connsiteX1" fmla="*/ 2928566 w 2928566"/>
                  <a:gd name="connsiteY1" fmla="*/ 1159522 h 1159522"/>
                  <a:gd name="connsiteX2" fmla="*/ 0 w 2928566"/>
                  <a:gd name="connsiteY2" fmla="*/ 0 h 1159522"/>
                  <a:gd name="connsiteX3" fmla="*/ 2495924 w 2928566"/>
                  <a:gd name="connsiteY3" fmla="*/ 342403 h 1159522"/>
                  <a:gd name="connsiteX0" fmla="*/ 2519124 w 2951766"/>
                  <a:gd name="connsiteY0" fmla="*/ 365263 h 1182382"/>
                  <a:gd name="connsiteX1" fmla="*/ 2951766 w 2951766"/>
                  <a:gd name="connsiteY1" fmla="*/ 1182382 h 1182382"/>
                  <a:gd name="connsiteX2" fmla="*/ 0 w 2951766"/>
                  <a:gd name="connsiteY2" fmla="*/ 0 h 1182382"/>
                  <a:gd name="connsiteX3" fmla="*/ 2519124 w 2951766"/>
                  <a:gd name="connsiteY3" fmla="*/ 365263 h 1182382"/>
                  <a:gd name="connsiteX0" fmla="*/ 2538457 w 2971099"/>
                  <a:gd name="connsiteY0" fmla="*/ 365263 h 1182382"/>
                  <a:gd name="connsiteX1" fmla="*/ 2971099 w 2971099"/>
                  <a:gd name="connsiteY1" fmla="*/ 1182382 h 1182382"/>
                  <a:gd name="connsiteX2" fmla="*/ 0 w 2971099"/>
                  <a:gd name="connsiteY2" fmla="*/ 0 h 1182382"/>
                  <a:gd name="connsiteX3" fmla="*/ 2538457 w 2971099"/>
                  <a:gd name="connsiteY3" fmla="*/ 365263 h 1182382"/>
                  <a:gd name="connsiteX0" fmla="*/ 2538457 w 2538457"/>
                  <a:gd name="connsiteY0" fmla="*/ 365263 h 1079512"/>
                  <a:gd name="connsiteX1" fmla="*/ 2263510 w 2538457"/>
                  <a:gd name="connsiteY1" fmla="*/ 1079512 h 1079512"/>
                  <a:gd name="connsiteX2" fmla="*/ 0 w 2538457"/>
                  <a:gd name="connsiteY2" fmla="*/ 0 h 1079512"/>
                  <a:gd name="connsiteX3" fmla="*/ 2538457 w 2538457"/>
                  <a:gd name="connsiteY3" fmla="*/ 365263 h 1079512"/>
                  <a:gd name="connsiteX0" fmla="*/ 1745803 w 2263510"/>
                  <a:gd name="connsiteY0" fmla="*/ 292873 h 1079512"/>
                  <a:gd name="connsiteX1" fmla="*/ 2263510 w 2263510"/>
                  <a:gd name="connsiteY1" fmla="*/ 1079512 h 1079512"/>
                  <a:gd name="connsiteX2" fmla="*/ 0 w 2263510"/>
                  <a:gd name="connsiteY2" fmla="*/ 0 h 1079512"/>
                  <a:gd name="connsiteX3" fmla="*/ 1745803 w 2263510"/>
                  <a:gd name="connsiteY3" fmla="*/ 292873 h 1079512"/>
                  <a:gd name="connsiteX0" fmla="*/ 1776736 w 2263510"/>
                  <a:gd name="connsiteY0" fmla="*/ 304303 h 1079512"/>
                  <a:gd name="connsiteX1" fmla="*/ 2263510 w 2263510"/>
                  <a:gd name="connsiteY1" fmla="*/ 1079512 h 1079512"/>
                  <a:gd name="connsiteX2" fmla="*/ 0 w 2263510"/>
                  <a:gd name="connsiteY2" fmla="*/ 0 h 1079512"/>
                  <a:gd name="connsiteX3" fmla="*/ 1776736 w 2263510"/>
                  <a:gd name="connsiteY3" fmla="*/ 304303 h 1079512"/>
                  <a:gd name="connsiteX0" fmla="*/ 1602738 w 2263510"/>
                  <a:gd name="connsiteY0" fmla="*/ 250963 h 1079512"/>
                  <a:gd name="connsiteX1" fmla="*/ 2263510 w 2263510"/>
                  <a:gd name="connsiteY1" fmla="*/ 1079512 h 1079512"/>
                  <a:gd name="connsiteX2" fmla="*/ 0 w 2263510"/>
                  <a:gd name="connsiteY2" fmla="*/ 0 h 1079512"/>
                  <a:gd name="connsiteX3" fmla="*/ 1602738 w 2263510"/>
                  <a:gd name="connsiteY3" fmla="*/ 250963 h 1079512"/>
                  <a:gd name="connsiteX0" fmla="*/ 1610471 w 2263510"/>
                  <a:gd name="connsiteY0" fmla="*/ 235723 h 1079512"/>
                  <a:gd name="connsiteX1" fmla="*/ 2263510 w 2263510"/>
                  <a:gd name="connsiteY1" fmla="*/ 1079512 h 1079512"/>
                  <a:gd name="connsiteX2" fmla="*/ 0 w 2263510"/>
                  <a:gd name="connsiteY2" fmla="*/ 0 h 1079512"/>
                  <a:gd name="connsiteX3" fmla="*/ 1610471 w 2263510"/>
                  <a:gd name="connsiteY3" fmla="*/ 235723 h 1079512"/>
                  <a:gd name="connsiteX0" fmla="*/ 1610471 w 1691252"/>
                  <a:gd name="connsiteY0" fmla="*/ 235723 h 934732"/>
                  <a:gd name="connsiteX1" fmla="*/ 1691252 w 1691252"/>
                  <a:gd name="connsiteY1" fmla="*/ 934732 h 934732"/>
                  <a:gd name="connsiteX2" fmla="*/ 0 w 1691252"/>
                  <a:gd name="connsiteY2" fmla="*/ 0 h 934732"/>
                  <a:gd name="connsiteX3" fmla="*/ 1610471 w 1691252"/>
                  <a:gd name="connsiteY3" fmla="*/ 235723 h 934732"/>
                  <a:gd name="connsiteX0" fmla="*/ 1610471 w 2190044"/>
                  <a:gd name="connsiteY0" fmla="*/ 235723 h 839482"/>
                  <a:gd name="connsiteX1" fmla="*/ 2190044 w 2190044"/>
                  <a:gd name="connsiteY1" fmla="*/ 839482 h 839482"/>
                  <a:gd name="connsiteX2" fmla="*/ 0 w 2190044"/>
                  <a:gd name="connsiteY2" fmla="*/ 0 h 839482"/>
                  <a:gd name="connsiteX3" fmla="*/ 1610471 w 2190044"/>
                  <a:gd name="connsiteY3" fmla="*/ 235723 h 839482"/>
                  <a:gd name="connsiteX0" fmla="*/ 1610471 w 2162978"/>
                  <a:gd name="connsiteY0" fmla="*/ 235723 h 839482"/>
                  <a:gd name="connsiteX1" fmla="*/ 2162978 w 2162978"/>
                  <a:gd name="connsiteY1" fmla="*/ 839482 h 839482"/>
                  <a:gd name="connsiteX2" fmla="*/ 0 w 2162978"/>
                  <a:gd name="connsiteY2" fmla="*/ 0 h 839482"/>
                  <a:gd name="connsiteX3" fmla="*/ 1610471 w 2162978"/>
                  <a:gd name="connsiteY3" fmla="*/ 235723 h 839482"/>
                  <a:gd name="connsiteX0" fmla="*/ 1610471 w 2228710"/>
                  <a:gd name="connsiteY0" fmla="*/ 235723 h 881392"/>
                  <a:gd name="connsiteX1" fmla="*/ 2228710 w 2228710"/>
                  <a:gd name="connsiteY1" fmla="*/ 881392 h 881392"/>
                  <a:gd name="connsiteX2" fmla="*/ 0 w 2228710"/>
                  <a:gd name="connsiteY2" fmla="*/ 0 h 881392"/>
                  <a:gd name="connsiteX3" fmla="*/ 1610471 w 2228710"/>
                  <a:gd name="connsiteY3" fmla="*/ 235723 h 881392"/>
                  <a:gd name="connsiteX0" fmla="*/ 1610471 w 2255776"/>
                  <a:gd name="connsiteY0" fmla="*/ 235723 h 900442"/>
                  <a:gd name="connsiteX1" fmla="*/ 2255776 w 2255776"/>
                  <a:gd name="connsiteY1" fmla="*/ 900442 h 900442"/>
                  <a:gd name="connsiteX2" fmla="*/ 0 w 2255776"/>
                  <a:gd name="connsiteY2" fmla="*/ 0 h 900442"/>
                  <a:gd name="connsiteX3" fmla="*/ 1610471 w 2255776"/>
                  <a:gd name="connsiteY3" fmla="*/ 235723 h 900442"/>
                  <a:gd name="connsiteX0" fmla="*/ 1600804 w 2255776"/>
                  <a:gd name="connsiteY0" fmla="*/ 239533 h 900442"/>
                  <a:gd name="connsiteX1" fmla="*/ 2255776 w 2255776"/>
                  <a:gd name="connsiteY1" fmla="*/ 900442 h 900442"/>
                  <a:gd name="connsiteX2" fmla="*/ 0 w 2255776"/>
                  <a:gd name="connsiteY2" fmla="*/ 0 h 900442"/>
                  <a:gd name="connsiteX3" fmla="*/ 1600804 w 2255776"/>
                  <a:gd name="connsiteY3" fmla="*/ 239533 h 900442"/>
                  <a:gd name="connsiteX0" fmla="*/ 1600804 w 2994089"/>
                  <a:gd name="connsiteY0" fmla="*/ 239533 h 1190004"/>
                  <a:gd name="connsiteX1" fmla="*/ 2994089 w 2994089"/>
                  <a:gd name="connsiteY1" fmla="*/ 1190004 h 1190004"/>
                  <a:gd name="connsiteX2" fmla="*/ 0 w 2994089"/>
                  <a:gd name="connsiteY2" fmla="*/ 0 h 1190004"/>
                  <a:gd name="connsiteX3" fmla="*/ 1600804 w 2994089"/>
                  <a:gd name="connsiteY3" fmla="*/ 239533 h 1190004"/>
                  <a:gd name="connsiteX0" fmla="*/ 2565728 w 2994089"/>
                  <a:gd name="connsiteY0" fmla="*/ 529095 h 1190004"/>
                  <a:gd name="connsiteX1" fmla="*/ 2994089 w 2994089"/>
                  <a:gd name="connsiteY1" fmla="*/ 1190004 h 1190004"/>
                  <a:gd name="connsiteX2" fmla="*/ 0 w 2994089"/>
                  <a:gd name="connsiteY2" fmla="*/ 0 h 1190004"/>
                  <a:gd name="connsiteX3" fmla="*/ 2565728 w 2994089"/>
                  <a:gd name="connsiteY3" fmla="*/ 529095 h 1190004"/>
                  <a:gd name="connsiteX0" fmla="*/ 2032096 w 2460457"/>
                  <a:gd name="connsiteY0" fmla="*/ 0 h 660909"/>
                  <a:gd name="connsiteX1" fmla="*/ 2460457 w 2460457"/>
                  <a:gd name="connsiteY1" fmla="*/ 660909 h 660909"/>
                  <a:gd name="connsiteX2" fmla="*/ 0 w 2460457"/>
                  <a:gd name="connsiteY2" fmla="*/ 13834 h 660909"/>
                  <a:gd name="connsiteX3" fmla="*/ 2032096 w 2460457"/>
                  <a:gd name="connsiteY3" fmla="*/ 0 h 660909"/>
                  <a:gd name="connsiteX0" fmla="*/ 1703145 w 2131506"/>
                  <a:gd name="connsiteY0" fmla="*/ 319162 h 980071"/>
                  <a:gd name="connsiteX1" fmla="*/ 2131506 w 2131506"/>
                  <a:gd name="connsiteY1" fmla="*/ 980071 h 980071"/>
                  <a:gd name="connsiteX2" fmla="*/ 0 w 2131506"/>
                  <a:gd name="connsiteY2" fmla="*/ 0 h 980071"/>
                  <a:gd name="connsiteX3" fmla="*/ 1703145 w 2131506"/>
                  <a:gd name="connsiteY3" fmla="*/ 319162 h 980071"/>
                </a:gdLst>
                <a:ahLst/>
                <a:cxnLst>
                  <a:cxn ang="0">
                    <a:pos x="connsiteX0" y="connsiteY0"/>
                  </a:cxn>
                  <a:cxn ang="0">
                    <a:pos x="connsiteX1" y="connsiteY1"/>
                  </a:cxn>
                  <a:cxn ang="0">
                    <a:pos x="connsiteX2" y="connsiteY2"/>
                  </a:cxn>
                  <a:cxn ang="0">
                    <a:pos x="connsiteX3" y="connsiteY3"/>
                  </a:cxn>
                </a:cxnLst>
                <a:rect l="l" t="t" r="r" b="b"/>
                <a:pathLst>
                  <a:path w="2131506" h="980071">
                    <a:moveTo>
                      <a:pt x="1703145" y="319162"/>
                    </a:moveTo>
                    <a:lnTo>
                      <a:pt x="2131506" y="980071"/>
                    </a:lnTo>
                    <a:lnTo>
                      <a:pt x="0" y="0"/>
                    </a:lnTo>
                    <a:lnTo>
                      <a:pt x="1703145" y="319162"/>
                    </a:lnTo>
                    <a:close/>
                  </a:path>
                </a:pathLst>
              </a:custGeom>
              <a:solidFill>
                <a:srgbClr val="FAB417"/>
              </a:solidFill>
              <a:ln w="14964"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28D92DEF-3CF0-31DA-4DA3-FD25B2DE2B9E}"/>
                  </a:ext>
                </a:extLst>
              </p:cNvPr>
              <p:cNvSpPr/>
              <p:nvPr/>
            </p:nvSpPr>
            <p:spPr>
              <a:xfrm flipH="1">
                <a:off x="2531691" y="3718706"/>
                <a:ext cx="3595748" cy="1261933"/>
              </a:xfrm>
              <a:custGeom>
                <a:avLst/>
                <a:gdLst>
                  <a:gd name="connsiteX0" fmla="*/ 616775 w 2293446"/>
                  <a:gd name="connsiteY0" fmla="*/ 1192993 h 1192993"/>
                  <a:gd name="connsiteX1" fmla="*/ 0 w 2293446"/>
                  <a:gd name="connsiteY1" fmla="*/ 800776 h 1192993"/>
                  <a:gd name="connsiteX2" fmla="*/ 1065884 w 2293446"/>
                  <a:gd name="connsiteY2" fmla="*/ 0 h 1192993"/>
                  <a:gd name="connsiteX3" fmla="*/ 2293447 w 2293446"/>
                  <a:gd name="connsiteY3" fmla="*/ 592783 h 1192993"/>
                  <a:gd name="connsiteX4" fmla="*/ 616775 w 2293446"/>
                  <a:gd name="connsiteY4" fmla="*/ 1192993 h 1192993"/>
                  <a:gd name="connsiteX0" fmla="*/ 821794 w 2498466"/>
                  <a:gd name="connsiteY0" fmla="*/ 1192993 h 1192993"/>
                  <a:gd name="connsiteX1" fmla="*/ 0 w 2498466"/>
                  <a:gd name="connsiteY1" fmla="*/ 673186 h 1192993"/>
                  <a:gd name="connsiteX2" fmla="*/ 1270903 w 2498466"/>
                  <a:gd name="connsiteY2" fmla="*/ 0 h 1192993"/>
                  <a:gd name="connsiteX3" fmla="*/ 2498466 w 2498466"/>
                  <a:gd name="connsiteY3" fmla="*/ 592783 h 1192993"/>
                  <a:gd name="connsiteX4" fmla="*/ 821794 w 2498466"/>
                  <a:gd name="connsiteY4" fmla="*/ 1192993 h 1192993"/>
                  <a:gd name="connsiteX0" fmla="*/ 886537 w 2563209"/>
                  <a:gd name="connsiteY0" fmla="*/ 1192993 h 1192993"/>
                  <a:gd name="connsiteX1" fmla="*/ 0 w 2563209"/>
                  <a:gd name="connsiteY1" fmla="*/ 630655 h 1192993"/>
                  <a:gd name="connsiteX2" fmla="*/ 1335646 w 2563209"/>
                  <a:gd name="connsiteY2" fmla="*/ 0 h 1192993"/>
                  <a:gd name="connsiteX3" fmla="*/ 2563209 w 2563209"/>
                  <a:gd name="connsiteY3" fmla="*/ 592783 h 1192993"/>
                  <a:gd name="connsiteX4" fmla="*/ 886537 w 2563209"/>
                  <a:gd name="connsiteY4" fmla="*/ 1192993 h 1192993"/>
                  <a:gd name="connsiteX0" fmla="*/ 498077 w 2563209"/>
                  <a:gd name="connsiteY0" fmla="*/ 959076 h 959076"/>
                  <a:gd name="connsiteX1" fmla="*/ 0 w 2563209"/>
                  <a:gd name="connsiteY1" fmla="*/ 630655 h 959076"/>
                  <a:gd name="connsiteX2" fmla="*/ 1335646 w 2563209"/>
                  <a:gd name="connsiteY2" fmla="*/ 0 h 959076"/>
                  <a:gd name="connsiteX3" fmla="*/ 2563209 w 2563209"/>
                  <a:gd name="connsiteY3" fmla="*/ 592783 h 959076"/>
                  <a:gd name="connsiteX4" fmla="*/ 498077 w 2563209"/>
                  <a:gd name="connsiteY4" fmla="*/ 959076 h 959076"/>
                  <a:gd name="connsiteX0" fmla="*/ 598609 w 2663741"/>
                  <a:gd name="connsiteY0" fmla="*/ 959076 h 959076"/>
                  <a:gd name="connsiteX1" fmla="*/ 0 w 2663741"/>
                  <a:gd name="connsiteY1" fmla="*/ 661135 h 959076"/>
                  <a:gd name="connsiteX2" fmla="*/ 1436178 w 2663741"/>
                  <a:gd name="connsiteY2" fmla="*/ 0 h 959076"/>
                  <a:gd name="connsiteX3" fmla="*/ 2663741 w 2663741"/>
                  <a:gd name="connsiteY3" fmla="*/ 592783 h 959076"/>
                  <a:gd name="connsiteX4" fmla="*/ 598609 w 2663741"/>
                  <a:gd name="connsiteY4" fmla="*/ 959076 h 959076"/>
                  <a:gd name="connsiteX0" fmla="*/ 598609 w 2985382"/>
                  <a:gd name="connsiteY0" fmla="*/ 959076 h 959076"/>
                  <a:gd name="connsiteX1" fmla="*/ 0 w 2985382"/>
                  <a:gd name="connsiteY1" fmla="*/ 661135 h 959076"/>
                  <a:gd name="connsiteX2" fmla="*/ 1436178 w 2985382"/>
                  <a:gd name="connsiteY2" fmla="*/ 0 h 959076"/>
                  <a:gd name="connsiteX3" fmla="*/ 2985382 w 2985382"/>
                  <a:gd name="connsiteY3" fmla="*/ 448002 h 959076"/>
                  <a:gd name="connsiteX4" fmla="*/ 598609 w 2985382"/>
                  <a:gd name="connsiteY4" fmla="*/ 959076 h 959076"/>
                  <a:gd name="connsiteX0" fmla="*/ 386618 w 2773391"/>
                  <a:gd name="connsiteY0" fmla="*/ 959076 h 959076"/>
                  <a:gd name="connsiteX1" fmla="*/ 0 w 2773391"/>
                  <a:gd name="connsiteY1" fmla="*/ 784199 h 959076"/>
                  <a:gd name="connsiteX2" fmla="*/ 1224187 w 2773391"/>
                  <a:gd name="connsiteY2" fmla="*/ 0 h 959076"/>
                  <a:gd name="connsiteX3" fmla="*/ 2773391 w 2773391"/>
                  <a:gd name="connsiteY3" fmla="*/ 448002 h 959076"/>
                  <a:gd name="connsiteX4" fmla="*/ 386618 w 2773391"/>
                  <a:gd name="connsiteY4" fmla="*/ 959076 h 959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391" h="959076">
                    <a:moveTo>
                      <a:pt x="386618" y="959076"/>
                    </a:moveTo>
                    <a:lnTo>
                      <a:pt x="0" y="784199"/>
                    </a:lnTo>
                    <a:lnTo>
                      <a:pt x="1224187" y="0"/>
                    </a:lnTo>
                    <a:lnTo>
                      <a:pt x="2773391" y="448002"/>
                    </a:lnTo>
                    <a:lnTo>
                      <a:pt x="386618" y="959076"/>
                    </a:lnTo>
                    <a:close/>
                  </a:path>
                </a:pathLst>
              </a:custGeom>
              <a:solidFill>
                <a:srgbClr val="08A0CB"/>
              </a:solidFill>
              <a:ln w="14964"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318171A2-9AE5-05DD-E8D8-0EA082311D2A}"/>
                  </a:ext>
                </a:extLst>
              </p:cNvPr>
              <p:cNvSpPr/>
              <p:nvPr/>
            </p:nvSpPr>
            <p:spPr>
              <a:xfrm flipH="1">
                <a:off x="1275629" y="3359019"/>
                <a:ext cx="3264633" cy="1339909"/>
              </a:xfrm>
              <a:custGeom>
                <a:avLst/>
                <a:gdLst>
                  <a:gd name="connsiteX0" fmla="*/ 2518002 w 2518001"/>
                  <a:gd name="connsiteY0" fmla="*/ 0 h 1213792"/>
                  <a:gd name="connsiteX1" fmla="*/ 1949131 w 2518001"/>
                  <a:gd name="connsiteY1" fmla="*/ 1213793 h 1213792"/>
                  <a:gd name="connsiteX2" fmla="*/ 0 w 2518001"/>
                  <a:gd name="connsiteY2" fmla="*/ 273363 h 1213792"/>
                  <a:gd name="connsiteX3" fmla="*/ 2518002 w 2518001"/>
                  <a:gd name="connsiteY3" fmla="*/ 0 h 1213792"/>
                  <a:gd name="connsiteX0" fmla="*/ 2518002 w 2585103"/>
                  <a:gd name="connsiteY0" fmla="*/ 0 h 1061773"/>
                  <a:gd name="connsiteX1" fmla="*/ 2585103 w 2585103"/>
                  <a:gd name="connsiteY1" fmla="*/ 1061773 h 1061773"/>
                  <a:gd name="connsiteX2" fmla="*/ 0 w 2585103"/>
                  <a:gd name="connsiteY2" fmla="*/ 273363 h 1061773"/>
                  <a:gd name="connsiteX3" fmla="*/ 2518002 w 2585103"/>
                  <a:gd name="connsiteY3" fmla="*/ 0 h 1061773"/>
                  <a:gd name="connsiteX0" fmla="*/ 2518002 w 2518002"/>
                  <a:gd name="connsiteY0" fmla="*/ 0 h 1018339"/>
                  <a:gd name="connsiteX1" fmla="*/ 2395042 w 2518002"/>
                  <a:gd name="connsiteY1" fmla="*/ 1018339 h 1018339"/>
                  <a:gd name="connsiteX2" fmla="*/ 0 w 2518002"/>
                  <a:gd name="connsiteY2" fmla="*/ 273363 h 1018339"/>
                  <a:gd name="connsiteX3" fmla="*/ 2518002 w 2518002"/>
                  <a:gd name="connsiteY3" fmla="*/ 0 h 1018339"/>
                </a:gdLst>
                <a:ahLst/>
                <a:cxnLst>
                  <a:cxn ang="0">
                    <a:pos x="connsiteX0" y="connsiteY0"/>
                  </a:cxn>
                  <a:cxn ang="0">
                    <a:pos x="connsiteX1" y="connsiteY1"/>
                  </a:cxn>
                  <a:cxn ang="0">
                    <a:pos x="connsiteX2" y="connsiteY2"/>
                  </a:cxn>
                  <a:cxn ang="0">
                    <a:pos x="connsiteX3" y="connsiteY3"/>
                  </a:cxn>
                </a:cxnLst>
                <a:rect l="l" t="t" r="r" b="b"/>
                <a:pathLst>
                  <a:path w="2518002" h="1018339">
                    <a:moveTo>
                      <a:pt x="2518002" y="0"/>
                    </a:moveTo>
                    <a:lnTo>
                      <a:pt x="2395042" y="1018339"/>
                    </a:lnTo>
                    <a:lnTo>
                      <a:pt x="0" y="273363"/>
                    </a:lnTo>
                    <a:lnTo>
                      <a:pt x="2518002" y="0"/>
                    </a:lnTo>
                    <a:close/>
                  </a:path>
                </a:pathLst>
              </a:custGeom>
              <a:solidFill>
                <a:srgbClr val="C8DA2F"/>
              </a:solidFill>
              <a:ln w="14964"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6845D79A-D774-0710-AFBF-C999829AD65A}"/>
                  </a:ext>
                </a:extLst>
              </p:cNvPr>
              <p:cNvSpPr/>
              <p:nvPr/>
            </p:nvSpPr>
            <p:spPr>
              <a:xfrm flipH="1">
                <a:off x="5613805" y="3402560"/>
                <a:ext cx="2624151" cy="2044202"/>
              </a:xfrm>
              <a:custGeom>
                <a:avLst/>
                <a:gdLst>
                  <a:gd name="connsiteX0" fmla="*/ 0 w 2414706"/>
                  <a:gd name="connsiteY0" fmla="*/ 0 h 1702578"/>
                  <a:gd name="connsiteX1" fmla="*/ 2414706 w 2414706"/>
                  <a:gd name="connsiteY1" fmla="*/ 1582239 h 1702578"/>
                  <a:gd name="connsiteX2" fmla="*/ 848815 w 2414706"/>
                  <a:gd name="connsiteY2" fmla="*/ 1702578 h 1702578"/>
                  <a:gd name="connsiteX3" fmla="*/ 0 w 2414706"/>
                  <a:gd name="connsiteY3" fmla="*/ 0 h 1702578"/>
                  <a:gd name="connsiteX0" fmla="*/ 0 w 1832018"/>
                  <a:gd name="connsiteY0" fmla="*/ 0 h 1702578"/>
                  <a:gd name="connsiteX1" fmla="*/ 1832018 w 1832018"/>
                  <a:gd name="connsiteY1" fmla="*/ 1539709 h 1702578"/>
                  <a:gd name="connsiteX2" fmla="*/ 848815 w 1832018"/>
                  <a:gd name="connsiteY2" fmla="*/ 1702578 h 1702578"/>
                  <a:gd name="connsiteX3" fmla="*/ 0 w 1832018"/>
                  <a:gd name="connsiteY3" fmla="*/ 0 h 1702578"/>
                  <a:gd name="connsiteX0" fmla="*/ 0 w 2004667"/>
                  <a:gd name="connsiteY0" fmla="*/ 0 h 1702578"/>
                  <a:gd name="connsiteX1" fmla="*/ 2004667 w 2004667"/>
                  <a:gd name="connsiteY1" fmla="*/ 1369588 h 1702578"/>
                  <a:gd name="connsiteX2" fmla="*/ 848815 w 2004667"/>
                  <a:gd name="connsiteY2" fmla="*/ 1702578 h 1702578"/>
                  <a:gd name="connsiteX3" fmla="*/ 0 w 2004667"/>
                  <a:gd name="connsiteY3" fmla="*/ 0 h 1702578"/>
                  <a:gd name="connsiteX0" fmla="*/ 0 w 2047829"/>
                  <a:gd name="connsiteY0" fmla="*/ 0 h 1702578"/>
                  <a:gd name="connsiteX1" fmla="*/ 2047829 w 2047829"/>
                  <a:gd name="connsiteY1" fmla="*/ 1358955 h 1702578"/>
                  <a:gd name="connsiteX2" fmla="*/ 848815 w 2047829"/>
                  <a:gd name="connsiteY2" fmla="*/ 1702578 h 1702578"/>
                  <a:gd name="connsiteX3" fmla="*/ 0 w 2047829"/>
                  <a:gd name="connsiteY3" fmla="*/ 0 h 1702578"/>
                  <a:gd name="connsiteX0" fmla="*/ 0 w 2024629"/>
                  <a:gd name="connsiteY0" fmla="*/ 0 h 1702578"/>
                  <a:gd name="connsiteX1" fmla="*/ 2024629 w 2024629"/>
                  <a:gd name="connsiteY1" fmla="*/ 1339905 h 1702578"/>
                  <a:gd name="connsiteX2" fmla="*/ 848815 w 2024629"/>
                  <a:gd name="connsiteY2" fmla="*/ 1702578 h 1702578"/>
                  <a:gd name="connsiteX3" fmla="*/ 0 w 2024629"/>
                  <a:gd name="connsiteY3" fmla="*/ 0 h 1702578"/>
                  <a:gd name="connsiteX0" fmla="*/ 0 w 2971948"/>
                  <a:gd name="connsiteY0" fmla="*/ 0 h 1835928"/>
                  <a:gd name="connsiteX1" fmla="*/ 2971948 w 2971948"/>
                  <a:gd name="connsiteY1" fmla="*/ 1473255 h 1835928"/>
                  <a:gd name="connsiteX2" fmla="*/ 1796134 w 2971948"/>
                  <a:gd name="connsiteY2" fmla="*/ 1835928 h 1835928"/>
                  <a:gd name="connsiteX3" fmla="*/ 0 w 2971948"/>
                  <a:gd name="connsiteY3" fmla="*/ 0 h 1835928"/>
                  <a:gd name="connsiteX0" fmla="*/ 0 w 2985481"/>
                  <a:gd name="connsiteY0" fmla="*/ 0 h 1835928"/>
                  <a:gd name="connsiteX1" fmla="*/ 2985481 w 2985481"/>
                  <a:gd name="connsiteY1" fmla="*/ 1471350 h 1835928"/>
                  <a:gd name="connsiteX2" fmla="*/ 1796134 w 2985481"/>
                  <a:gd name="connsiteY2" fmla="*/ 1835928 h 1835928"/>
                  <a:gd name="connsiteX3" fmla="*/ 0 w 2985481"/>
                  <a:gd name="connsiteY3" fmla="*/ 0 h 1835928"/>
                  <a:gd name="connsiteX0" fmla="*/ 0 w 2981614"/>
                  <a:gd name="connsiteY0" fmla="*/ 0 h 1835928"/>
                  <a:gd name="connsiteX1" fmla="*/ 2981614 w 2981614"/>
                  <a:gd name="connsiteY1" fmla="*/ 1478970 h 1835928"/>
                  <a:gd name="connsiteX2" fmla="*/ 1796134 w 2981614"/>
                  <a:gd name="connsiteY2" fmla="*/ 1835928 h 1835928"/>
                  <a:gd name="connsiteX3" fmla="*/ 0 w 2981614"/>
                  <a:gd name="connsiteY3" fmla="*/ 0 h 1835928"/>
                  <a:gd name="connsiteX0" fmla="*/ 0 w 2119031"/>
                  <a:gd name="connsiteY0" fmla="*/ 0 h 1321955"/>
                  <a:gd name="connsiteX1" fmla="*/ 2119031 w 2119031"/>
                  <a:gd name="connsiteY1" fmla="*/ 964997 h 1321955"/>
                  <a:gd name="connsiteX2" fmla="*/ 933551 w 2119031"/>
                  <a:gd name="connsiteY2" fmla="*/ 1321955 h 1321955"/>
                  <a:gd name="connsiteX3" fmla="*/ 0 w 2119031"/>
                  <a:gd name="connsiteY3" fmla="*/ 0 h 1321955"/>
                  <a:gd name="connsiteX0" fmla="*/ 0 w 2024001"/>
                  <a:gd name="connsiteY0" fmla="*/ 0 h 1553605"/>
                  <a:gd name="connsiteX1" fmla="*/ 2024001 w 2024001"/>
                  <a:gd name="connsiteY1" fmla="*/ 1196647 h 1553605"/>
                  <a:gd name="connsiteX2" fmla="*/ 838521 w 2024001"/>
                  <a:gd name="connsiteY2" fmla="*/ 1553605 h 1553605"/>
                  <a:gd name="connsiteX3" fmla="*/ 0 w 2024001"/>
                  <a:gd name="connsiteY3" fmla="*/ 0 h 1553605"/>
                </a:gdLst>
                <a:ahLst/>
                <a:cxnLst>
                  <a:cxn ang="0">
                    <a:pos x="connsiteX0" y="connsiteY0"/>
                  </a:cxn>
                  <a:cxn ang="0">
                    <a:pos x="connsiteX1" y="connsiteY1"/>
                  </a:cxn>
                  <a:cxn ang="0">
                    <a:pos x="connsiteX2" y="connsiteY2"/>
                  </a:cxn>
                  <a:cxn ang="0">
                    <a:pos x="connsiteX3" y="connsiteY3"/>
                  </a:cxn>
                </a:cxnLst>
                <a:rect l="l" t="t" r="r" b="b"/>
                <a:pathLst>
                  <a:path w="2024001" h="1553605">
                    <a:moveTo>
                      <a:pt x="0" y="0"/>
                    </a:moveTo>
                    <a:lnTo>
                      <a:pt x="2024001" y="1196647"/>
                    </a:lnTo>
                    <a:lnTo>
                      <a:pt x="838521" y="1553605"/>
                    </a:lnTo>
                    <a:lnTo>
                      <a:pt x="0" y="0"/>
                    </a:lnTo>
                    <a:close/>
                  </a:path>
                </a:pathLst>
              </a:custGeom>
              <a:solidFill>
                <a:srgbClr val="45BEE9"/>
              </a:solidFill>
              <a:ln w="14964"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1B34832-F6C4-6271-3567-E8C4F6DDEA08}"/>
                  </a:ext>
                </a:extLst>
              </p:cNvPr>
              <p:cNvSpPr/>
              <p:nvPr/>
            </p:nvSpPr>
            <p:spPr>
              <a:xfrm flipH="1">
                <a:off x="42712" y="3359020"/>
                <a:ext cx="1650609" cy="1648109"/>
              </a:xfrm>
              <a:custGeom>
                <a:avLst/>
                <a:gdLst>
                  <a:gd name="connsiteX0" fmla="*/ 0 w 1887752"/>
                  <a:gd name="connsiteY0" fmla="*/ 1830346 h 1830345"/>
                  <a:gd name="connsiteX1" fmla="*/ 988039 w 1887752"/>
                  <a:gd name="connsiteY1" fmla="*/ 0 h 1830345"/>
                  <a:gd name="connsiteX2" fmla="*/ 1887752 w 1887752"/>
                  <a:gd name="connsiteY2" fmla="*/ 1161794 h 1830345"/>
                  <a:gd name="connsiteX3" fmla="*/ 0 w 1887752"/>
                  <a:gd name="connsiteY3" fmla="*/ 1830346 h 1830345"/>
                  <a:gd name="connsiteX0" fmla="*/ 0 w 1887752"/>
                  <a:gd name="connsiteY0" fmla="*/ 1830346 h 1830346"/>
                  <a:gd name="connsiteX1" fmla="*/ 988039 w 1887752"/>
                  <a:gd name="connsiteY1" fmla="*/ 0 h 1830346"/>
                  <a:gd name="connsiteX2" fmla="*/ 1887752 w 1887752"/>
                  <a:gd name="connsiteY2" fmla="*/ 938510 h 1830346"/>
                  <a:gd name="connsiteX3" fmla="*/ 0 w 1887752"/>
                  <a:gd name="connsiteY3" fmla="*/ 1830346 h 1830346"/>
                  <a:gd name="connsiteX0" fmla="*/ 0 w 1898385"/>
                  <a:gd name="connsiteY0" fmla="*/ 1830346 h 1830346"/>
                  <a:gd name="connsiteX1" fmla="*/ 988039 w 1898385"/>
                  <a:gd name="connsiteY1" fmla="*/ 0 h 1830346"/>
                  <a:gd name="connsiteX2" fmla="*/ 1898385 w 1898385"/>
                  <a:gd name="connsiteY2" fmla="*/ 789654 h 1830346"/>
                  <a:gd name="connsiteX3" fmla="*/ 0 w 1898385"/>
                  <a:gd name="connsiteY3" fmla="*/ 1830346 h 1830346"/>
                  <a:gd name="connsiteX0" fmla="*/ 0 w 1781427"/>
                  <a:gd name="connsiteY0" fmla="*/ 1830346 h 1830346"/>
                  <a:gd name="connsiteX1" fmla="*/ 988039 w 1781427"/>
                  <a:gd name="connsiteY1" fmla="*/ 0 h 1830346"/>
                  <a:gd name="connsiteX2" fmla="*/ 1781427 w 1781427"/>
                  <a:gd name="connsiteY2" fmla="*/ 938510 h 1830346"/>
                  <a:gd name="connsiteX3" fmla="*/ 0 w 1781427"/>
                  <a:gd name="connsiteY3" fmla="*/ 1830346 h 1830346"/>
                  <a:gd name="connsiteX0" fmla="*/ 0 w 1855855"/>
                  <a:gd name="connsiteY0" fmla="*/ 1830346 h 1830346"/>
                  <a:gd name="connsiteX1" fmla="*/ 988039 w 1855855"/>
                  <a:gd name="connsiteY1" fmla="*/ 0 h 1830346"/>
                  <a:gd name="connsiteX2" fmla="*/ 1855855 w 1855855"/>
                  <a:gd name="connsiteY2" fmla="*/ 725859 h 1830346"/>
                  <a:gd name="connsiteX3" fmla="*/ 0 w 1855855"/>
                  <a:gd name="connsiteY3" fmla="*/ 1830346 h 1830346"/>
                  <a:gd name="connsiteX0" fmla="*/ 0 w 2004711"/>
                  <a:gd name="connsiteY0" fmla="*/ 1830346 h 1830346"/>
                  <a:gd name="connsiteX1" fmla="*/ 988039 w 2004711"/>
                  <a:gd name="connsiteY1" fmla="*/ 0 h 1830346"/>
                  <a:gd name="connsiteX2" fmla="*/ 2004711 w 2004711"/>
                  <a:gd name="connsiteY2" fmla="*/ 374985 h 1830346"/>
                  <a:gd name="connsiteX3" fmla="*/ 0 w 2004711"/>
                  <a:gd name="connsiteY3" fmla="*/ 1830346 h 1830346"/>
                  <a:gd name="connsiteX0" fmla="*/ 0 w 1898385"/>
                  <a:gd name="connsiteY0" fmla="*/ 1830346 h 1830346"/>
                  <a:gd name="connsiteX1" fmla="*/ 988039 w 1898385"/>
                  <a:gd name="connsiteY1" fmla="*/ 0 h 1830346"/>
                  <a:gd name="connsiteX2" fmla="*/ 1898385 w 1898385"/>
                  <a:gd name="connsiteY2" fmla="*/ 343087 h 1830346"/>
                  <a:gd name="connsiteX3" fmla="*/ 0 w 1898385"/>
                  <a:gd name="connsiteY3" fmla="*/ 1830346 h 1830346"/>
                  <a:gd name="connsiteX0" fmla="*/ 0 w 1781427"/>
                  <a:gd name="connsiteY0" fmla="*/ 1830346 h 1830346"/>
                  <a:gd name="connsiteX1" fmla="*/ 988039 w 1781427"/>
                  <a:gd name="connsiteY1" fmla="*/ 0 h 1830346"/>
                  <a:gd name="connsiteX2" fmla="*/ 1781427 w 1781427"/>
                  <a:gd name="connsiteY2" fmla="*/ 321822 h 1830346"/>
                  <a:gd name="connsiteX3" fmla="*/ 0 w 1781427"/>
                  <a:gd name="connsiteY3" fmla="*/ 1830346 h 1830346"/>
                  <a:gd name="connsiteX0" fmla="*/ 0 w 1845223"/>
                  <a:gd name="connsiteY0" fmla="*/ 1830346 h 1830346"/>
                  <a:gd name="connsiteX1" fmla="*/ 988039 w 1845223"/>
                  <a:gd name="connsiteY1" fmla="*/ 0 h 1830346"/>
                  <a:gd name="connsiteX2" fmla="*/ 1845223 w 1845223"/>
                  <a:gd name="connsiteY2" fmla="*/ 343087 h 1830346"/>
                  <a:gd name="connsiteX3" fmla="*/ 0 w 1845223"/>
                  <a:gd name="connsiteY3" fmla="*/ 1830346 h 1830346"/>
                  <a:gd name="connsiteX0" fmla="*/ 0 w 1909018"/>
                  <a:gd name="connsiteY0" fmla="*/ 1830346 h 1830346"/>
                  <a:gd name="connsiteX1" fmla="*/ 988039 w 1909018"/>
                  <a:gd name="connsiteY1" fmla="*/ 0 h 1830346"/>
                  <a:gd name="connsiteX2" fmla="*/ 1909018 w 1909018"/>
                  <a:gd name="connsiteY2" fmla="*/ 374985 h 1830346"/>
                  <a:gd name="connsiteX3" fmla="*/ 0 w 1909018"/>
                  <a:gd name="connsiteY3" fmla="*/ 1830346 h 1830346"/>
                  <a:gd name="connsiteX0" fmla="*/ 0 w 1696366"/>
                  <a:gd name="connsiteY0" fmla="*/ 1426309 h 1426309"/>
                  <a:gd name="connsiteX1" fmla="*/ 775387 w 1696366"/>
                  <a:gd name="connsiteY1" fmla="*/ 0 h 1426309"/>
                  <a:gd name="connsiteX2" fmla="*/ 1696366 w 1696366"/>
                  <a:gd name="connsiteY2" fmla="*/ 374985 h 1426309"/>
                  <a:gd name="connsiteX3" fmla="*/ 0 w 1696366"/>
                  <a:gd name="connsiteY3" fmla="*/ 1426309 h 1426309"/>
                  <a:gd name="connsiteX0" fmla="*/ 0 w 1706998"/>
                  <a:gd name="connsiteY0" fmla="*/ 1426309 h 1426309"/>
                  <a:gd name="connsiteX1" fmla="*/ 775387 w 1706998"/>
                  <a:gd name="connsiteY1" fmla="*/ 0 h 1426309"/>
                  <a:gd name="connsiteX2" fmla="*/ 1706998 w 1706998"/>
                  <a:gd name="connsiteY2" fmla="*/ 332454 h 1426309"/>
                  <a:gd name="connsiteX3" fmla="*/ 0 w 1706998"/>
                  <a:gd name="connsiteY3" fmla="*/ 1426309 h 1426309"/>
                  <a:gd name="connsiteX0" fmla="*/ 0 w 1726331"/>
                  <a:gd name="connsiteY0" fmla="*/ 1426309 h 1426309"/>
                  <a:gd name="connsiteX1" fmla="*/ 775387 w 1726331"/>
                  <a:gd name="connsiteY1" fmla="*/ 0 h 1426309"/>
                  <a:gd name="connsiteX2" fmla="*/ 1726331 w 1726331"/>
                  <a:gd name="connsiteY2" fmla="*/ 343884 h 1426309"/>
                  <a:gd name="connsiteX3" fmla="*/ 0 w 1726331"/>
                  <a:gd name="connsiteY3" fmla="*/ 1426309 h 1426309"/>
                  <a:gd name="connsiteX0" fmla="*/ 0 w 1017259"/>
                  <a:gd name="connsiteY0" fmla="*/ 1361158 h 1361158"/>
                  <a:gd name="connsiteX1" fmla="*/ 66315 w 1017259"/>
                  <a:gd name="connsiteY1" fmla="*/ 0 h 1361158"/>
                  <a:gd name="connsiteX2" fmla="*/ 1017259 w 1017259"/>
                  <a:gd name="connsiteY2" fmla="*/ 343884 h 1361158"/>
                  <a:gd name="connsiteX3" fmla="*/ 0 w 1017259"/>
                  <a:gd name="connsiteY3" fmla="*/ 1361158 h 1361158"/>
                  <a:gd name="connsiteX0" fmla="*/ 0 w 1236560"/>
                  <a:gd name="connsiteY0" fmla="*/ 1433548 h 1433548"/>
                  <a:gd name="connsiteX1" fmla="*/ 285616 w 1236560"/>
                  <a:gd name="connsiteY1" fmla="*/ 0 h 1433548"/>
                  <a:gd name="connsiteX2" fmla="*/ 1236560 w 1236560"/>
                  <a:gd name="connsiteY2" fmla="*/ 343884 h 1433548"/>
                  <a:gd name="connsiteX3" fmla="*/ 0 w 1236560"/>
                  <a:gd name="connsiteY3" fmla="*/ 1433548 h 1433548"/>
                  <a:gd name="connsiteX0" fmla="*/ 0 w 1273110"/>
                  <a:gd name="connsiteY0" fmla="*/ 1252572 h 1252572"/>
                  <a:gd name="connsiteX1" fmla="*/ 322166 w 1273110"/>
                  <a:gd name="connsiteY1" fmla="*/ 0 h 1252572"/>
                  <a:gd name="connsiteX2" fmla="*/ 1273110 w 1273110"/>
                  <a:gd name="connsiteY2" fmla="*/ 343884 h 1252572"/>
                  <a:gd name="connsiteX3" fmla="*/ 0 w 1273110"/>
                  <a:gd name="connsiteY3" fmla="*/ 1252572 h 1252572"/>
                </a:gdLst>
                <a:ahLst/>
                <a:cxnLst>
                  <a:cxn ang="0">
                    <a:pos x="connsiteX0" y="connsiteY0"/>
                  </a:cxn>
                  <a:cxn ang="0">
                    <a:pos x="connsiteX1" y="connsiteY1"/>
                  </a:cxn>
                  <a:cxn ang="0">
                    <a:pos x="connsiteX2" y="connsiteY2"/>
                  </a:cxn>
                  <a:cxn ang="0">
                    <a:pos x="connsiteX3" y="connsiteY3"/>
                  </a:cxn>
                </a:cxnLst>
                <a:rect l="l" t="t" r="r" b="b"/>
                <a:pathLst>
                  <a:path w="1273110" h="1252572">
                    <a:moveTo>
                      <a:pt x="0" y="1252572"/>
                    </a:moveTo>
                    <a:lnTo>
                      <a:pt x="322166" y="0"/>
                    </a:lnTo>
                    <a:lnTo>
                      <a:pt x="1273110" y="343884"/>
                    </a:lnTo>
                    <a:lnTo>
                      <a:pt x="0" y="1252572"/>
                    </a:lnTo>
                    <a:close/>
                  </a:path>
                </a:pathLst>
              </a:custGeom>
              <a:solidFill>
                <a:srgbClr val="8DC641"/>
              </a:solidFill>
              <a:ln w="14964" cap="flat">
                <a:noFill/>
                <a:prstDash val="solid"/>
                <a:miter/>
              </a:ln>
            </p:spPr>
            <p:txBody>
              <a:bodyPr rtlCol="0" anchor="ctr"/>
              <a:lstStyle/>
              <a:p>
                <a:endParaRPr lang="en-US"/>
              </a:p>
            </p:txBody>
          </p:sp>
        </p:grpSp>
      </p:grpSp>
      <p:sp>
        <p:nvSpPr>
          <p:cNvPr id="7" name="Text Placeholder 3">
            <a:extLst>
              <a:ext uri="{FF2B5EF4-FFF2-40B4-BE49-F238E27FC236}">
                <a16:creationId xmlns:a16="http://schemas.microsoft.com/office/drawing/2014/main" id="{F37A67DF-2BD3-1297-97E2-DDFBD474D4F4}"/>
              </a:ext>
            </a:extLst>
          </p:cNvPr>
          <p:cNvSpPr>
            <a:spLocks noGrp="1"/>
          </p:cNvSpPr>
          <p:nvPr>
            <p:ph type="body" sz="half" idx="2"/>
          </p:nvPr>
        </p:nvSpPr>
        <p:spPr>
          <a:xfrm>
            <a:off x="315913" y="3048642"/>
            <a:ext cx="3124049" cy="1063494"/>
          </a:xfrm>
        </p:spPr>
        <p:txBody>
          <a:bodyPr>
            <a:normAutofit/>
          </a:bodyPr>
          <a:lstStyle>
            <a:lvl1pPr marL="0" indent="0">
              <a:buNone/>
              <a:defRPr sz="2800">
                <a:solidFill>
                  <a:schemeClr val="bg1"/>
                </a:solidFill>
                <a:latin typeface="Candara" panose="020E05020303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0627751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467C5FA-C802-2DC0-6213-76DD1909C0C4}"/>
              </a:ext>
            </a:extLst>
          </p:cNvPr>
          <p:cNvPicPr>
            <a:picLocks noChangeAspect="1"/>
          </p:cNvPicPr>
          <p:nvPr userDrawn="1"/>
        </p:nvPicPr>
        <p:blipFill rotWithShape="1">
          <a:blip r:embed="rId2" cstate="screen">
            <a:alphaModFix amt="70000"/>
            <a:extLst>
              <a:ext uri="{28A0092B-C50C-407E-A947-70E740481C1C}">
                <a14:useLocalDpi xmlns:a14="http://schemas.microsoft.com/office/drawing/2010/main"/>
              </a:ext>
            </a:extLst>
          </a:blip>
          <a:srcRect/>
          <a:stretch/>
        </p:blipFill>
        <p:spPr>
          <a:xfrm>
            <a:off x="0" y="-9078"/>
            <a:ext cx="4991514" cy="6867078"/>
          </a:xfrm>
          <a:prstGeom prst="rect">
            <a:avLst/>
          </a:prstGeom>
        </p:spPr>
      </p:pic>
      <p:sp>
        <p:nvSpPr>
          <p:cNvPr id="6" name="Rectangle 5">
            <a:extLst>
              <a:ext uri="{FF2B5EF4-FFF2-40B4-BE49-F238E27FC236}">
                <a16:creationId xmlns:a16="http://schemas.microsoft.com/office/drawing/2014/main" id="{5D8603C4-5226-BB06-5F37-F52CCD1FF3B7}"/>
              </a:ext>
            </a:extLst>
          </p:cNvPr>
          <p:cNvSpPr/>
          <p:nvPr userDrawn="1"/>
        </p:nvSpPr>
        <p:spPr>
          <a:xfrm>
            <a:off x="0" y="6754"/>
            <a:ext cx="4991514" cy="6858000"/>
          </a:xfrm>
          <a:prstGeom prst="rect">
            <a:avLst/>
          </a:prstGeom>
          <a:gradFill>
            <a:gsLst>
              <a:gs pos="24000">
                <a:srgbClr val="007DB7">
                  <a:alpha val="70000"/>
                </a:srgbClr>
              </a:gs>
              <a:gs pos="100000">
                <a:srgbClr val="8DC641">
                  <a:alpha val="6800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grpSp>
        <p:nvGrpSpPr>
          <p:cNvPr id="5" name="Group 4">
            <a:extLst>
              <a:ext uri="{FF2B5EF4-FFF2-40B4-BE49-F238E27FC236}">
                <a16:creationId xmlns:a16="http://schemas.microsoft.com/office/drawing/2014/main" id="{DBCD361B-4580-8D8D-0A79-49714E92AA53}"/>
              </a:ext>
            </a:extLst>
          </p:cNvPr>
          <p:cNvGrpSpPr/>
          <p:nvPr userDrawn="1"/>
        </p:nvGrpSpPr>
        <p:grpSpPr>
          <a:xfrm rot="16200000">
            <a:off x="1238217" y="2202267"/>
            <a:ext cx="6876601" cy="2434864"/>
            <a:chOff x="-18230" y="3981859"/>
            <a:chExt cx="12238699" cy="2893407"/>
          </a:xfrm>
        </p:grpSpPr>
        <p:sp>
          <p:nvSpPr>
            <p:cNvPr id="17" name="Rectangle 8">
              <a:extLst>
                <a:ext uri="{FF2B5EF4-FFF2-40B4-BE49-F238E27FC236}">
                  <a16:creationId xmlns:a16="http://schemas.microsoft.com/office/drawing/2014/main" id="{65B69609-A07A-0C1D-0E1C-7657330AC0AF}"/>
                </a:ext>
              </a:extLst>
            </p:cNvPr>
            <p:cNvSpPr/>
            <p:nvPr userDrawn="1"/>
          </p:nvSpPr>
          <p:spPr>
            <a:xfrm>
              <a:off x="-18230" y="4116588"/>
              <a:ext cx="12226676" cy="2758678"/>
            </a:xfrm>
            <a:custGeom>
              <a:avLst/>
              <a:gdLst>
                <a:gd name="connsiteX0" fmla="*/ 0 w 9491159"/>
                <a:gd name="connsiteY0" fmla="*/ 0 h 4768213"/>
                <a:gd name="connsiteX1" fmla="*/ 9491159 w 9491159"/>
                <a:gd name="connsiteY1" fmla="*/ 0 h 4768213"/>
                <a:gd name="connsiteX2" fmla="*/ 9491159 w 9491159"/>
                <a:gd name="connsiteY2" fmla="*/ 4768213 h 4768213"/>
                <a:gd name="connsiteX3" fmla="*/ 0 w 9491159"/>
                <a:gd name="connsiteY3" fmla="*/ 4768213 h 4768213"/>
                <a:gd name="connsiteX4" fmla="*/ 0 w 9491159"/>
                <a:gd name="connsiteY4" fmla="*/ 0 h 4768213"/>
                <a:gd name="connsiteX0" fmla="*/ 0 w 9491159"/>
                <a:gd name="connsiteY0" fmla="*/ 5806 h 4774019"/>
                <a:gd name="connsiteX1" fmla="*/ 645096 w 9491159"/>
                <a:gd name="connsiteY1" fmla="*/ 0 h 4774019"/>
                <a:gd name="connsiteX2" fmla="*/ 9491159 w 9491159"/>
                <a:gd name="connsiteY2" fmla="*/ 5806 h 4774019"/>
                <a:gd name="connsiteX3" fmla="*/ 9491159 w 9491159"/>
                <a:gd name="connsiteY3" fmla="*/ 4774019 h 4774019"/>
                <a:gd name="connsiteX4" fmla="*/ 0 w 9491159"/>
                <a:gd name="connsiteY4" fmla="*/ 4774019 h 4774019"/>
                <a:gd name="connsiteX5" fmla="*/ 0 w 9491159"/>
                <a:gd name="connsiteY5" fmla="*/ 5806 h 4774019"/>
                <a:gd name="connsiteX0" fmla="*/ 0 w 9491159"/>
                <a:gd name="connsiteY0" fmla="*/ 5806 h 4774019"/>
                <a:gd name="connsiteX1" fmla="*/ 645096 w 9491159"/>
                <a:gd name="connsiteY1" fmla="*/ 0 h 4774019"/>
                <a:gd name="connsiteX2" fmla="*/ 3218175 w 9491159"/>
                <a:gd name="connsiteY2" fmla="*/ 0 h 4774019"/>
                <a:gd name="connsiteX3" fmla="*/ 9491159 w 9491159"/>
                <a:gd name="connsiteY3" fmla="*/ 5806 h 4774019"/>
                <a:gd name="connsiteX4" fmla="*/ 9491159 w 9491159"/>
                <a:gd name="connsiteY4" fmla="*/ 4774019 h 4774019"/>
                <a:gd name="connsiteX5" fmla="*/ 0 w 9491159"/>
                <a:gd name="connsiteY5" fmla="*/ 4774019 h 4774019"/>
                <a:gd name="connsiteX6" fmla="*/ 0 w 9491159"/>
                <a:gd name="connsiteY6" fmla="*/ 5806 h 4774019"/>
                <a:gd name="connsiteX0" fmla="*/ 0 w 9491159"/>
                <a:gd name="connsiteY0" fmla="*/ 388578 h 5156791"/>
                <a:gd name="connsiteX1" fmla="*/ 1921003 w 9491159"/>
                <a:gd name="connsiteY1" fmla="*/ 0 h 5156791"/>
                <a:gd name="connsiteX2" fmla="*/ 3218175 w 9491159"/>
                <a:gd name="connsiteY2" fmla="*/ 382772 h 5156791"/>
                <a:gd name="connsiteX3" fmla="*/ 9491159 w 9491159"/>
                <a:gd name="connsiteY3" fmla="*/ 388578 h 5156791"/>
                <a:gd name="connsiteX4" fmla="*/ 9491159 w 9491159"/>
                <a:gd name="connsiteY4" fmla="*/ 5156791 h 5156791"/>
                <a:gd name="connsiteX5" fmla="*/ 0 w 9491159"/>
                <a:gd name="connsiteY5" fmla="*/ 5156791 h 5156791"/>
                <a:gd name="connsiteX6" fmla="*/ 0 w 9491159"/>
                <a:gd name="connsiteY6" fmla="*/ 388578 h 5156791"/>
                <a:gd name="connsiteX0" fmla="*/ 0 w 9491159"/>
                <a:gd name="connsiteY0" fmla="*/ 388578 h 5156791"/>
                <a:gd name="connsiteX1" fmla="*/ 1921003 w 9491159"/>
                <a:gd name="connsiteY1" fmla="*/ 0 h 5156791"/>
                <a:gd name="connsiteX2" fmla="*/ 3005524 w 9491159"/>
                <a:gd name="connsiteY2" fmla="*/ 1010093 h 5156791"/>
                <a:gd name="connsiteX3" fmla="*/ 9491159 w 9491159"/>
                <a:gd name="connsiteY3" fmla="*/ 388578 h 5156791"/>
                <a:gd name="connsiteX4" fmla="*/ 9491159 w 9491159"/>
                <a:gd name="connsiteY4" fmla="*/ 5156791 h 5156791"/>
                <a:gd name="connsiteX5" fmla="*/ 0 w 9491159"/>
                <a:gd name="connsiteY5" fmla="*/ 5156791 h 5156791"/>
                <a:gd name="connsiteX6" fmla="*/ 0 w 9491159"/>
                <a:gd name="connsiteY6" fmla="*/ 388578 h 5156791"/>
                <a:gd name="connsiteX0" fmla="*/ 0 w 9491159"/>
                <a:gd name="connsiteY0" fmla="*/ 388578 h 5156791"/>
                <a:gd name="connsiteX1" fmla="*/ 1921003 w 9491159"/>
                <a:gd name="connsiteY1" fmla="*/ 0 h 5156791"/>
                <a:gd name="connsiteX2" fmla="*/ 3898659 w 9491159"/>
                <a:gd name="connsiteY2" fmla="*/ 2211572 h 5156791"/>
                <a:gd name="connsiteX3" fmla="*/ 9491159 w 9491159"/>
                <a:gd name="connsiteY3" fmla="*/ 388578 h 5156791"/>
                <a:gd name="connsiteX4" fmla="*/ 9491159 w 9491159"/>
                <a:gd name="connsiteY4" fmla="*/ 5156791 h 5156791"/>
                <a:gd name="connsiteX5" fmla="*/ 0 w 9491159"/>
                <a:gd name="connsiteY5" fmla="*/ 5156791 h 5156791"/>
                <a:gd name="connsiteX6" fmla="*/ 0 w 9491159"/>
                <a:gd name="connsiteY6"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9491159 w 9491159"/>
                <a:gd name="connsiteY3" fmla="*/ 388578 h 5156791"/>
                <a:gd name="connsiteX4" fmla="*/ 9491159 w 9491159"/>
                <a:gd name="connsiteY4" fmla="*/ 5156791 h 5156791"/>
                <a:gd name="connsiteX5" fmla="*/ 0 w 9491159"/>
                <a:gd name="connsiteY5" fmla="*/ 5156791 h 5156791"/>
                <a:gd name="connsiteX6" fmla="*/ 0 w 9491159"/>
                <a:gd name="connsiteY6"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577524 w 9491159"/>
                <a:gd name="connsiteY3" fmla="*/ 893135 h 5156791"/>
                <a:gd name="connsiteX4" fmla="*/ 9491159 w 9491159"/>
                <a:gd name="connsiteY4" fmla="*/ 388578 h 5156791"/>
                <a:gd name="connsiteX5" fmla="*/ 9491159 w 9491159"/>
                <a:gd name="connsiteY5" fmla="*/ 5156791 h 5156791"/>
                <a:gd name="connsiteX6" fmla="*/ 0 w 9491159"/>
                <a:gd name="connsiteY6" fmla="*/ 5156791 h 5156791"/>
                <a:gd name="connsiteX7" fmla="*/ 0 w 9491159"/>
                <a:gd name="connsiteY7"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577524 w 9491159"/>
                <a:gd name="connsiteY3" fmla="*/ 893135 h 5156791"/>
                <a:gd name="connsiteX4" fmla="*/ 8853431 w 9491159"/>
                <a:gd name="connsiteY4" fmla="*/ 552893 h 5156791"/>
                <a:gd name="connsiteX5" fmla="*/ 9491159 w 9491159"/>
                <a:gd name="connsiteY5" fmla="*/ 388578 h 5156791"/>
                <a:gd name="connsiteX6" fmla="*/ 9491159 w 9491159"/>
                <a:gd name="connsiteY6" fmla="*/ 5156791 h 5156791"/>
                <a:gd name="connsiteX7" fmla="*/ 0 w 9491159"/>
                <a:gd name="connsiteY7" fmla="*/ 5156791 h 5156791"/>
                <a:gd name="connsiteX8" fmla="*/ 0 w 9491159"/>
                <a:gd name="connsiteY8"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694482 w 9491159"/>
                <a:gd name="connsiteY3" fmla="*/ 2030819 h 5156791"/>
                <a:gd name="connsiteX4" fmla="*/ 8853431 w 9491159"/>
                <a:gd name="connsiteY4" fmla="*/ 552893 h 5156791"/>
                <a:gd name="connsiteX5" fmla="*/ 9491159 w 9491159"/>
                <a:gd name="connsiteY5" fmla="*/ 388578 h 5156791"/>
                <a:gd name="connsiteX6" fmla="*/ 9491159 w 9491159"/>
                <a:gd name="connsiteY6" fmla="*/ 5156791 h 5156791"/>
                <a:gd name="connsiteX7" fmla="*/ 0 w 9491159"/>
                <a:gd name="connsiteY7" fmla="*/ 5156791 h 5156791"/>
                <a:gd name="connsiteX8" fmla="*/ 0 w 9491159"/>
                <a:gd name="connsiteY8"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354240 w 9491159"/>
                <a:gd name="connsiteY3" fmla="*/ 659219 h 5156791"/>
                <a:gd name="connsiteX4" fmla="*/ 8853431 w 9491159"/>
                <a:gd name="connsiteY4" fmla="*/ 552893 h 5156791"/>
                <a:gd name="connsiteX5" fmla="*/ 9491159 w 9491159"/>
                <a:gd name="connsiteY5" fmla="*/ 388578 h 5156791"/>
                <a:gd name="connsiteX6" fmla="*/ 9491159 w 9491159"/>
                <a:gd name="connsiteY6" fmla="*/ 5156791 h 5156791"/>
                <a:gd name="connsiteX7" fmla="*/ 0 w 9491159"/>
                <a:gd name="connsiteY7" fmla="*/ 5156791 h 5156791"/>
                <a:gd name="connsiteX8" fmla="*/ 0 w 9491159"/>
                <a:gd name="connsiteY8"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354240 w 9491159"/>
                <a:gd name="connsiteY3" fmla="*/ 659219 h 5156791"/>
                <a:gd name="connsiteX4" fmla="*/ 8502557 w 9491159"/>
                <a:gd name="connsiteY4" fmla="*/ 2264734 h 5156791"/>
                <a:gd name="connsiteX5" fmla="*/ 9491159 w 9491159"/>
                <a:gd name="connsiteY5" fmla="*/ 388578 h 5156791"/>
                <a:gd name="connsiteX6" fmla="*/ 9491159 w 9491159"/>
                <a:gd name="connsiteY6" fmla="*/ 5156791 h 5156791"/>
                <a:gd name="connsiteX7" fmla="*/ 0 w 9491159"/>
                <a:gd name="connsiteY7" fmla="*/ 5156791 h 5156791"/>
                <a:gd name="connsiteX8" fmla="*/ 0 w 9491159"/>
                <a:gd name="connsiteY8" fmla="*/ 388578 h 5156791"/>
                <a:gd name="connsiteX0" fmla="*/ 0 w 9491159"/>
                <a:gd name="connsiteY0" fmla="*/ 388578 h 5156791"/>
                <a:gd name="connsiteX1" fmla="*/ 1921003 w 9491159"/>
                <a:gd name="connsiteY1" fmla="*/ 0 h 5156791"/>
                <a:gd name="connsiteX2" fmla="*/ 4919385 w 9491159"/>
                <a:gd name="connsiteY2" fmla="*/ 1605517 h 5156791"/>
                <a:gd name="connsiteX3" fmla="*/ 7354240 w 9491159"/>
                <a:gd name="connsiteY3" fmla="*/ 659219 h 5156791"/>
                <a:gd name="connsiteX4" fmla="*/ 8917226 w 9491159"/>
                <a:gd name="connsiteY4" fmla="*/ 1414130 h 5156791"/>
                <a:gd name="connsiteX5" fmla="*/ 9491159 w 9491159"/>
                <a:gd name="connsiteY5" fmla="*/ 388578 h 5156791"/>
                <a:gd name="connsiteX6" fmla="*/ 9491159 w 9491159"/>
                <a:gd name="connsiteY6" fmla="*/ 5156791 h 5156791"/>
                <a:gd name="connsiteX7" fmla="*/ 0 w 9491159"/>
                <a:gd name="connsiteY7" fmla="*/ 5156791 h 5156791"/>
                <a:gd name="connsiteX8" fmla="*/ 0 w 9491159"/>
                <a:gd name="connsiteY8" fmla="*/ 388578 h 5156791"/>
                <a:gd name="connsiteX0" fmla="*/ 0 w 9948359"/>
                <a:gd name="connsiteY0" fmla="*/ 388578 h 5156791"/>
                <a:gd name="connsiteX1" fmla="*/ 1921003 w 9948359"/>
                <a:gd name="connsiteY1" fmla="*/ 0 h 5156791"/>
                <a:gd name="connsiteX2" fmla="*/ 4919385 w 9948359"/>
                <a:gd name="connsiteY2" fmla="*/ 1605517 h 5156791"/>
                <a:gd name="connsiteX3" fmla="*/ 7354240 w 9948359"/>
                <a:gd name="connsiteY3" fmla="*/ 659219 h 5156791"/>
                <a:gd name="connsiteX4" fmla="*/ 8917226 w 9948359"/>
                <a:gd name="connsiteY4" fmla="*/ 1414130 h 5156791"/>
                <a:gd name="connsiteX5" fmla="*/ 9948359 w 9948359"/>
                <a:gd name="connsiteY5" fmla="*/ 2557620 h 5156791"/>
                <a:gd name="connsiteX6" fmla="*/ 9491159 w 9948359"/>
                <a:gd name="connsiteY6" fmla="*/ 5156791 h 5156791"/>
                <a:gd name="connsiteX7" fmla="*/ 0 w 9948359"/>
                <a:gd name="connsiteY7" fmla="*/ 5156791 h 5156791"/>
                <a:gd name="connsiteX8" fmla="*/ 0 w 9948359"/>
                <a:gd name="connsiteY8" fmla="*/ 388578 h 5156791"/>
                <a:gd name="connsiteX0" fmla="*/ 0 w 9831401"/>
                <a:gd name="connsiteY0" fmla="*/ 388578 h 5156791"/>
                <a:gd name="connsiteX1" fmla="*/ 1921003 w 9831401"/>
                <a:gd name="connsiteY1" fmla="*/ 0 h 5156791"/>
                <a:gd name="connsiteX2" fmla="*/ 4919385 w 9831401"/>
                <a:gd name="connsiteY2" fmla="*/ 1605517 h 5156791"/>
                <a:gd name="connsiteX3" fmla="*/ 7354240 w 9831401"/>
                <a:gd name="connsiteY3" fmla="*/ 659219 h 5156791"/>
                <a:gd name="connsiteX4" fmla="*/ 8917226 w 9831401"/>
                <a:gd name="connsiteY4" fmla="*/ 1414130 h 5156791"/>
                <a:gd name="connsiteX5" fmla="*/ 9831401 w 9831401"/>
                <a:gd name="connsiteY5" fmla="*/ 1600690 h 5156791"/>
                <a:gd name="connsiteX6" fmla="*/ 9491159 w 9831401"/>
                <a:gd name="connsiteY6" fmla="*/ 5156791 h 5156791"/>
                <a:gd name="connsiteX7" fmla="*/ 0 w 9831401"/>
                <a:gd name="connsiteY7" fmla="*/ 5156791 h 5156791"/>
                <a:gd name="connsiteX8" fmla="*/ 0 w 9831401"/>
                <a:gd name="connsiteY8" fmla="*/ 388578 h 5156791"/>
                <a:gd name="connsiteX0" fmla="*/ 21266 w 9852667"/>
                <a:gd name="connsiteY0" fmla="*/ 388578 h 5156791"/>
                <a:gd name="connsiteX1" fmla="*/ 1942269 w 9852667"/>
                <a:gd name="connsiteY1" fmla="*/ 0 h 5156791"/>
                <a:gd name="connsiteX2" fmla="*/ 4940651 w 9852667"/>
                <a:gd name="connsiteY2" fmla="*/ 1605517 h 5156791"/>
                <a:gd name="connsiteX3" fmla="*/ 7375506 w 9852667"/>
                <a:gd name="connsiteY3" fmla="*/ 659219 h 5156791"/>
                <a:gd name="connsiteX4" fmla="*/ 8938492 w 9852667"/>
                <a:gd name="connsiteY4" fmla="*/ 1414130 h 5156791"/>
                <a:gd name="connsiteX5" fmla="*/ 9852667 w 9852667"/>
                <a:gd name="connsiteY5" fmla="*/ 1600690 h 5156791"/>
                <a:gd name="connsiteX6" fmla="*/ 9512425 w 9852667"/>
                <a:gd name="connsiteY6" fmla="*/ 5156791 h 5156791"/>
                <a:gd name="connsiteX7" fmla="*/ 0 w 9852667"/>
                <a:gd name="connsiteY7" fmla="*/ 4284921 h 5156791"/>
                <a:gd name="connsiteX8" fmla="*/ 21266 w 9852667"/>
                <a:gd name="connsiteY8" fmla="*/ 388578 h 5156791"/>
                <a:gd name="connsiteX0" fmla="*/ 21266 w 9852667"/>
                <a:gd name="connsiteY0" fmla="*/ 388578 h 4338084"/>
                <a:gd name="connsiteX1" fmla="*/ 1942269 w 9852667"/>
                <a:gd name="connsiteY1" fmla="*/ 0 h 4338084"/>
                <a:gd name="connsiteX2" fmla="*/ 4940651 w 9852667"/>
                <a:gd name="connsiteY2" fmla="*/ 1605517 h 4338084"/>
                <a:gd name="connsiteX3" fmla="*/ 7375506 w 9852667"/>
                <a:gd name="connsiteY3" fmla="*/ 659219 h 4338084"/>
                <a:gd name="connsiteX4" fmla="*/ 8938492 w 9852667"/>
                <a:gd name="connsiteY4" fmla="*/ 1414130 h 4338084"/>
                <a:gd name="connsiteX5" fmla="*/ 9852667 w 9852667"/>
                <a:gd name="connsiteY5" fmla="*/ 1600690 h 4338084"/>
                <a:gd name="connsiteX6" fmla="*/ 9725076 w 9852667"/>
                <a:gd name="connsiteY6" fmla="*/ 4338084 h 4338084"/>
                <a:gd name="connsiteX7" fmla="*/ 0 w 9852667"/>
                <a:gd name="connsiteY7" fmla="*/ 4284921 h 4338084"/>
                <a:gd name="connsiteX8" fmla="*/ 21266 w 9852667"/>
                <a:gd name="connsiteY8" fmla="*/ 388578 h 4338084"/>
                <a:gd name="connsiteX0" fmla="*/ 0 w 10288601"/>
                <a:gd name="connsiteY0" fmla="*/ 579964 h 4338084"/>
                <a:gd name="connsiteX1" fmla="*/ 2378203 w 10288601"/>
                <a:gd name="connsiteY1" fmla="*/ 0 h 4338084"/>
                <a:gd name="connsiteX2" fmla="*/ 5376585 w 10288601"/>
                <a:gd name="connsiteY2" fmla="*/ 1605517 h 4338084"/>
                <a:gd name="connsiteX3" fmla="*/ 7811440 w 10288601"/>
                <a:gd name="connsiteY3" fmla="*/ 659219 h 4338084"/>
                <a:gd name="connsiteX4" fmla="*/ 9374426 w 10288601"/>
                <a:gd name="connsiteY4" fmla="*/ 1414130 h 4338084"/>
                <a:gd name="connsiteX5" fmla="*/ 10288601 w 10288601"/>
                <a:gd name="connsiteY5" fmla="*/ 1600690 h 4338084"/>
                <a:gd name="connsiteX6" fmla="*/ 10161010 w 10288601"/>
                <a:gd name="connsiteY6" fmla="*/ 4338084 h 4338084"/>
                <a:gd name="connsiteX7" fmla="*/ 435934 w 10288601"/>
                <a:gd name="connsiteY7" fmla="*/ 4284921 h 4338084"/>
                <a:gd name="connsiteX8" fmla="*/ 0 w 10288601"/>
                <a:gd name="connsiteY8" fmla="*/ 579964 h 4338084"/>
                <a:gd name="connsiteX0" fmla="*/ 0 w 10288601"/>
                <a:gd name="connsiteY0" fmla="*/ 579964 h 4338084"/>
                <a:gd name="connsiteX1" fmla="*/ 2378203 w 10288601"/>
                <a:gd name="connsiteY1" fmla="*/ 0 h 4338084"/>
                <a:gd name="connsiteX2" fmla="*/ 5376585 w 10288601"/>
                <a:gd name="connsiteY2" fmla="*/ 1605517 h 4338084"/>
                <a:gd name="connsiteX3" fmla="*/ 7811440 w 10288601"/>
                <a:gd name="connsiteY3" fmla="*/ 659219 h 4338084"/>
                <a:gd name="connsiteX4" fmla="*/ 9959217 w 10288601"/>
                <a:gd name="connsiteY4" fmla="*/ 1073889 h 4338084"/>
                <a:gd name="connsiteX5" fmla="*/ 10288601 w 10288601"/>
                <a:gd name="connsiteY5" fmla="*/ 1600690 h 4338084"/>
                <a:gd name="connsiteX6" fmla="*/ 10161010 w 10288601"/>
                <a:gd name="connsiteY6" fmla="*/ 4338084 h 4338084"/>
                <a:gd name="connsiteX7" fmla="*/ 435934 w 10288601"/>
                <a:gd name="connsiteY7" fmla="*/ 4284921 h 4338084"/>
                <a:gd name="connsiteX8" fmla="*/ 0 w 10288601"/>
                <a:gd name="connsiteY8" fmla="*/ 579964 h 4338084"/>
                <a:gd name="connsiteX0" fmla="*/ 0 w 10161010"/>
                <a:gd name="connsiteY0" fmla="*/ 579964 h 4338084"/>
                <a:gd name="connsiteX1" fmla="*/ 2378203 w 10161010"/>
                <a:gd name="connsiteY1" fmla="*/ 0 h 4338084"/>
                <a:gd name="connsiteX2" fmla="*/ 5376585 w 10161010"/>
                <a:gd name="connsiteY2" fmla="*/ 1605517 h 4338084"/>
                <a:gd name="connsiteX3" fmla="*/ 7811440 w 10161010"/>
                <a:gd name="connsiteY3" fmla="*/ 659219 h 4338084"/>
                <a:gd name="connsiteX4" fmla="*/ 9959217 w 10161010"/>
                <a:gd name="connsiteY4" fmla="*/ 1073889 h 4338084"/>
                <a:gd name="connsiteX5" fmla="*/ 9554954 w 10161010"/>
                <a:gd name="connsiteY5" fmla="*/ 2685211 h 4338084"/>
                <a:gd name="connsiteX6" fmla="*/ 10161010 w 10161010"/>
                <a:gd name="connsiteY6" fmla="*/ 4338084 h 4338084"/>
                <a:gd name="connsiteX7" fmla="*/ 435934 w 10161010"/>
                <a:gd name="connsiteY7" fmla="*/ 4284921 h 4338084"/>
                <a:gd name="connsiteX8" fmla="*/ 0 w 10161010"/>
                <a:gd name="connsiteY8" fmla="*/ 579964 h 4338084"/>
                <a:gd name="connsiteX0" fmla="*/ 0 w 10161010"/>
                <a:gd name="connsiteY0" fmla="*/ 579964 h 4338084"/>
                <a:gd name="connsiteX1" fmla="*/ 2378203 w 10161010"/>
                <a:gd name="connsiteY1" fmla="*/ 0 h 4338084"/>
                <a:gd name="connsiteX2" fmla="*/ 5376585 w 10161010"/>
                <a:gd name="connsiteY2" fmla="*/ 1605517 h 4338084"/>
                <a:gd name="connsiteX3" fmla="*/ 7811440 w 10161010"/>
                <a:gd name="connsiteY3" fmla="*/ 659219 h 4338084"/>
                <a:gd name="connsiteX4" fmla="*/ 9959217 w 10161010"/>
                <a:gd name="connsiteY4" fmla="*/ 1073889 h 4338084"/>
                <a:gd name="connsiteX5" fmla="*/ 9214713 w 10161010"/>
                <a:gd name="connsiteY5" fmla="*/ 3142411 h 4338084"/>
                <a:gd name="connsiteX6" fmla="*/ 10161010 w 10161010"/>
                <a:gd name="connsiteY6" fmla="*/ 4338084 h 4338084"/>
                <a:gd name="connsiteX7" fmla="*/ 435934 w 10161010"/>
                <a:gd name="connsiteY7" fmla="*/ 4284921 h 4338084"/>
                <a:gd name="connsiteX8" fmla="*/ 0 w 10161010"/>
                <a:gd name="connsiteY8" fmla="*/ 579964 h 4338084"/>
                <a:gd name="connsiteX0" fmla="*/ 0 w 10161010"/>
                <a:gd name="connsiteY0" fmla="*/ 579964 h 4338084"/>
                <a:gd name="connsiteX1" fmla="*/ 2378203 w 10161010"/>
                <a:gd name="connsiteY1" fmla="*/ 0 h 4338084"/>
                <a:gd name="connsiteX2" fmla="*/ 5376585 w 10161010"/>
                <a:gd name="connsiteY2" fmla="*/ 1605517 h 4338084"/>
                <a:gd name="connsiteX3" fmla="*/ 7811440 w 10161010"/>
                <a:gd name="connsiteY3" fmla="*/ 659219 h 4338084"/>
                <a:gd name="connsiteX4" fmla="*/ 9959217 w 10161010"/>
                <a:gd name="connsiteY4" fmla="*/ 1073889 h 4338084"/>
                <a:gd name="connsiteX5" fmla="*/ 9767606 w 10161010"/>
                <a:gd name="connsiteY5" fmla="*/ 3376328 h 4338084"/>
                <a:gd name="connsiteX6" fmla="*/ 10161010 w 10161010"/>
                <a:gd name="connsiteY6" fmla="*/ 4338084 h 4338084"/>
                <a:gd name="connsiteX7" fmla="*/ 435934 w 10161010"/>
                <a:gd name="connsiteY7" fmla="*/ 4284921 h 4338084"/>
                <a:gd name="connsiteX8" fmla="*/ 0 w 10161010"/>
                <a:gd name="connsiteY8" fmla="*/ 579964 h 4338084"/>
                <a:gd name="connsiteX0" fmla="*/ 0 w 10161010"/>
                <a:gd name="connsiteY0" fmla="*/ 579964 h 4338084"/>
                <a:gd name="connsiteX1" fmla="*/ 2378203 w 10161010"/>
                <a:gd name="connsiteY1" fmla="*/ 0 h 4338084"/>
                <a:gd name="connsiteX2" fmla="*/ 5376585 w 10161010"/>
                <a:gd name="connsiteY2" fmla="*/ 1605517 h 4338084"/>
                <a:gd name="connsiteX3" fmla="*/ 7811440 w 10161010"/>
                <a:gd name="connsiteY3" fmla="*/ 659219 h 4338084"/>
                <a:gd name="connsiteX4" fmla="*/ 9842259 w 10161010"/>
                <a:gd name="connsiteY4" fmla="*/ 1084522 h 4338084"/>
                <a:gd name="connsiteX5" fmla="*/ 9767606 w 10161010"/>
                <a:gd name="connsiteY5" fmla="*/ 3376328 h 4338084"/>
                <a:gd name="connsiteX6" fmla="*/ 10161010 w 10161010"/>
                <a:gd name="connsiteY6" fmla="*/ 4338084 h 4338084"/>
                <a:gd name="connsiteX7" fmla="*/ 435934 w 10161010"/>
                <a:gd name="connsiteY7" fmla="*/ 4284921 h 4338084"/>
                <a:gd name="connsiteX8" fmla="*/ 0 w 10161010"/>
                <a:gd name="connsiteY8" fmla="*/ 579964 h 4338084"/>
                <a:gd name="connsiteX0" fmla="*/ 0 w 9842259"/>
                <a:gd name="connsiteY0" fmla="*/ 579964 h 4284921"/>
                <a:gd name="connsiteX1" fmla="*/ 2378203 w 9842259"/>
                <a:gd name="connsiteY1" fmla="*/ 0 h 4284921"/>
                <a:gd name="connsiteX2" fmla="*/ 5376585 w 9842259"/>
                <a:gd name="connsiteY2" fmla="*/ 1605517 h 4284921"/>
                <a:gd name="connsiteX3" fmla="*/ 7811440 w 9842259"/>
                <a:gd name="connsiteY3" fmla="*/ 659219 h 4284921"/>
                <a:gd name="connsiteX4" fmla="*/ 9842259 w 9842259"/>
                <a:gd name="connsiteY4" fmla="*/ 1084522 h 4284921"/>
                <a:gd name="connsiteX5" fmla="*/ 9767606 w 9842259"/>
                <a:gd name="connsiteY5" fmla="*/ 3376328 h 4284921"/>
                <a:gd name="connsiteX6" fmla="*/ 9182815 w 9842259"/>
                <a:gd name="connsiteY6" fmla="*/ 3253563 h 4284921"/>
                <a:gd name="connsiteX7" fmla="*/ 435934 w 9842259"/>
                <a:gd name="connsiteY7" fmla="*/ 4284921 h 4284921"/>
                <a:gd name="connsiteX8" fmla="*/ 0 w 9842259"/>
                <a:gd name="connsiteY8" fmla="*/ 579964 h 4284921"/>
                <a:gd name="connsiteX0" fmla="*/ 0 w 9842259"/>
                <a:gd name="connsiteY0" fmla="*/ 579964 h 4284921"/>
                <a:gd name="connsiteX1" fmla="*/ 2378203 w 9842259"/>
                <a:gd name="connsiteY1" fmla="*/ 0 h 4284921"/>
                <a:gd name="connsiteX2" fmla="*/ 5376585 w 9842259"/>
                <a:gd name="connsiteY2" fmla="*/ 1605517 h 4284921"/>
                <a:gd name="connsiteX3" fmla="*/ 7811440 w 9842259"/>
                <a:gd name="connsiteY3" fmla="*/ 659219 h 4284921"/>
                <a:gd name="connsiteX4" fmla="*/ 9842259 w 9842259"/>
                <a:gd name="connsiteY4" fmla="*/ 1084522 h 4284921"/>
                <a:gd name="connsiteX5" fmla="*/ 9767606 w 9842259"/>
                <a:gd name="connsiteY5" fmla="*/ 3376328 h 4284921"/>
                <a:gd name="connsiteX6" fmla="*/ 8470433 w 9842259"/>
                <a:gd name="connsiteY6" fmla="*/ 3359888 h 4284921"/>
                <a:gd name="connsiteX7" fmla="*/ 435934 w 9842259"/>
                <a:gd name="connsiteY7" fmla="*/ 4284921 h 4284921"/>
                <a:gd name="connsiteX8" fmla="*/ 0 w 9842259"/>
                <a:gd name="connsiteY8" fmla="*/ 579964 h 4284921"/>
                <a:gd name="connsiteX0" fmla="*/ 0 w 9842259"/>
                <a:gd name="connsiteY0" fmla="*/ 579964 h 3376328"/>
                <a:gd name="connsiteX1" fmla="*/ 2378203 w 9842259"/>
                <a:gd name="connsiteY1" fmla="*/ 0 h 3376328"/>
                <a:gd name="connsiteX2" fmla="*/ 5376585 w 9842259"/>
                <a:gd name="connsiteY2" fmla="*/ 1605517 h 3376328"/>
                <a:gd name="connsiteX3" fmla="*/ 7811440 w 9842259"/>
                <a:gd name="connsiteY3" fmla="*/ 659219 h 3376328"/>
                <a:gd name="connsiteX4" fmla="*/ 9842259 w 9842259"/>
                <a:gd name="connsiteY4" fmla="*/ 1084522 h 3376328"/>
                <a:gd name="connsiteX5" fmla="*/ 9767606 w 9842259"/>
                <a:gd name="connsiteY5" fmla="*/ 3376328 h 3376328"/>
                <a:gd name="connsiteX6" fmla="*/ 8470433 w 9842259"/>
                <a:gd name="connsiteY6" fmla="*/ 3359888 h 3376328"/>
                <a:gd name="connsiteX7" fmla="*/ 606054 w 9842259"/>
                <a:gd name="connsiteY7" fmla="*/ 2881423 h 3376328"/>
                <a:gd name="connsiteX8" fmla="*/ 0 w 9842259"/>
                <a:gd name="connsiteY8" fmla="*/ 579964 h 3376328"/>
                <a:gd name="connsiteX0" fmla="*/ 0 w 9842259"/>
                <a:gd name="connsiteY0" fmla="*/ 579964 h 3376328"/>
                <a:gd name="connsiteX1" fmla="*/ 2378203 w 9842259"/>
                <a:gd name="connsiteY1" fmla="*/ 0 h 3376328"/>
                <a:gd name="connsiteX2" fmla="*/ 5376585 w 9842259"/>
                <a:gd name="connsiteY2" fmla="*/ 1605517 h 3376328"/>
                <a:gd name="connsiteX3" fmla="*/ 7811440 w 9842259"/>
                <a:gd name="connsiteY3" fmla="*/ 659219 h 3376328"/>
                <a:gd name="connsiteX4" fmla="*/ 9842259 w 9842259"/>
                <a:gd name="connsiteY4" fmla="*/ 1084522 h 3376328"/>
                <a:gd name="connsiteX5" fmla="*/ 9767606 w 9842259"/>
                <a:gd name="connsiteY5" fmla="*/ 3376328 h 3376328"/>
                <a:gd name="connsiteX6" fmla="*/ 8470433 w 9842259"/>
                <a:gd name="connsiteY6" fmla="*/ 3359888 h 3376328"/>
                <a:gd name="connsiteX7" fmla="*/ 637952 w 9842259"/>
                <a:gd name="connsiteY7" fmla="*/ 3349256 h 3376328"/>
                <a:gd name="connsiteX8" fmla="*/ 0 w 9842259"/>
                <a:gd name="connsiteY8" fmla="*/ 579964 h 3376328"/>
                <a:gd name="connsiteX0" fmla="*/ 0 w 10214399"/>
                <a:gd name="connsiteY0" fmla="*/ 633127 h 3376328"/>
                <a:gd name="connsiteX1" fmla="*/ 2750343 w 10214399"/>
                <a:gd name="connsiteY1" fmla="*/ 0 h 3376328"/>
                <a:gd name="connsiteX2" fmla="*/ 5748725 w 10214399"/>
                <a:gd name="connsiteY2" fmla="*/ 1605517 h 3376328"/>
                <a:gd name="connsiteX3" fmla="*/ 8183580 w 10214399"/>
                <a:gd name="connsiteY3" fmla="*/ 659219 h 3376328"/>
                <a:gd name="connsiteX4" fmla="*/ 10214399 w 10214399"/>
                <a:gd name="connsiteY4" fmla="*/ 1084522 h 3376328"/>
                <a:gd name="connsiteX5" fmla="*/ 10139746 w 10214399"/>
                <a:gd name="connsiteY5" fmla="*/ 3376328 h 3376328"/>
                <a:gd name="connsiteX6" fmla="*/ 8842573 w 10214399"/>
                <a:gd name="connsiteY6" fmla="*/ 3359888 h 3376328"/>
                <a:gd name="connsiteX7" fmla="*/ 1010092 w 10214399"/>
                <a:gd name="connsiteY7" fmla="*/ 3349256 h 3376328"/>
                <a:gd name="connsiteX8" fmla="*/ 0 w 10214399"/>
                <a:gd name="connsiteY8" fmla="*/ 633127 h 3376328"/>
                <a:gd name="connsiteX0" fmla="*/ 42532 w 10256931"/>
                <a:gd name="connsiteY0" fmla="*/ 633127 h 3391786"/>
                <a:gd name="connsiteX1" fmla="*/ 2792875 w 10256931"/>
                <a:gd name="connsiteY1" fmla="*/ 0 h 3391786"/>
                <a:gd name="connsiteX2" fmla="*/ 5791257 w 10256931"/>
                <a:gd name="connsiteY2" fmla="*/ 1605517 h 3391786"/>
                <a:gd name="connsiteX3" fmla="*/ 8226112 w 10256931"/>
                <a:gd name="connsiteY3" fmla="*/ 659219 h 3391786"/>
                <a:gd name="connsiteX4" fmla="*/ 10256931 w 10256931"/>
                <a:gd name="connsiteY4" fmla="*/ 1084522 h 3391786"/>
                <a:gd name="connsiteX5" fmla="*/ 10182278 w 10256931"/>
                <a:gd name="connsiteY5" fmla="*/ 3376328 h 3391786"/>
                <a:gd name="connsiteX6" fmla="*/ 8885105 w 10256931"/>
                <a:gd name="connsiteY6" fmla="*/ 3359888 h 3391786"/>
                <a:gd name="connsiteX7" fmla="*/ 0 w 10256931"/>
                <a:gd name="connsiteY7" fmla="*/ 3391786 h 3391786"/>
                <a:gd name="connsiteX8" fmla="*/ 42532 w 10256931"/>
                <a:gd name="connsiteY8" fmla="*/ 633127 h 3391786"/>
                <a:gd name="connsiteX0" fmla="*/ 42532 w 10256931"/>
                <a:gd name="connsiteY0" fmla="*/ 633127 h 3391786"/>
                <a:gd name="connsiteX1" fmla="*/ 2792875 w 10256931"/>
                <a:gd name="connsiteY1" fmla="*/ 0 h 3391786"/>
                <a:gd name="connsiteX2" fmla="*/ 5791257 w 10256931"/>
                <a:gd name="connsiteY2" fmla="*/ 1605517 h 3391786"/>
                <a:gd name="connsiteX3" fmla="*/ 8226112 w 10256931"/>
                <a:gd name="connsiteY3" fmla="*/ 659219 h 3391786"/>
                <a:gd name="connsiteX4" fmla="*/ 10256931 w 10256931"/>
                <a:gd name="connsiteY4" fmla="*/ 1084522 h 3391786"/>
                <a:gd name="connsiteX5" fmla="*/ 10182278 w 10256931"/>
                <a:gd name="connsiteY5" fmla="*/ 3376328 h 3391786"/>
                <a:gd name="connsiteX6" fmla="*/ 8885105 w 10256931"/>
                <a:gd name="connsiteY6" fmla="*/ 3359888 h 3391786"/>
                <a:gd name="connsiteX7" fmla="*/ 0 w 10256931"/>
                <a:gd name="connsiteY7" fmla="*/ 3391786 h 3391786"/>
                <a:gd name="connsiteX8" fmla="*/ 42532 w 10256931"/>
                <a:gd name="connsiteY8" fmla="*/ 633127 h 3391786"/>
                <a:gd name="connsiteX0" fmla="*/ 42532 w 10256931"/>
                <a:gd name="connsiteY0" fmla="*/ 0 h 2758659"/>
                <a:gd name="connsiteX1" fmla="*/ 1229889 w 10256931"/>
                <a:gd name="connsiteY1" fmla="*/ 89887 h 2758659"/>
                <a:gd name="connsiteX2" fmla="*/ 5791257 w 10256931"/>
                <a:gd name="connsiteY2" fmla="*/ 972390 h 2758659"/>
                <a:gd name="connsiteX3" fmla="*/ 8226112 w 10256931"/>
                <a:gd name="connsiteY3" fmla="*/ 26092 h 2758659"/>
                <a:gd name="connsiteX4" fmla="*/ 10256931 w 10256931"/>
                <a:gd name="connsiteY4" fmla="*/ 451395 h 2758659"/>
                <a:gd name="connsiteX5" fmla="*/ 10182278 w 10256931"/>
                <a:gd name="connsiteY5" fmla="*/ 2743201 h 2758659"/>
                <a:gd name="connsiteX6" fmla="*/ 8885105 w 10256931"/>
                <a:gd name="connsiteY6" fmla="*/ 2726761 h 2758659"/>
                <a:gd name="connsiteX7" fmla="*/ 0 w 10256931"/>
                <a:gd name="connsiteY7" fmla="*/ 2758659 h 2758659"/>
                <a:gd name="connsiteX8" fmla="*/ 42532 w 10256931"/>
                <a:gd name="connsiteY8" fmla="*/ 0 h 2758659"/>
                <a:gd name="connsiteX0" fmla="*/ 42532 w 10256931"/>
                <a:gd name="connsiteY0" fmla="*/ 0 h 2758659"/>
                <a:gd name="connsiteX1" fmla="*/ 1229889 w 10256931"/>
                <a:gd name="connsiteY1" fmla="*/ 89887 h 2758659"/>
                <a:gd name="connsiteX2" fmla="*/ 4472820 w 10256931"/>
                <a:gd name="connsiteY2" fmla="*/ 972390 h 2758659"/>
                <a:gd name="connsiteX3" fmla="*/ 8226112 w 10256931"/>
                <a:gd name="connsiteY3" fmla="*/ 26092 h 2758659"/>
                <a:gd name="connsiteX4" fmla="*/ 10256931 w 10256931"/>
                <a:gd name="connsiteY4" fmla="*/ 451395 h 2758659"/>
                <a:gd name="connsiteX5" fmla="*/ 10182278 w 10256931"/>
                <a:gd name="connsiteY5" fmla="*/ 2743201 h 2758659"/>
                <a:gd name="connsiteX6" fmla="*/ 8885105 w 10256931"/>
                <a:gd name="connsiteY6" fmla="*/ 2726761 h 2758659"/>
                <a:gd name="connsiteX7" fmla="*/ 0 w 10256931"/>
                <a:gd name="connsiteY7" fmla="*/ 2758659 h 2758659"/>
                <a:gd name="connsiteX8" fmla="*/ 42532 w 10256931"/>
                <a:gd name="connsiteY8" fmla="*/ 0 h 2758659"/>
                <a:gd name="connsiteX0" fmla="*/ 42532 w 10256931"/>
                <a:gd name="connsiteY0" fmla="*/ 484270 h 3242929"/>
                <a:gd name="connsiteX1" fmla="*/ 1229889 w 10256931"/>
                <a:gd name="connsiteY1" fmla="*/ 574157 h 3242929"/>
                <a:gd name="connsiteX2" fmla="*/ 4472820 w 10256931"/>
                <a:gd name="connsiteY2" fmla="*/ 1456660 h 3242929"/>
                <a:gd name="connsiteX3" fmla="*/ 7258550 w 10256931"/>
                <a:gd name="connsiteY3" fmla="*/ 0 h 3242929"/>
                <a:gd name="connsiteX4" fmla="*/ 10256931 w 10256931"/>
                <a:gd name="connsiteY4" fmla="*/ 935665 h 3242929"/>
                <a:gd name="connsiteX5" fmla="*/ 10182278 w 10256931"/>
                <a:gd name="connsiteY5" fmla="*/ 3227471 h 3242929"/>
                <a:gd name="connsiteX6" fmla="*/ 8885105 w 10256931"/>
                <a:gd name="connsiteY6" fmla="*/ 3211031 h 3242929"/>
                <a:gd name="connsiteX7" fmla="*/ 0 w 10256931"/>
                <a:gd name="connsiteY7" fmla="*/ 3242929 h 3242929"/>
                <a:gd name="connsiteX8" fmla="*/ 42532 w 10256931"/>
                <a:gd name="connsiteY8" fmla="*/ 484270 h 3242929"/>
                <a:gd name="connsiteX0" fmla="*/ 42532 w 10256931"/>
                <a:gd name="connsiteY0" fmla="*/ 548066 h 3306725"/>
                <a:gd name="connsiteX1" fmla="*/ 1229889 w 10256931"/>
                <a:gd name="connsiteY1" fmla="*/ 637953 h 3306725"/>
                <a:gd name="connsiteX2" fmla="*/ 4472820 w 10256931"/>
                <a:gd name="connsiteY2" fmla="*/ 1520456 h 3306725"/>
                <a:gd name="connsiteX3" fmla="*/ 7162857 w 10256931"/>
                <a:gd name="connsiteY3" fmla="*/ 0 h 3306725"/>
                <a:gd name="connsiteX4" fmla="*/ 10256931 w 10256931"/>
                <a:gd name="connsiteY4" fmla="*/ 999461 h 3306725"/>
                <a:gd name="connsiteX5" fmla="*/ 10182278 w 10256931"/>
                <a:gd name="connsiteY5" fmla="*/ 3291267 h 3306725"/>
                <a:gd name="connsiteX6" fmla="*/ 8885105 w 10256931"/>
                <a:gd name="connsiteY6" fmla="*/ 3274827 h 3306725"/>
                <a:gd name="connsiteX7" fmla="*/ 0 w 10256931"/>
                <a:gd name="connsiteY7" fmla="*/ 3306725 h 3306725"/>
                <a:gd name="connsiteX8" fmla="*/ 42532 w 10256931"/>
                <a:gd name="connsiteY8" fmla="*/ 548066 h 3306725"/>
                <a:gd name="connsiteX0" fmla="*/ 42532 w 10182278"/>
                <a:gd name="connsiteY0" fmla="*/ 548066 h 3306725"/>
                <a:gd name="connsiteX1" fmla="*/ 1229889 w 10182278"/>
                <a:gd name="connsiteY1" fmla="*/ 637953 h 3306725"/>
                <a:gd name="connsiteX2" fmla="*/ 4472820 w 10182278"/>
                <a:gd name="connsiteY2" fmla="*/ 1520456 h 3306725"/>
                <a:gd name="connsiteX3" fmla="*/ 7162857 w 10182278"/>
                <a:gd name="connsiteY3" fmla="*/ 0 h 3306725"/>
                <a:gd name="connsiteX4" fmla="*/ 9204308 w 10182278"/>
                <a:gd name="connsiteY4" fmla="*/ 393406 h 3306725"/>
                <a:gd name="connsiteX5" fmla="*/ 10182278 w 10182278"/>
                <a:gd name="connsiteY5" fmla="*/ 3291267 h 3306725"/>
                <a:gd name="connsiteX6" fmla="*/ 8885105 w 10182278"/>
                <a:gd name="connsiteY6" fmla="*/ 3274827 h 3306725"/>
                <a:gd name="connsiteX7" fmla="*/ 0 w 10182278"/>
                <a:gd name="connsiteY7" fmla="*/ 3306725 h 3306725"/>
                <a:gd name="connsiteX8" fmla="*/ 42532 w 1018227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8970166 w 9204308"/>
                <a:gd name="connsiteY5" fmla="*/ 2355602 h 3306725"/>
                <a:gd name="connsiteX6" fmla="*/ 8885105 w 9204308"/>
                <a:gd name="connsiteY6" fmla="*/ 3274827 h 3306725"/>
                <a:gd name="connsiteX7" fmla="*/ 0 w 9204308"/>
                <a:gd name="connsiteY7" fmla="*/ 3306725 h 3306725"/>
                <a:gd name="connsiteX8" fmla="*/ 42532 w 920430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9140287 w 9204308"/>
                <a:gd name="connsiteY5" fmla="*/ 2302439 h 3306725"/>
                <a:gd name="connsiteX6" fmla="*/ 8885105 w 9204308"/>
                <a:gd name="connsiteY6" fmla="*/ 3274827 h 3306725"/>
                <a:gd name="connsiteX7" fmla="*/ 0 w 9204308"/>
                <a:gd name="connsiteY7" fmla="*/ 3306725 h 3306725"/>
                <a:gd name="connsiteX8" fmla="*/ 42532 w 920430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9140287 w 9204308"/>
                <a:gd name="connsiteY5" fmla="*/ 2302439 h 3306725"/>
                <a:gd name="connsiteX6" fmla="*/ 4291840 w 9204308"/>
                <a:gd name="connsiteY6" fmla="*/ 2413590 h 3306725"/>
                <a:gd name="connsiteX7" fmla="*/ 0 w 9204308"/>
                <a:gd name="connsiteY7" fmla="*/ 3306725 h 3306725"/>
                <a:gd name="connsiteX8" fmla="*/ 42532 w 920430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9140287 w 9204308"/>
                <a:gd name="connsiteY5" fmla="*/ 2302439 h 3306725"/>
                <a:gd name="connsiteX6" fmla="*/ 4228044 w 9204308"/>
                <a:gd name="connsiteY6" fmla="*/ 2307265 h 3306725"/>
                <a:gd name="connsiteX7" fmla="*/ 0 w 9204308"/>
                <a:gd name="connsiteY7" fmla="*/ 3306725 h 3306725"/>
                <a:gd name="connsiteX8" fmla="*/ 42532 w 920430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9140287 w 9204308"/>
                <a:gd name="connsiteY5" fmla="*/ 2302439 h 3306725"/>
                <a:gd name="connsiteX6" fmla="*/ 4121719 w 9204308"/>
                <a:gd name="connsiteY6" fmla="*/ 2041451 h 3306725"/>
                <a:gd name="connsiteX7" fmla="*/ 0 w 9204308"/>
                <a:gd name="connsiteY7" fmla="*/ 3306725 h 3306725"/>
                <a:gd name="connsiteX8" fmla="*/ 42532 w 9204308"/>
                <a:gd name="connsiteY8" fmla="*/ 548066 h 3306725"/>
                <a:gd name="connsiteX0" fmla="*/ 42532 w 9204308"/>
                <a:gd name="connsiteY0" fmla="*/ 548066 h 3306725"/>
                <a:gd name="connsiteX1" fmla="*/ 1229889 w 9204308"/>
                <a:gd name="connsiteY1" fmla="*/ 637953 h 3306725"/>
                <a:gd name="connsiteX2" fmla="*/ 4472820 w 9204308"/>
                <a:gd name="connsiteY2" fmla="*/ 1520456 h 3306725"/>
                <a:gd name="connsiteX3" fmla="*/ 7162857 w 9204308"/>
                <a:gd name="connsiteY3" fmla="*/ 0 h 3306725"/>
                <a:gd name="connsiteX4" fmla="*/ 9204308 w 9204308"/>
                <a:gd name="connsiteY4" fmla="*/ 393406 h 3306725"/>
                <a:gd name="connsiteX5" fmla="*/ 9140287 w 9204308"/>
                <a:gd name="connsiteY5" fmla="*/ 2302439 h 3306725"/>
                <a:gd name="connsiteX6" fmla="*/ 4164249 w 9204308"/>
                <a:gd name="connsiteY6" fmla="*/ 2307265 h 3306725"/>
                <a:gd name="connsiteX7" fmla="*/ 0 w 9204308"/>
                <a:gd name="connsiteY7" fmla="*/ 3306725 h 3306725"/>
                <a:gd name="connsiteX8" fmla="*/ 42532 w 9204308"/>
                <a:gd name="connsiteY8" fmla="*/ 548066 h 3306725"/>
                <a:gd name="connsiteX0" fmla="*/ 0 w 9161776"/>
                <a:gd name="connsiteY0" fmla="*/ 548066 h 2371060"/>
                <a:gd name="connsiteX1" fmla="*/ 1187357 w 9161776"/>
                <a:gd name="connsiteY1" fmla="*/ 637953 h 2371060"/>
                <a:gd name="connsiteX2" fmla="*/ 4430288 w 9161776"/>
                <a:gd name="connsiteY2" fmla="*/ 1520456 h 2371060"/>
                <a:gd name="connsiteX3" fmla="*/ 7120325 w 9161776"/>
                <a:gd name="connsiteY3" fmla="*/ 0 h 2371060"/>
                <a:gd name="connsiteX4" fmla="*/ 9161776 w 9161776"/>
                <a:gd name="connsiteY4" fmla="*/ 393406 h 2371060"/>
                <a:gd name="connsiteX5" fmla="*/ 9097755 w 9161776"/>
                <a:gd name="connsiteY5" fmla="*/ 2302439 h 2371060"/>
                <a:gd name="connsiteX6" fmla="*/ 4121717 w 9161776"/>
                <a:gd name="connsiteY6" fmla="*/ 2307265 h 2371060"/>
                <a:gd name="connsiteX7" fmla="*/ 765543 w 9161776"/>
                <a:gd name="connsiteY7" fmla="*/ 2371060 h 2371060"/>
                <a:gd name="connsiteX8" fmla="*/ 0 w 9161776"/>
                <a:gd name="connsiteY8" fmla="*/ 548066 h 2371060"/>
                <a:gd name="connsiteX0" fmla="*/ 31899 w 9193675"/>
                <a:gd name="connsiteY0" fmla="*/ 548066 h 2371060"/>
                <a:gd name="connsiteX1" fmla="*/ 1219256 w 9193675"/>
                <a:gd name="connsiteY1" fmla="*/ 637953 h 2371060"/>
                <a:gd name="connsiteX2" fmla="*/ 4462187 w 9193675"/>
                <a:gd name="connsiteY2" fmla="*/ 1520456 h 2371060"/>
                <a:gd name="connsiteX3" fmla="*/ 7152224 w 9193675"/>
                <a:gd name="connsiteY3" fmla="*/ 0 h 2371060"/>
                <a:gd name="connsiteX4" fmla="*/ 9193675 w 9193675"/>
                <a:gd name="connsiteY4" fmla="*/ 393406 h 2371060"/>
                <a:gd name="connsiteX5" fmla="*/ 9129654 w 9193675"/>
                <a:gd name="connsiteY5" fmla="*/ 2302439 h 2371060"/>
                <a:gd name="connsiteX6" fmla="*/ 4153616 w 9193675"/>
                <a:gd name="connsiteY6" fmla="*/ 2307265 h 2371060"/>
                <a:gd name="connsiteX7" fmla="*/ 0 w 9193675"/>
                <a:gd name="connsiteY7" fmla="*/ 2371060 h 2371060"/>
                <a:gd name="connsiteX8" fmla="*/ 31899 w 9193675"/>
                <a:gd name="connsiteY8" fmla="*/ 548066 h 2371060"/>
                <a:gd name="connsiteX0" fmla="*/ 0 w 9406325"/>
                <a:gd name="connsiteY0" fmla="*/ 1047796 h 2371060"/>
                <a:gd name="connsiteX1" fmla="*/ 1431906 w 9406325"/>
                <a:gd name="connsiteY1" fmla="*/ 637953 h 2371060"/>
                <a:gd name="connsiteX2" fmla="*/ 4674837 w 9406325"/>
                <a:gd name="connsiteY2" fmla="*/ 1520456 h 2371060"/>
                <a:gd name="connsiteX3" fmla="*/ 7364874 w 9406325"/>
                <a:gd name="connsiteY3" fmla="*/ 0 h 2371060"/>
                <a:gd name="connsiteX4" fmla="*/ 9406325 w 9406325"/>
                <a:gd name="connsiteY4" fmla="*/ 393406 h 2371060"/>
                <a:gd name="connsiteX5" fmla="*/ 9342304 w 9406325"/>
                <a:gd name="connsiteY5" fmla="*/ 2302439 h 2371060"/>
                <a:gd name="connsiteX6" fmla="*/ 4366266 w 9406325"/>
                <a:gd name="connsiteY6" fmla="*/ 2307265 h 2371060"/>
                <a:gd name="connsiteX7" fmla="*/ 212650 w 9406325"/>
                <a:gd name="connsiteY7" fmla="*/ 2371060 h 2371060"/>
                <a:gd name="connsiteX8" fmla="*/ 0 w 9406325"/>
                <a:gd name="connsiteY8" fmla="*/ 1047796 h 2371060"/>
                <a:gd name="connsiteX0" fmla="*/ 0 w 9374428"/>
                <a:gd name="connsiteY0" fmla="*/ 579963 h 2371060"/>
                <a:gd name="connsiteX1" fmla="*/ 1400009 w 9374428"/>
                <a:gd name="connsiteY1" fmla="*/ 637953 h 2371060"/>
                <a:gd name="connsiteX2" fmla="*/ 4642940 w 9374428"/>
                <a:gd name="connsiteY2" fmla="*/ 1520456 h 2371060"/>
                <a:gd name="connsiteX3" fmla="*/ 7332977 w 9374428"/>
                <a:gd name="connsiteY3" fmla="*/ 0 h 2371060"/>
                <a:gd name="connsiteX4" fmla="*/ 9374428 w 9374428"/>
                <a:gd name="connsiteY4" fmla="*/ 393406 h 2371060"/>
                <a:gd name="connsiteX5" fmla="*/ 9310407 w 9374428"/>
                <a:gd name="connsiteY5" fmla="*/ 2302439 h 2371060"/>
                <a:gd name="connsiteX6" fmla="*/ 4334369 w 9374428"/>
                <a:gd name="connsiteY6" fmla="*/ 2307265 h 2371060"/>
                <a:gd name="connsiteX7" fmla="*/ 180753 w 9374428"/>
                <a:gd name="connsiteY7" fmla="*/ 2371060 h 2371060"/>
                <a:gd name="connsiteX8" fmla="*/ 0 w 9374428"/>
                <a:gd name="connsiteY8" fmla="*/ 579963 h 2371060"/>
                <a:gd name="connsiteX0" fmla="*/ 0 w 9480753"/>
                <a:gd name="connsiteY0" fmla="*/ 696919 h 2488016"/>
                <a:gd name="connsiteX1" fmla="*/ 1400009 w 9480753"/>
                <a:gd name="connsiteY1" fmla="*/ 754909 h 2488016"/>
                <a:gd name="connsiteX2" fmla="*/ 4642940 w 9480753"/>
                <a:gd name="connsiteY2" fmla="*/ 1637412 h 2488016"/>
                <a:gd name="connsiteX3" fmla="*/ 7332977 w 9480753"/>
                <a:gd name="connsiteY3" fmla="*/ 116956 h 2488016"/>
                <a:gd name="connsiteX4" fmla="*/ 9480753 w 9480753"/>
                <a:gd name="connsiteY4" fmla="*/ 0 h 2488016"/>
                <a:gd name="connsiteX5" fmla="*/ 9310407 w 9480753"/>
                <a:gd name="connsiteY5" fmla="*/ 2419395 h 2488016"/>
                <a:gd name="connsiteX6" fmla="*/ 4334369 w 9480753"/>
                <a:gd name="connsiteY6" fmla="*/ 2424221 h 2488016"/>
                <a:gd name="connsiteX7" fmla="*/ 180753 w 9480753"/>
                <a:gd name="connsiteY7" fmla="*/ 2488016 h 2488016"/>
                <a:gd name="connsiteX8" fmla="*/ 0 w 9480753"/>
                <a:gd name="connsiteY8" fmla="*/ 696919 h 2488016"/>
                <a:gd name="connsiteX0" fmla="*/ 0 w 9480753"/>
                <a:gd name="connsiteY0" fmla="*/ 696919 h 2488016"/>
                <a:gd name="connsiteX1" fmla="*/ 1400009 w 9480753"/>
                <a:gd name="connsiteY1" fmla="*/ 754909 h 2488016"/>
                <a:gd name="connsiteX2" fmla="*/ 4642940 w 9480753"/>
                <a:gd name="connsiteY2" fmla="*/ 1637412 h 2488016"/>
                <a:gd name="connsiteX3" fmla="*/ 9406326 w 9480753"/>
                <a:gd name="connsiteY3" fmla="*/ 42528 h 2488016"/>
                <a:gd name="connsiteX4" fmla="*/ 9480753 w 9480753"/>
                <a:gd name="connsiteY4" fmla="*/ 0 h 2488016"/>
                <a:gd name="connsiteX5" fmla="*/ 9310407 w 9480753"/>
                <a:gd name="connsiteY5" fmla="*/ 2419395 h 2488016"/>
                <a:gd name="connsiteX6" fmla="*/ 4334369 w 9480753"/>
                <a:gd name="connsiteY6" fmla="*/ 2424221 h 2488016"/>
                <a:gd name="connsiteX7" fmla="*/ 180753 w 9480753"/>
                <a:gd name="connsiteY7" fmla="*/ 2488016 h 2488016"/>
                <a:gd name="connsiteX8" fmla="*/ 0 w 9480753"/>
                <a:gd name="connsiteY8" fmla="*/ 696919 h 2488016"/>
                <a:gd name="connsiteX0" fmla="*/ 0 w 9682772"/>
                <a:gd name="connsiteY0" fmla="*/ 654391 h 2445488"/>
                <a:gd name="connsiteX1" fmla="*/ 1400009 w 9682772"/>
                <a:gd name="connsiteY1" fmla="*/ 712381 h 2445488"/>
                <a:gd name="connsiteX2" fmla="*/ 4642940 w 9682772"/>
                <a:gd name="connsiteY2" fmla="*/ 1594884 h 2445488"/>
                <a:gd name="connsiteX3" fmla="*/ 9406326 w 9682772"/>
                <a:gd name="connsiteY3" fmla="*/ 0 h 2445488"/>
                <a:gd name="connsiteX4" fmla="*/ 9682772 w 9682772"/>
                <a:gd name="connsiteY4" fmla="*/ 74430 h 2445488"/>
                <a:gd name="connsiteX5" fmla="*/ 9310407 w 9682772"/>
                <a:gd name="connsiteY5" fmla="*/ 2376867 h 2445488"/>
                <a:gd name="connsiteX6" fmla="*/ 4334369 w 9682772"/>
                <a:gd name="connsiteY6" fmla="*/ 2381693 h 2445488"/>
                <a:gd name="connsiteX7" fmla="*/ 180753 w 9682772"/>
                <a:gd name="connsiteY7" fmla="*/ 2445488 h 2445488"/>
                <a:gd name="connsiteX8" fmla="*/ 0 w 9682772"/>
                <a:gd name="connsiteY8" fmla="*/ 654391 h 2445488"/>
                <a:gd name="connsiteX0" fmla="*/ 0 w 9682772"/>
                <a:gd name="connsiteY0" fmla="*/ 845777 h 2636874"/>
                <a:gd name="connsiteX1" fmla="*/ 1400009 w 9682772"/>
                <a:gd name="connsiteY1" fmla="*/ 903767 h 2636874"/>
                <a:gd name="connsiteX2" fmla="*/ 4642940 w 9682772"/>
                <a:gd name="connsiteY2" fmla="*/ 1786270 h 2636874"/>
                <a:gd name="connsiteX3" fmla="*/ 8885331 w 9682772"/>
                <a:gd name="connsiteY3" fmla="*/ 0 h 2636874"/>
                <a:gd name="connsiteX4" fmla="*/ 9682772 w 9682772"/>
                <a:gd name="connsiteY4" fmla="*/ 265816 h 2636874"/>
                <a:gd name="connsiteX5" fmla="*/ 9310407 w 9682772"/>
                <a:gd name="connsiteY5" fmla="*/ 2568253 h 2636874"/>
                <a:gd name="connsiteX6" fmla="*/ 4334369 w 9682772"/>
                <a:gd name="connsiteY6" fmla="*/ 2573079 h 2636874"/>
                <a:gd name="connsiteX7" fmla="*/ 180753 w 9682772"/>
                <a:gd name="connsiteY7" fmla="*/ 2636874 h 2636874"/>
                <a:gd name="connsiteX8" fmla="*/ 0 w 9682772"/>
                <a:gd name="connsiteY8" fmla="*/ 845777 h 2636874"/>
                <a:gd name="connsiteX0" fmla="*/ 0 w 9682772"/>
                <a:gd name="connsiteY0" fmla="*/ 819107 h 2610204"/>
                <a:gd name="connsiteX1" fmla="*/ 1400009 w 9682772"/>
                <a:gd name="connsiteY1" fmla="*/ 877097 h 2610204"/>
                <a:gd name="connsiteX2" fmla="*/ 4642940 w 9682772"/>
                <a:gd name="connsiteY2" fmla="*/ 1759600 h 2610204"/>
                <a:gd name="connsiteX3" fmla="*/ 8892951 w 9682772"/>
                <a:gd name="connsiteY3" fmla="*/ 0 h 2610204"/>
                <a:gd name="connsiteX4" fmla="*/ 9682772 w 9682772"/>
                <a:gd name="connsiteY4" fmla="*/ 239146 h 2610204"/>
                <a:gd name="connsiteX5" fmla="*/ 9310407 w 9682772"/>
                <a:gd name="connsiteY5" fmla="*/ 2541583 h 2610204"/>
                <a:gd name="connsiteX6" fmla="*/ 4334369 w 9682772"/>
                <a:gd name="connsiteY6" fmla="*/ 2546409 h 2610204"/>
                <a:gd name="connsiteX7" fmla="*/ 180753 w 9682772"/>
                <a:gd name="connsiteY7" fmla="*/ 2610204 h 2610204"/>
                <a:gd name="connsiteX8" fmla="*/ 0 w 9682772"/>
                <a:gd name="connsiteY8" fmla="*/ 819107 h 2610204"/>
                <a:gd name="connsiteX0" fmla="*/ 0 w 9682772"/>
                <a:gd name="connsiteY0" fmla="*/ 819107 h 2610204"/>
                <a:gd name="connsiteX1" fmla="*/ 1400009 w 9682772"/>
                <a:gd name="connsiteY1" fmla="*/ 877097 h 2610204"/>
                <a:gd name="connsiteX2" fmla="*/ 4642940 w 9682772"/>
                <a:gd name="connsiteY2" fmla="*/ 1759600 h 2610204"/>
                <a:gd name="connsiteX3" fmla="*/ 8238106 w 9682772"/>
                <a:gd name="connsiteY3" fmla="*/ 274230 h 2610204"/>
                <a:gd name="connsiteX4" fmla="*/ 8892951 w 9682772"/>
                <a:gd name="connsiteY4" fmla="*/ 0 h 2610204"/>
                <a:gd name="connsiteX5" fmla="*/ 9682772 w 9682772"/>
                <a:gd name="connsiteY5" fmla="*/ 239146 h 2610204"/>
                <a:gd name="connsiteX6" fmla="*/ 9310407 w 9682772"/>
                <a:gd name="connsiteY6" fmla="*/ 2541583 h 2610204"/>
                <a:gd name="connsiteX7" fmla="*/ 4334369 w 9682772"/>
                <a:gd name="connsiteY7" fmla="*/ 2546409 h 2610204"/>
                <a:gd name="connsiteX8" fmla="*/ 180753 w 9682772"/>
                <a:gd name="connsiteY8" fmla="*/ 2610204 h 2610204"/>
                <a:gd name="connsiteX9" fmla="*/ 0 w 9682772"/>
                <a:gd name="connsiteY9" fmla="*/ 819107 h 2610204"/>
                <a:gd name="connsiteX0" fmla="*/ 0 w 9682772"/>
                <a:gd name="connsiteY0" fmla="*/ 819107 h 2610204"/>
                <a:gd name="connsiteX1" fmla="*/ 1400009 w 9682772"/>
                <a:gd name="connsiteY1" fmla="*/ 877097 h 2610204"/>
                <a:gd name="connsiteX2" fmla="*/ 4642940 w 9682772"/>
                <a:gd name="connsiteY2" fmla="*/ 1759600 h 2610204"/>
                <a:gd name="connsiteX3" fmla="*/ 8001886 w 9682772"/>
                <a:gd name="connsiteY3" fmla="*/ 222795 h 2610204"/>
                <a:gd name="connsiteX4" fmla="*/ 8892951 w 9682772"/>
                <a:gd name="connsiteY4" fmla="*/ 0 h 2610204"/>
                <a:gd name="connsiteX5" fmla="*/ 9682772 w 9682772"/>
                <a:gd name="connsiteY5" fmla="*/ 239146 h 2610204"/>
                <a:gd name="connsiteX6" fmla="*/ 9310407 w 9682772"/>
                <a:gd name="connsiteY6" fmla="*/ 2541583 h 2610204"/>
                <a:gd name="connsiteX7" fmla="*/ 4334369 w 9682772"/>
                <a:gd name="connsiteY7" fmla="*/ 2546409 h 2610204"/>
                <a:gd name="connsiteX8" fmla="*/ 180753 w 9682772"/>
                <a:gd name="connsiteY8" fmla="*/ 2610204 h 2610204"/>
                <a:gd name="connsiteX9" fmla="*/ 0 w 9682772"/>
                <a:gd name="connsiteY9" fmla="*/ 819107 h 2610204"/>
                <a:gd name="connsiteX0" fmla="*/ 0 w 9682772"/>
                <a:gd name="connsiteY0" fmla="*/ 819107 h 3155193"/>
                <a:gd name="connsiteX1" fmla="*/ 1400009 w 9682772"/>
                <a:gd name="connsiteY1" fmla="*/ 877097 h 3155193"/>
                <a:gd name="connsiteX2" fmla="*/ 4642940 w 9682772"/>
                <a:gd name="connsiteY2" fmla="*/ 1759600 h 3155193"/>
                <a:gd name="connsiteX3" fmla="*/ 8001886 w 9682772"/>
                <a:gd name="connsiteY3" fmla="*/ 222795 h 3155193"/>
                <a:gd name="connsiteX4" fmla="*/ 8892951 w 9682772"/>
                <a:gd name="connsiteY4" fmla="*/ 0 h 3155193"/>
                <a:gd name="connsiteX5" fmla="*/ 9682772 w 9682772"/>
                <a:gd name="connsiteY5" fmla="*/ 239146 h 3155193"/>
                <a:gd name="connsiteX6" fmla="*/ 9358533 w 9682772"/>
                <a:gd name="connsiteY6" fmla="*/ 3155193 h 3155193"/>
                <a:gd name="connsiteX7" fmla="*/ 4334369 w 9682772"/>
                <a:gd name="connsiteY7" fmla="*/ 2546409 h 3155193"/>
                <a:gd name="connsiteX8" fmla="*/ 180753 w 9682772"/>
                <a:gd name="connsiteY8" fmla="*/ 2610204 h 3155193"/>
                <a:gd name="connsiteX9" fmla="*/ 0 w 9682772"/>
                <a:gd name="connsiteY9" fmla="*/ 819107 h 3155193"/>
                <a:gd name="connsiteX0" fmla="*/ 0 w 9682772"/>
                <a:gd name="connsiteY0" fmla="*/ 819107 h 3163657"/>
                <a:gd name="connsiteX1" fmla="*/ 1400009 w 9682772"/>
                <a:gd name="connsiteY1" fmla="*/ 877097 h 3163657"/>
                <a:gd name="connsiteX2" fmla="*/ 4642940 w 9682772"/>
                <a:gd name="connsiteY2" fmla="*/ 1759600 h 3163657"/>
                <a:gd name="connsiteX3" fmla="*/ 8001886 w 9682772"/>
                <a:gd name="connsiteY3" fmla="*/ 222795 h 3163657"/>
                <a:gd name="connsiteX4" fmla="*/ 8892951 w 9682772"/>
                <a:gd name="connsiteY4" fmla="*/ 0 h 3163657"/>
                <a:gd name="connsiteX5" fmla="*/ 9682772 w 9682772"/>
                <a:gd name="connsiteY5" fmla="*/ 239146 h 3163657"/>
                <a:gd name="connsiteX6" fmla="*/ 9358533 w 9682772"/>
                <a:gd name="connsiteY6" fmla="*/ 3155193 h 3163657"/>
                <a:gd name="connsiteX7" fmla="*/ 4334369 w 9682772"/>
                <a:gd name="connsiteY7" fmla="*/ 2546409 h 3163657"/>
                <a:gd name="connsiteX8" fmla="*/ 156690 w 9682772"/>
                <a:gd name="connsiteY8" fmla="*/ 3163657 h 3163657"/>
                <a:gd name="connsiteX9" fmla="*/ 0 w 9682772"/>
                <a:gd name="connsiteY9" fmla="*/ 819107 h 3163657"/>
                <a:gd name="connsiteX0" fmla="*/ 0 w 9682772"/>
                <a:gd name="connsiteY0" fmla="*/ 819107 h 3196114"/>
                <a:gd name="connsiteX1" fmla="*/ 1400009 w 9682772"/>
                <a:gd name="connsiteY1" fmla="*/ 877097 h 3196114"/>
                <a:gd name="connsiteX2" fmla="*/ 4642940 w 9682772"/>
                <a:gd name="connsiteY2" fmla="*/ 1759600 h 3196114"/>
                <a:gd name="connsiteX3" fmla="*/ 8001886 w 9682772"/>
                <a:gd name="connsiteY3" fmla="*/ 222795 h 3196114"/>
                <a:gd name="connsiteX4" fmla="*/ 8892951 w 9682772"/>
                <a:gd name="connsiteY4" fmla="*/ 0 h 3196114"/>
                <a:gd name="connsiteX5" fmla="*/ 9682772 w 9682772"/>
                <a:gd name="connsiteY5" fmla="*/ 239146 h 3196114"/>
                <a:gd name="connsiteX6" fmla="*/ 9358533 w 9682772"/>
                <a:gd name="connsiteY6" fmla="*/ 3155193 h 3196114"/>
                <a:gd name="connsiteX7" fmla="*/ 4358432 w 9682772"/>
                <a:gd name="connsiteY7" fmla="*/ 3196114 h 3196114"/>
                <a:gd name="connsiteX8" fmla="*/ 156690 w 9682772"/>
                <a:gd name="connsiteY8" fmla="*/ 3163657 h 3196114"/>
                <a:gd name="connsiteX9" fmla="*/ 0 w 9682772"/>
                <a:gd name="connsiteY9" fmla="*/ 819107 h 3196114"/>
                <a:gd name="connsiteX0" fmla="*/ 0 w 9613277"/>
                <a:gd name="connsiteY0" fmla="*/ 819107 h 3196114"/>
                <a:gd name="connsiteX1" fmla="*/ 1400009 w 9613277"/>
                <a:gd name="connsiteY1" fmla="*/ 877097 h 3196114"/>
                <a:gd name="connsiteX2" fmla="*/ 4642940 w 9613277"/>
                <a:gd name="connsiteY2" fmla="*/ 1759600 h 3196114"/>
                <a:gd name="connsiteX3" fmla="*/ 8001886 w 9613277"/>
                <a:gd name="connsiteY3" fmla="*/ 222795 h 3196114"/>
                <a:gd name="connsiteX4" fmla="*/ 8892951 w 9613277"/>
                <a:gd name="connsiteY4" fmla="*/ 0 h 3196114"/>
                <a:gd name="connsiteX5" fmla="*/ 9613277 w 9613277"/>
                <a:gd name="connsiteY5" fmla="*/ 177373 h 3196114"/>
                <a:gd name="connsiteX6" fmla="*/ 9358533 w 9613277"/>
                <a:gd name="connsiteY6" fmla="*/ 3155193 h 3196114"/>
                <a:gd name="connsiteX7" fmla="*/ 4358432 w 9613277"/>
                <a:gd name="connsiteY7" fmla="*/ 3196114 h 3196114"/>
                <a:gd name="connsiteX8" fmla="*/ 156690 w 9613277"/>
                <a:gd name="connsiteY8" fmla="*/ 3163657 h 3196114"/>
                <a:gd name="connsiteX9" fmla="*/ 0 w 9613277"/>
                <a:gd name="connsiteY9" fmla="*/ 819107 h 3196114"/>
                <a:gd name="connsiteX0" fmla="*/ 98125 w 9456587"/>
                <a:gd name="connsiteY0" fmla="*/ 803664 h 3196114"/>
                <a:gd name="connsiteX1" fmla="*/ 1243319 w 9456587"/>
                <a:gd name="connsiteY1" fmla="*/ 877097 h 3196114"/>
                <a:gd name="connsiteX2" fmla="*/ 4486250 w 9456587"/>
                <a:gd name="connsiteY2" fmla="*/ 1759600 h 3196114"/>
                <a:gd name="connsiteX3" fmla="*/ 7845196 w 9456587"/>
                <a:gd name="connsiteY3" fmla="*/ 222795 h 3196114"/>
                <a:gd name="connsiteX4" fmla="*/ 8736261 w 9456587"/>
                <a:gd name="connsiteY4" fmla="*/ 0 h 3196114"/>
                <a:gd name="connsiteX5" fmla="*/ 9456587 w 9456587"/>
                <a:gd name="connsiteY5" fmla="*/ 177373 h 3196114"/>
                <a:gd name="connsiteX6" fmla="*/ 9201843 w 9456587"/>
                <a:gd name="connsiteY6" fmla="*/ 3155193 h 3196114"/>
                <a:gd name="connsiteX7" fmla="*/ 4201742 w 9456587"/>
                <a:gd name="connsiteY7" fmla="*/ 3196114 h 3196114"/>
                <a:gd name="connsiteX8" fmla="*/ 0 w 9456587"/>
                <a:gd name="connsiteY8" fmla="*/ 3163657 h 3196114"/>
                <a:gd name="connsiteX9" fmla="*/ 98125 w 9456587"/>
                <a:gd name="connsiteY9" fmla="*/ 803664 h 3196114"/>
                <a:gd name="connsiteX0" fmla="*/ 0 w 9482008"/>
                <a:gd name="connsiteY0" fmla="*/ 795942 h 3196114"/>
                <a:gd name="connsiteX1" fmla="*/ 1268740 w 9482008"/>
                <a:gd name="connsiteY1" fmla="*/ 877097 h 3196114"/>
                <a:gd name="connsiteX2" fmla="*/ 4511671 w 9482008"/>
                <a:gd name="connsiteY2" fmla="*/ 1759600 h 3196114"/>
                <a:gd name="connsiteX3" fmla="*/ 7870617 w 9482008"/>
                <a:gd name="connsiteY3" fmla="*/ 222795 h 3196114"/>
                <a:gd name="connsiteX4" fmla="*/ 8761682 w 9482008"/>
                <a:gd name="connsiteY4" fmla="*/ 0 h 3196114"/>
                <a:gd name="connsiteX5" fmla="*/ 9482008 w 9482008"/>
                <a:gd name="connsiteY5" fmla="*/ 177373 h 3196114"/>
                <a:gd name="connsiteX6" fmla="*/ 9227264 w 9482008"/>
                <a:gd name="connsiteY6" fmla="*/ 3155193 h 3196114"/>
                <a:gd name="connsiteX7" fmla="*/ 4227163 w 9482008"/>
                <a:gd name="connsiteY7" fmla="*/ 3196114 h 3196114"/>
                <a:gd name="connsiteX8" fmla="*/ 25421 w 9482008"/>
                <a:gd name="connsiteY8" fmla="*/ 3163657 h 3196114"/>
                <a:gd name="connsiteX9" fmla="*/ 0 w 9482008"/>
                <a:gd name="connsiteY9" fmla="*/ 795942 h 3196114"/>
                <a:gd name="connsiteX0" fmla="*/ 0 w 9482008"/>
                <a:gd name="connsiteY0" fmla="*/ 795942 h 3196114"/>
                <a:gd name="connsiteX1" fmla="*/ 1268740 w 9482008"/>
                <a:gd name="connsiteY1" fmla="*/ 877097 h 3196114"/>
                <a:gd name="connsiteX2" fmla="*/ 4511671 w 9482008"/>
                <a:gd name="connsiteY2" fmla="*/ 1759600 h 3196114"/>
                <a:gd name="connsiteX3" fmla="*/ 7870617 w 9482008"/>
                <a:gd name="connsiteY3" fmla="*/ 222795 h 3196114"/>
                <a:gd name="connsiteX4" fmla="*/ 8761682 w 9482008"/>
                <a:gd name="connsiteY4" fmla="*/ 0 h 3196114"/>
                <a:gd name="connsiteX5" fmla="*/ 9482008 w 9482008"/>
                <a:gd name="connsiteY5" fmla="*/ 177373 h 3196114"/>
                <a:gd name="connsiteX6" fmla="*/ 9227264 w 9482008"/>
                <a:gd name="connsiteY6" fmla="*/ 3155193 h 3196114"/>
                <a:gd name="connsiteX7" fmla="*/ 4227163 w 9482008"/>
                <a:gd name="connsiteY7" fmla="*/ 3196114 h 3196114"/>
                <a:gd name="connsiteX8" fmla="*/ 17699 w 9482008"/>
                <a:gd name="connsiteY8" fmla="*/ 3179101 h 3196114"/>
                <a:gd name="connsiteX9" fmla="*/ 0 w 9482008"/>
                <a:gd name="connsiteY9" fmla="*/ 795942 h 3196114"/>
                <a:gd name="connsiteX0" fmla="*/ 0 w 9482008"/>
                <a:gd name="connsiteY0" fmla="*/ 795942 h 3294926"/>
                <a:gd name="connsiteX1" fmla="*/ 1268740 w 9482008"/>
                <a:gd name="connsiteY1" fmla="*/ 877097 h 3294926"/>
                <a:gd name="connsiteX2" fmla="*/ 4511671 w 9482008"/>
                <a:gd name="connsiteY2" fmla="*/ 1759600 h 3294926"/>
                <a:gd name="connsiteX3" fmla="*/ 7870617 w 9482008"/>
                <a:gd name="connsiteY3" fmla="*/ 222795 h 3294926"/>
                <a:gd name="connsiteX4" fmla="*/ 8761682 w 9482008"/>
                <a:gd name="connsiteY4" fmla="*/ 0 h 3294926"/>
                <a:gd name="connsiteX5" fmla="*/ 9482008 w 9482008"/>
                <a:gd name="connsiteY5" fmla="*/ 177373 h 3294926"/>
                <a:gd name="connsiteX6" fmla="*/ 9227264 w 9482008"/>
                <a:gd name="connsiteY6" fmla="*/ 3155193 h 3294926"/>
                <a:gd name="connsiteX7" fmla="*/ 4227163 w 9482008"/>
                <a:gd name="connsiteY7" fmla="*/ 3196114 h 3294926"/>
                <a:gd name="connsiteX8" fmla="*/ 859360 w 9482008"/>
                <a:gd name="connsiteY8" fmla="*/ 3294926 h 3294926"/>
                <a:gd name="connsiteX9" fmla="*/ 0 w 9482008"/>
                <a:gd name="connsiteY9" fmla="*/ 795942 h 3294926"/>
                <a:gd name="connsiteX0" fmla="*/ 3336 w 9485344"/>
                <a:gd name="connsiteY0" fmla="*/ 795942 h 3196114"/>
                <a:gd name="connsiteX1" fmla="*/ 1272076 w 9485344"/>
                <a:gd name="connsiteY1" fmla="*/ 877097 h 3196114"/>
                <a:gd name="connsiteX2" fmla="*/ 4515007 w 9485344"/>
                <a:gd name="connsiteY2" fmla="*/ 1759600 h 3196114"/>
                <a:gd name="connsiteX3" fmla="*/ 7873953 w 9485344"/>
                <a:gd name="connsiteY3" fmla="*/ 222795 h 3196114"/>
                <a:gd name="connsiteX4" fmla="*/ 8765018 w 9485344"/>
                <a:gd name="connsiteY4" fmla="*/ 0 h 3196114"/>
                <a:gd name="connsiteX5" fmla="*/ 9485344 w 9485344"/>
                <a:gd name="connsiteY5" fmla="*/ 177373 h 3196114"/>
                <a:gd name="connsiteX6" fmla="*/ 9230600 w 9485344"/>
                <a:gd name="connsiteY6" fmla="*/ 3155193 h 3196114"/>
                <a:gd name="connsiteX7" fmla="*/ 4230499 w 9485344"/>
                <a:gd name="connsiteY7" fmla="*/ 3196114 h 3196114"/>
                <a:gd name="connsiteX8" fmla="*/ 0 w 9485344"/>
                <a:gd name="connsiteY8" fmla="*/ 3151144 h 3196114"/>
                <a:gd name="connsiteX9" fmla="*/ 3336 w 9485344"/>
                <a:gd name="connsiteY9" fmla="*/ 795942 h 3196114"/>
                <a:gd name="connsiteX0" fmla="*/ 3336 w 9485344"/>
                <a:gd name="connsiteY0" fmla="*/ 795942 h 3196114"/>
                <a:gd name="connsiteX1" fmla="*/ 1272076 w 9485344"/>
                <a:gd name="connsiteY1" fmla="*/ 877097 h 3196114"/>
                <a:gd name="connsiteX2" fmla="*/ 4515007 w 9485344"/>
                <a:gd name="connsiteY2" fmla="*/ 1759600 h 3196114"/>
                <a:gd name="connsiteX3" fmla="*/ 7873953 w 9485344"/>
                <a:gd name="connsiteY3" fmla="*/ 222795 h 3196114"/>
                <a:gd name="connsiteX4" fmla="*/ 8765018 w 9485344"/>
                <a:gd name="connsiteY4" fmla="*/ 0 h 3196114"/>
                <a:gd name="connsiteX5" fmla="*/ 9485344 w 9485344"/>
                <a:gd name="connsiteY5" fmla="*/ 177373 h 3196114"/>
                <a:gd name="connsiteX6" fmla="*/ 9262551 w 9485344"/>
                <a:gd name="connsiteY6" fmla="*/ 3163181 h 3196114"/>
                <a:gd name="connsiteX7" fmla="*/ 4230499 w 9485344"/>
                <a:gd name="connsiteY7" fmla="*/ 3196114 h 3196114"/>
                <a:gd name="connsiteX8" fmla="*/ 0 w 9485344"/>
                <a:gd name="connsiteY8" fmla="*/ 3151144 h 3196114"/>
                <a:gd name="connsiteX9" fmla="*/ 3336 w 9485344"/>
                <a:gd name="connsiteY9" fmla="*/ 795942 h 3196114"/>
                <a:gd name="connsiteX0" fmla="*/ 3336 w 9277658"/>
                <a:gd name="connsiteY0" fmla="*/ 795942 h 3196114"/>
                <a:gd name="connsiteX1" fmla="*/ 1272076 w 9277658"/>
                <a:gd name="connsiteY1" fmla="*/ 877097 h 3196114"/>
                <a:gd name="connsiteX2" fmla="*/ 4515007 w 9277658"/>
                <a:gd name="connsiteY2" fmla="*/ 1759600 h 3196114"/>
                <a:gd name="connsiteX3" fmla="*/ 7873953 w 9277658"/>
                <a:gd name="connsiteY3" fmla="*/ 222795 h 3196114"/>
                <a:gd name="connsiteX4" fmla="*/ 8765018 w 9277658"/>
                <a:gd name="connsiteY4" fmla="*/ 0 h 3196114"/>
                <a:gd name="connsiteX5" fmla="*/ 9277658 w 9277658"/>
                <a:gd name="connsiteY5" fmla="*/ 185362 h 3196114"/>
                <a:gd name="connsiteX6" fmla="*/ 9262551 w 9277658"/>
                <a:gd name="connsiteY6" fmla="*/ 3163181 h 3196114"/>
                <a:gd name="connsiteX7" fmla="*/ 4230499 w 9277658"/>
                <a:gd name="connsiteY7" fmla="*/ 3196114 h 3196114"/>
                <a:gd name="connsiteX8" fmla="*/ 0 w 9277658"/>
                <a:gd name="connsiteY8" fmla="*/ 3151144 h 3196114"/>
                <a:gd name="connsiteX9" fmla="*/ 3336 w 9277658"/>
                <a:gd name="connsiteY9" fmla="*/ 795942 h 3196114"/>
                <a:gd name="connsiteX0" fmla="*/ 3336 w 9277658"/>
                <a:gd name="connsiteY0" fmla="*/ 795942 h 3196114"/>
                <a:gd name="connsiteX1" fmla="*/ 1272076 w 9277658"/>
                <a:gd name="connsiteY1" fmla="*/ 877097 h 3196114"/>
                <a:gd name="connsiteX2" fmla="*/ 4515007 w 9277658"/>
                <a:gd name="connsiteY2" fmla="*/ 1759600 h 3196114"/>
                <a:gd name="connsiteX3" fmla="*/ 7873953 w 9277658"/>
                <a:gd name="connsiteY3" fmla="*/ 222795 h 3196114"/>
                <a:gd name="connsiteX4" fmla="*/ 8765018 w 9277658"/>
                <a:gd name="connsiteY4" fmla="*/ 0 h 3196114"/>
                <a:gd name="connsiteX5" fmla="*/ 9277658 w 9277658"/>
                <a:gd name="connsiteY5" fmla="*/ 105483 h 3196114"/>
                <a:gd name="connsiteX6" fmla="*/ 9262551 w 9277658"/>
                <a:gd name="connsiteY6" fmla="*/ 3163181 h 3196114"/>
                <a:gd name="connsiteX7" fmla="*/ 4230499 w 9277658"/>
                <a:gd name="connsiteY7" fmla="*/ 3196114 h 3196114"/>
                <a:gd name="connsiteX8" fmla="*/ 0 w 9277658"/>
                <a:gd name="connsiteY8" fmla="*/ 3151144 h 3196114"/>
                <a:gd name="connsiteX9" fmla="*/ 3336 w 9277658"/>
                <a:gd name="connsiteY9" fmla="*/ 795942 h 3196114"/>
                <a:gd name="connsiteX0" fmla="*/ 3336 w 9295133"/>
                <a:gd name="connsiteY0" fmla="*/ 795942 h 3196114"/>
                <a:gd name="connsiteX1" fmla="*/ 1272076 w 9295133"/>
                <a:gd name="connsiteY1" fmla="*/ 877097 h 3196114"/>
                <a:gd name="connsiteX2" fmla="*/ 4515007 w 9295133"/>
                <a:gd name="connsiteY2" fmla="*/ 1759600 h 3196114"/>
                <a:gd name="connsiteX3" fmla="*/ 7873953 w 9295133"/>
                <a:gd name="connsiteY3" fmla="*/ 222795 h 3196114"/>
                <a:gd name="connsiteX4" fmla="*/ 8765018 w 9295133"/>
                <a:gd name="connsiteY4" fmla="*/ 0 h 3196114"/>
                <a:gd name="connsiteX5" fmla="*/ 9277658 w 9295133"/>
                <a:gd name="connsiteY5" fmla="*/ 105483 h 3196114"/>
                <a:gd name="connsiteX6" fmla="*/ 9294503 w 9295133"/>
                <a:gd name="connsiteY6" fmla="*/ 3187145 h 3196114"/>
                <a:gd name="connsiteX7" fmla="*/ 4230499 w 9295133"/>
                <a:gd name="connsiteY7" fmla="*/ 3196114 h 3196114"/>
                <a:gd name="connsiteX8" fmla="*/ 0 w 9295133"/>
                <a:gd name="connsiteY8" fmla="*/ 3151144 h 3196114"/>
                <a:gd name="connsiteX9" fmla="*/ 3336 w 9295133"/>
                <a:gd name="connsiteY9" fmla="*/ 795942 h 3196114"/>
                <a:gd name="connsiteX0" fmla="*/ 11323 w 9295133"/>
                <a:gd name="connsiteY0" fmla="*/ 803931 h 3196114"/>
                <a:gd name="connsiteX1" fmla="*/ 1272076 w 9295133"/>
                <a:gd name="connsiteY1" fmla="*/ 877097 h 3196114"/>
                <a:gd name="connsiteX2" fmla="*/ 4515007 w 9295133"/>
                <a:gd name="connsiteY2" fmla="*/ 1759600 h 3196114"/>
                <a:gd name="connsiteX3" fmla="*/ 7873953 w 9295133"/>
                <a:gd name="connsiteY3" fmla="*/ 222795 h 3196114"/>
                <a:gd name="connsiteX4" fmla="*/ 8765018 w 9295133"/>
                <a:gd name="connsiteY4" fmla="*/ 0 h 3196114"/>
                <a:gd name="connsiteX5" fmla="*/ 9277658 w 9295133"/>
                <a:gd name="connsiteY5" fmla="*/ 105483 h 3196114"/>
                <a:gd name="connsiteX6" fmla="*/ 9294503 w 9295133"/>
                <a:gd name="connsiteY6" fmla="*/ 3187145 h 3196114"/>
                <a:gd name="connsiteX7" fmla="*/ 4230499 w 9295133"/>
                <a:gd name="connsiteY7" fmla="*/ 3196114 h 3196114"/>
                <a:gd name="connsiteX8" fmla="*/ 0 w 9295133"/>
                <a:gd name="connsiteY8" fmla="*/ 3151144 h 3196114"/>
                <a:gd name="connsiteX9" fmla="*/ 11323 w 9295133"/>
                <a:gd name="connsiteY9" fmla="*/ 803931 h 3196114"/>
                <a:gd name="connsiteX0" fmla="*/ 2636 w 9295133"/>
                <a:gd name="connsiteY0" fmla="*/ 832887 h 3196114"/>
                <a:gd name="connsiteX1" fmla="*/ 1272076 w 9295133"/>
                <a:gd name="connsiteY1" fmla="*/ 877097 h 3196114"/>
                <a:gd name="connsiteX2" fmla="*/ 4515007 w 9295133"/>
                <a:gd name="connsiteY2" fmla="*/ 1759600 h 3196114"/>
                <a:gd name="connsiteX3" fmla="*/ 7873953 w 9295133"/>
                <a:gd name="connsiteY3" fmla="*/ 222795 h 3196114"/>
                <a:gd name="connsiteX4" fmla="*/ 8765018 w 9295133"/>
                <a:gd name="connsiteY4" fmla="*/ 0 h 3196114"/>
                <a:gd name="connsiteX5" fmla="*/ 9277658 w 9295133"/>
                <a:gd name="connsiteY5" fmla="*/ 105483 h 3196114"/>
                <a:gd name="connsiteX6" fmla="*/ 9294503 w 9295133"/>
                <a:gd name="connsiteY6" fmla="*/ 3187145 h 3196114"/>
                <a:gd name="connsiteX7" fmla="*/ 4230499 w 9295133"/>
                <a:gd name="connsiteY7" fmla="*/ 3196114 h 3196114"/>
                <a:gd name="connsiteX8" fmla="*/ 0 w 9295133"/>
                <a:gd name="connsiteY8" fmla="*/ 3151144 h 3196114"/>
                <a:gd name="connsiteX9" fmla="*/ 2636 w 9295133"/>
                <a:gd name="connsiteY9" fmla="*/ 832887 h 3196114"/>
                <a:gd name="connsiteX0" fmla="*/ 668 w 9301852"/>
                <a:gd name="connsiteY0" fmla="*/ 832887 h 3196114"/>
                <a:gd name="connsiteX1" fmla="*/ 1278795 w 9301852"/>
                <a:gd name="connsiteY1" fmla="*/ 877097 h 3196114"/>
                <a:gd name="connsiteX2" fmla="*/ 4521726 w 9301852"/>
                <a:gd name="connsiteY2" fmla="*/ 1759600 h 3196114"/>
                <a:gd name="connsiteX3" fmla="*/ 7880672 w 9301852"/>
                <a:gd name="connsiteY3" fmla="*/ 222795 h 3196114"/>
                <a:gd name="connsiteX4" fmla="*/ 8771737 w 9301852"/>
                <a:gd name="connsiteY4" fmla="*/ 0 h 3196114"/>
                <a:gd name="connsiteX5" fmla="*/ 9284377 w 9301852"/>
                <a:gd name="connsiteY5" fmla="*/ 105483 h 3196114"/>
                <a:gd name="connsiteX6" fmla="*/ 9301222 w 9301852"/>
                <a:gd name="connsiteY6" fmla="*/ 3187145 h 3196114"/>
                <a:gd name="connsiteX7" fmla="*/ 4237218 w 9301852"/>
                <a:gd name="connsiteY7" fmla="*/ 3196114 h 3196114"/>
                <a:gd name="connsiteX8" fmla="*/ 6719 w 9301852"/>
                <a:gd name="connsiteY8" fmla="*/ 3151144 h 3196114"/>
                <a:gd name="connsiteX9" fmla="*/ 668 w 9301852"/>
                <a:gd name="connsiteY9" fmla="*/ 832887 h 3196114"/>
                <a:gd name="connsiteX0" fmla="*/ 117 w 9301301"/>
                <a:gd name="connsiteY0" fmla="*/ 832887 h 3196114"/>
                <a:gd name="connsiteX1" fmla="*/ 1278244 w 9301301"/>
                <a:gd name="connsiteY1" fmla="*/ 877097 h 3196114"/>
                <a:gd name="connsiteX2" fmla="*/ 4521175 w 9301301"/>
                <a:gd name="connsiteY2" fmla="*/ 1759600 h 3196114"/>
                <a:gd name="connsiteX3" fmla="*/ 7880121 w 9301301"/>
                <a:gd name="connsiteY3" fmla="*/ 222795 h 3196114"/>
                <a:gd name="connsiteX4" fmla="*/ 8771186 w 9301301"/>
                <a:gd name="connsiteY4" fmla="*/ 0 h 3196114"/>
                <a:gd name="connsiteX5" fmla="*/ 9283826 w 9301301"/>
                <a:gd name="connsiteY5" fmla="*/ 105483 h 3196114"/>
                <a:gd name="connsiteX6" fmla="*/ 9300671 w 9301301"/>
                <a:gd name="connsiteY6" fmla="*/ 3187145 h 3196114"/>
                <a:gd name="connsiteX7" fmla="*/ 4236667 w 9301301"/>
                <a:gd name="connsiteY7" fmla="*/ 3196114 h 3196114"/>
                <a:gd name="connsiteX8" fmla="*/ 81454 w 9301301"/>
                <a:gd name="connsiteY8" fmla="*/ 3061379 h 3196114"/>
                <a:gd name="connsiteX9" fmla="*/ 117 w 9301301"/>
                <a:gd name="connsiteY9" fmla="*/ 832887 h 3196114"/>
                <a:gd name="connsiteX0" fmla="*/ 819 w 9302003"/>
                <a:gd name="connsiteY0" fmla="*/ 832887 h 3196114"/>
                <a:gd name="connsiteX1" fmla="*/ 1278946 w 9302003"/>
                <a:gd name="connsiteY1" fmla="*/ 877097 h 3196114"/>
                <a:gd name="connsiteX2" fmla="*/ 4521877 w 9302003"/>
                <a:gd name="connsiteY2" fmla="*/ 1759600 h 3196114"/>
                <a:gd name="connsiteX3" fmla="*/ 7880823 w 9302003"/>
                <a:gd name="connsiteY3" fmla="*/ 222795 h 3196114"/>
                <a:gd name="connsiteX4" fmla="*/ 8771888 w 9302003"/>
                <a:gd name="connsiteY4" fmla="*/ 0 h 3196114"/>
                <a:gd name="connsiteX5" fmla="*/ 9284528 w 9302003"/>
                <a:gd name="connsiteY5" fmla="*/ 105483 h 3196114"/>
                <a:gd name="connsiteX6" fmla="*/ 9301373 w 9302003"/>
                <a:gd name="connsiteY6" fmla="*/ 3187145 h 3196114"/>
                <a:gd name="connsiteX7" fmla="*/ 4237369 w 9302003"/>
                <a:gd name="connsiteY7" fmla="*/ 3196114 h 3196114"/>
                <a:gd name="connsiteX8" fmla="*/ 3975 w 9302003"/>
                <a:gd name="connsiteY8" fmla="*/ 3136666 h 3196114"/>
                <a:gd name="connsiteX9" fmla="*/ 819 w 9302003"/>
                <a:gd name="connsiteY9" fmla="*/ 832887 h 3196114"/>
                <a:gd name="connsiteX0" fmla="*/ 1060 w 9302244"/>
                <a:gd name="connsiteY0" fmla="*/ 832887 h 3196114"/>
                <a:gd name="connsiteX1" fmla="*/ 1279187 w 9302244"/>
                <a:gd name="connsiteY1" fmla="*/ 877097 h 3196114"/>
                <a:gd name="connsiteX2" fmla="*/ 4522118 w 9302244"/>
                <a:gd name="connsiteY2" fmla="*/ 1759600 h 3196114"/>
                <a:gd name="connsiteX3" fmla="*/ 7881064 w 9302244"/>
                <a:gd name="connsiteY3" fmla="*/ 222795 h 3196114"/>
                <a:gd name="connsiteX4" fmla="*/ 8772129 w 9302244"/>
                <a:gd name="connsiteY4" fmla="*/ 0 h 3196114"/>
                <a:gd name="connsiteX5" fmla="*/ 9284769 w 9302244"/>
                <a:gd name="connsiteY5" fmla="*/ 105483 h 3196114"/>
                <a:gd name="connsiteX6" fmla="*/ 9301614 w 9302244"/>
                <a:gd name="connsiteY6" fmla="*/ 3187145 h 3196114"/>
                <a:gd name="connsiteX7" fmla="*/ 4237610 w 9302244"/>
                <a:gd name="connsiteY7" fmla="*/ 3196114 h 3196114"/>
                <a:gd name="connsiteX8" fmla="*/ 1320 w 9302244"/>
                <a:gd name="connsiteY8" fmla="*/ 3142458 h 3196114"/>
                <a:gd name="connsiteX9" fmla="*/ 1060 w 9302244"/>
                <a:gd name="connsiteY9" fmla="*/ 832887 h 3196114"/>
                <a:gd name="connsiteX0" fmla="*/ 1060 w 9302244"/>
                <a:gd name="connsiteY0" fmla="*/ 832887 h 3196114"/>
                <a:gd name="connsiteX1" fmla="*/ 1279187 w 9302244"/>
                <a:gd name="connsiteY1" fmla="*/ 877097 h 3196114"/>
                <a:gd name="connsiteX2" fmla="*/ 4522118 w 9302244"/>
                <a:gd name="connsiteY2" fmla="*/ 1759600 h 3196114"/>
                <a:gd name="connsiteX3" fmla="*/ 7881064 w 9302244"/>
                <a:gd name="connsiteY3" fmla="*/ 222795 h 3196114"/>
                <a:gd name="connsiteX4" fmla="*/ 8772129 w 9302244"/>
                <a:gd name="connsiteY4" fmla="*/ 0 h 3196114"/>
                <a:gd name="connsiteX5" fmla="*/ 9284769 w 9302244"/>
                <a:gd name="connsiteY5" fmla="*/ 122856 h 3196114"/>
                <a:gd name="connsiteX6" fmla="*/ 9301614 w 9302244"/>
                <a:gd name="connsiteY6" fmla="*/ 3187145 h 3196114"/>
                <a:gd name="connsiteX7" fmla="*/ 4237610 w 9302244"/>
                <a:gd name="connsiteY7" fmla="*/ 3196114 h 3196114"/>
                <a:gd name="connsiteX8" fmla="*/ 1320 w 9302244"/>
                <a:gd name="connsiteY8" fmla="*/ 3142458 h 3196114"/>
                <a:gd name="connsiteX9" fmla="*/ 1060 w 9302244"/>
                <a:gd name="connsiteY9" fmla="*/ 832887 h 3196114"/>
                <a:gd name="connsiteX0" fmla="*/ 308 w 9301492"/>
                <a:gd name="connsiteY0" fmla="*/ 832887 h 3196114"/>
                <a:gd name="connsiteX1" fmla="*/ 1278435 w 9301492"/>
                <a:gd name="connsiteY1" fmla="*/ 877097 h 3196114"/>
                <a:gd name="connsiteX2" fmla="*/ 4521366 w 9301492"/>
                <a:gd name="connsiteY2" fmla="*/ 1759600 h 3196114"/>
                <a:gd name="connsiteX3" fmla="*/ 7880312 w 9301492"/>
                <a:gd name="connsiteY3" fmla="*/ 222795 h 3196114"/>
                <a:gd name="connsiteX4" fmla="*/ 8771377 w 9301492"/>
                <a:gd name="connsiteY4" fmla="*/ 0 h 3196114"/>
                <a:gd name="connsiteX5" fmla="*/ 9284017 w 9301492"/>
                <a:gd name="connsiteY5" fmla="*/ 122856 h 3196114"/>
                <a:gd name="connsiteX6" fmla="*/ 9300862 w 9301492"/>
                <a:gd name="connsiteY6" fmla="*/ 3187145 h 3196114"/>
                <a:gd name="connsiteX7" fmla="*/ 4236858 w 9301492"/>
                <a:gd name="connsiteY7" fmla="*/ 3196114 h 3196114"/>
                <a:gd name="connsiteX8" fmla="*/ 25096 w 9301492"/>
                <a:gd name="connsiteY8" fmla="*/ 2774544 h 3196114"/>
                <a:gd name="connsiteX9" fmla="*/ 308 w 9301492"/>
                <a:gd name="connsiteY9" fmla="*/ 832887 h 3196114"/>
                <a:gd name="connsiteX0" fmla="*/ 1060 w 9302244"/>
                <a:gd name="connsiteY0" fmla="*/ 832887 h 3196114"/>
                <a:gd name="connsiteX1" fmla="*/ 1279187 w 9302244"/>
                <a:gd name="connsiteY1" fmla="*/ 877097 h 3196114"/>
                <a:gd name="connsiteX2" fmla="*/ 4522118 w 9302244"/>
                <a:gd name="connsiteY2" fmla="*/ 1759600 h 3196114"/>
                <a:gd name="connsiteX3" fmla="*/ 7881064 w 9302244"/>
                <a:gd name="connsiteY3" fmla="*/ 222795 h 3196114"/>
                <a:gd name="connsiteX4" fmla="*/ 8772129 w 9302244"/>
                <a:gd name="connsiteY4" fmla="*/ 0 h 3196114"/>
                <a:gd name="connsiteX5" fmla="*/ 9284769 w 9302244"/>
                <a:gd name="connsiteY5" fmla="*/ 122856 h 3196114"/>
                <a:gd name="connsiteX6" fmla="*/ 9301614 w 9302244"/>
                <a:gd name="connsiteY6" fmla="*/ 3187145 h 3196114"/>
                <a:gd name="connsiteX7" fmla="*/ 4237610 w 9302244"/>
                <a:gd name="connsiteY7" fmla="*/ 3196114 h 3196114"/>
                <a:gd name="connsiteX8" fmla="*/ 1320 w 9302244"/>
                <a:gd name="connsiteY8" fmla="*/ 2799072 h 3196114"/>
                <a:gd name="connsiteX9" fmla="*/ 1060 w 9302244"/>
                <a:gd name="connsiteY9" fmla="*/ 832887 h 3196114"/>
                <a:gd name="connsiteX0" fmla="*/ 1060 w 9284769"/>
                <a:gd name="connsiteY0" fmla="*/ 832887 h 3196114"/>
                <a:gd name="connsiteX1" fmla="*/ 1279187 w 9284769"/>
                <a:gd name="connsiteY1" fmla="*/ 877097 h 3196114"/>
                <a:gd name="connsiteX2" fmla="*/ 4522118 w 9284769"/>
                <a:gd name="connsiteY2" fmla="*/ 1759600 h 3196114"/>
                <a:gd name="connsiteX3" fmla="*/ 7881064 w 9284769"/>
                <a:gd name="connsiteY3" fmla="*/ 222795 h 3196114"/>
                <a:gd name="connsiteX4" fmla="*/ 8772129 w 9284769"/>
                <a:gd name="connsiteY4" fmla="*/ 0 h 3196114"/>
                <a:gd name="connsiteX5" fmla="*/ 9284769 w 9284769"/>
                <a:gd name="connsiteY5" fmla="*/ 122856 h 3196114"/>
                <a:gd name="connsiteX6" fmla="*/ 9252559 w 9284769"/>
                <a:gd name="connsiteY6" fmla="*/ 2312326 h 3196114"/>
                <a:gd name="connsiteX7" fmla="*/ 4237610 w 9284769"/>
                <a:gd name="connsiteY7" fmla="*/ 3196114 h 3196114"/>
                <a:gd name="connsiteX8" fmla="*/ 1320 w 9284769"/>
                <a:gd name="connsiteY8" fmla="*/ 2799072 h 3196114"/>
                <a:gd name="connsiteX9" fmla="*/ 1060 w 9284769"/>
                <a:gd name="connsiteY9" fmla="*/ 832887 h 3196114"/>
                <a:gd name="connsiteX0" fmla="*/ 1060 w 9284769"/>
                <a:gd name="connsiteY0" fmla="*/ 832887 h 3196114"/>
                <a:gd name="connsiteX1" fmla="*/ 1279187 w 9284769"/>
                <a:gd name="connsiteY1" fmla="*/ 877097 h 3196114"/>
                <a:gd name="connsiteX2" fmla="*/ 4522118 w 9284769"/>
                <a:gd name="connsiteY2" fmla="*/ 1759600 h 3196114"/>
                <a:gd name="connsiteX3" fmla="*/ 7881064 w 9284769"/>
                <a:gd name="connsiteY3" fmla="*/ 222795 h 3196114"/>
                <a:gd name="connsiteX4" fmla="*/ 8772129 w 9284769"/>
                <a:gd name="connsiteY4" fmla="*/ 0 h 3196114"/>
                <a:gd name="connsiteX5" fmla="*/ 9284769 w 9284769"/>
                <a:gd name="connsiteY5" fmla="*/ 122856 h 3196114"/>
                <a:gd name="connsiteX6" fmla="*/ 9252559 w 9284769"/>
                <a:gd name="connsiteY6" fmla="*/ 2794703 h 3196114"/>
                <a:gd name="connsiteX7" fmla="*/ 4237610 w 9284769"/>
                <a:gd name="connsiteY7" fmla="*/ 3196114 h 3196114"/>
                <a:gd name="connsiteX8" fmla="*/ 1320 w 9284769"/>
                <a:gd name="connsiteY8" fmla="*/ 2799072 h 3196114"/>
                <a:gd name="connsiteX9" fmla="*/ 1060 w 9284769"/>
                <a:gd name="connsiteY9" fmla="*/ 832887 h 3196114"/>
                <a:gd name="connsiteX0" fmla="*/ 1060 w 9284769"/>
                <a:gd name="connsiteY0" fmla="*/ 832887 h 3196114"/>
                <a:gd name="connsiteX1" fmla="*/ 1279187 w 9284769"/>
                <a:gd name="connsiteY1" fmla="*/ 877097 h 3196114"/>
                <a:gd name="connsiteX2" fmla="*/ 4522118 w 9284769"/>
                <a:gd name="connsiteY2" fmla="*/ 1759600 h 3196114"/>
                <a:gd name="connsiteX3" fmla="*/ 7881064 w 9284769"/>
                <a:gd name="connsiteY3" fmla="*/ 222795 h 3196114"/>
                <a:gd name="connsiteX4" fmla="*/ 8772129 w 9284769"/>
                <a:gd name="connsiteY4" fmla="*/ 0 h 3196114"/>
                <a:gd name="connsiteX5" fmla="*/ 9284769 w 9284769"/>
                <a:gd name="connsiteY5" fmla="*/ 122856 h 3196114"/>
                <a:gd name="connsiteX6" fmla="*/ 9252559 w 9284769"/>
                <a:gd name="connsiteY6" fmla="*/ 2794703 h 3196114"/>
                <a:gd name="connsiteX7" fmla="*/ 4262138 w 9284769"/>
                <a:gd name="connsiteY7" fmla="*/ 3196114 h 3196114"/>
                <a:gd name="connsiteX8" fmla="*/ 1320 w 9284769"/>
                <a:gd name="connsiteY8" fmla="*/ 2799072 h 3196114"/>
                <a:gd name="connsiteX9" fmla="*/ 1060 w 9284769"/>
                <a:gd name="connsiteY9" fmla="*/ 832887 h 3196114"/>
                <a:gd name="connsiteX0" fmla="*/ 1060 w 9284769"/>
                <a:gd name="connsiteY0" fmla="*/ 832887 h 2799072"/>
                <a:gd name="connsiteX1" fmla="*/ 1279187 w 9284769"/>
                <a:gd name="connsiteY1" fmla="*/ 877097 h 2799072"/>
                <a:gd name="connsiteX2" fmla="*/ 4522118 w 9284769"/>
                <a:gd name="connsiteY2" fmla="*/ 1759600 h 2799072"/>
                <a:gd name="connsiteX3" fmla="*/ 7881064 w 9284769"/>
                <a:gd name="connsiteY3" fmla="*/ 222795 h 2799072"/>
                <a:gd name="connsiteX4" fmla="*/ 8772129 w 9284769"/>
                <a:gd name="connsiteY4" fmla="*/ 0 h 2799072"/>
                <a:gd name="connsiteX5" fmla="*/ 9284769 w 9284769"/>
                <a:gd name="connsiteY5" fmla="*/ 122856 h 2799072"/>
                <a:gd name="connsiteX6" fmla="*/ 9252559 w 9284769"/>
                <a:gd name="connsiteY6" fmla="*/ 2794703 h 2799072"/>
                <a:gd name="connsiteX7" fmla="*/ 1320 w 9284769"/>
                <a:gd name="connsiteY7" fmla="*/ 2799072 h 2799072"/>
                <a:gd name="connsiteX8" fmla="*/ 1060 w 9284769"/>
                <a:gd name="connsiteY8" fmla="*/ 832887 h 2799072"/>
                <a:gd name="connsiteX0" fmla="*/ 1060 w 9284769"/>
                <a:gd name="connsiteY0" fmla="*/ 832887 h 2811054"/>
                <a:gd name="connsiteX1" fmla="*/ 1279187 w 9284769"/>
                <a:gd name="connsiteY1" fmla="*/ 877097 h 2811054"/>
                <a:gd name="connsiteX2" fmla="*/ 4522118 w 9284769"/>
                <a:gd name="connsiteY2" fmla="*/ 1759600 h 2811054"/>
                <a:gd name="connsiteX3" fmla="*/ 7881064 w 9284769"/>
                <a:gd name="connsiteY3" fmla="*/ 222795 h 2811054"/>
                <a:gd name="connsiteX4" fmla="*/ 8772129 w 9284769"/>
                <a:gd name="connsiteY4" fmla="*/ 0 h 2811054"/>
                <a:gd name="connsiteX5" fmla="*/ 9284769 w 9284769"/>
                <a:gd name="connsiteY5" fmla="*/ 122856 h 2811054"/>
                <a:gd name="connsiteX6" fmla="*/ 9252559 w 9284769"/>
                <a:gd name="connsiteY6" fmla="*/ 2811054 h 2811054"/>
                <a:gd name="connsiteX7" fmla="*/ 1320 w 9284769"/>
                <a:gd name="connsiteY7" fmla="*/ 2799072 h 2811054"/>
                <a:gd name="connsiteX8" fmla="*/ 1060 w 9284769"/>
                <a:gd name="connsiteY8" fmla="*/ 832887 h 2811054"/>
                <a:gd name="connsiteX0" fmla="*/ 1060 w 9284769"/>
                <a:gd name="connsiteY0" fmla="*/ 832887 h 2799072"/>
                <a:gd name="connsiteX1" fmla="*/ 1279187 w 9284769"/>
                <a:gd name="connsiteY1" fmla="*/ 877097 h 2799072"/>
                <a:gd name="connsiteX2" fmla="*/ 4522118 w 9284769"/>
                <a:gd name="connsiteY2" fmla="*/ 1759600 h 2799072"/>
                <a:gd name="connsiteX3" fmla="*/ 7881064 w 9284769"/>
                <a:gd name="connsiteY3" fmla="*/ 222795 h 2799072"/>
                <a:gd name="connsiteX4" fmla="*/ 8772129 w 9284769"/>
                <a:gd name="connsiteY4" fmla="*/ 0 h 2799072"/>
                <a:gd name="connsiteX5" fmla="*/ 9284769 w 9284769"/>
                <a:gd name="connsiteY5" fmla="*/ 122856 h 2799072"/>
                <a:gd name="connsiteX6" fmla="*/ 9277087 w 9284769"/>
                <a:gd name="connsiteY6" fmla="*/ 2786526 h 2799072"/>
                <a:gd name="connsiteX7" fmla="*/ 1320 w 9284769"/>
                <a:gd name="connsiteY7" fmla="*/ 2799072 h 2799072"/>
                <a:gd name="connsiteX8" fmla="*/ 1060 w 9284769"/>
                <a:gd name="connsiteY8" fmla="*/ 832887 h 2799072"/>
                <a:gd name="connsiteX0" fmla="*/ 1060 w 9284769"/>
                <a:gd name="connsiteY0" fmla="*/ 832887 h 2802878"/>
                <a:gd name="connsiteX1" fmla="*/ 1279187 w 9284769"/>
                <a:gd name="connsiteY1" fmla="*/ 877097 h 2802878"/>
                <a:gd name="connsiteX2" fmla="*/ 4522118 w 9284769"/>
                <a:gd name="connsiteY2" fmla="*/ 1759600 h 2802878"/>
                <a:gd name="connsiteX3" fmla="*/ 7881064 w 9284769"/>
                <a:gd name="connsiteY3" fmla="*/ 222795 h 2802878"/>
                <a:gd name="connsiteX4" fmla="*/ 8772129 w 9284769"/>
                <a:gd name="connsiteY4" fmla="*/ 0 h 2802878"/>
                <a:gd name="connsiteX5" fmla="*/ 9284769 w 9284769"/>
                <a:gd name="connsiteY5" fmla="*/ 122856 h 2802878"/>
                <a:gd name="connsiteX6" fmla="*/ 9277087 w 9284769"/>
                <a:gd name="connsiteY6" fmla="*/ 2802878 h 2802878"/>
                <a:gd name="connsiteX7" fmla="*/ 1320 w 9284769"/>
                <a:gd name="connsiteY7" fmla="*/ 2799072 h 2802878"/>
                <a:gd name="connsiteX8" fmla="*/ 1060 w 9284769"/>
                <a:gd name="connsiteY8" fmla="*/ 832887 h 2802878"/>
                <a:gd name="connsiteX0" fmla="*/ 21 w 9283730"/>
                <a:gd name="connsiteY0" fmla="*/ 832887 h 2802878"/>
                <a:gd name="connsiteX1" fmla="*/ 1278148 w 9283730"/>
                <a:gd name="connsiteY1" fmla="*/ 877097 h 2802878"/>
                <a:gd name="connsiteX2" fmla="*/ 4521079 w 9283730"/>
                <a:gd name="connsiteY2" fmla="*/ 1759600 h 2802878"/>
                <a:gd name="connsiteX3" fmla="*/ 7880025 w 9283730"/>
                <a:gd name="connsiteY3" fmla="*/ 222795 h 2802878"/>
                <a:gd name="connsiteX4" fmla="*/ 8771090 w 9283730"/>
                <a:gd name="connsiteY4" fmla="*/ 0 h 2802878"/>
                <a:gd name="connsiteX5" fmla="*/ 9283730 w 9283730"/>
                <a:gd name="connsiteY5" fmla="*/ 122856 h 2802878"/>
                <a:gd name="connsiteX6" fmla="*/ 9276048 w 9283730"/>
                <a:gd name="connsiteY6" fmla="*/ 2802878 h 2802878"/>
                <a:gd name="connsiteX7" fmla="*/ 506386 w 9283730"/>
                <a:gd name="connsiteY7" fmla="*/ 2353398 h 2802878"/>
                <a:gd name="connsiteX8" fmla="*/ 21 w 9283730"/>
                <a:gd name="connsiteY8" fmla="*/ 832887 h 2802878"/>
                <a:gd name="connsiteX0" fmla="*/ 7293 w 9291002"/>
                <a:gd name="connsiteY0" fmla="*/ 832887 h 2802878"/>
                <a:gd name="connsiteX1" fmla="*/ 1285420 w 9291002"/>
                <a:gd name="connsiteY1" fmla="*/ 877097 h 2802878"/>
                <a:gd name="connsiteX2" fmla="*/ 4528351 w 9291002"/>
                <a:gd name="connsiteY2" fmla="*/ 1759600 h 2802878"/>
                <a:gd name="connsiteX3" fmla="*/ 7887297 w 9291002"/>
                <a:gd name="connsiteY3" fmla="*/ 222795 h 2802878"/>
                <a:gd name="connsiteX4" fmla="*/ 8778362 w 9291002"/>
                <a:gd name="connsiteY4" fmla="*/ 0 h 2802878"/>
                <a:gd name="connsiteX5" fmla="*/ 9291002 w 9291002"/>
                <a:gd name="connsiteY5" fmla="*/ 122856 h 2802878"/>
                <a:gd name="connsiteX6" fmla="*/ 9283320 w 9291002"/>
                <a:gd name="connsiteY6" fmla="*/ 2802878 h 2802878"/>
                <a:gd name="connsiteX7" fmla="*/ 0 w 9291002"/>
                <a:gd name="connsiteY7" fmla="*/ 2406274 h 2802878"/>
                <a:gd name="connsiteX8" fmla="*/ 7293 w 9291002"/>
                <a:gd name="connsiteY8" fmla="*/ 832887 h 2802878"/>
                <a:gd name="connsiteX0" fmla="*/ 7293 w 9291002"/>
                <a:gd name="connsiteY0" fmla="*/ 832887 h 2440296"/>
                <a:gd name="connsiteX1" fmla="*/ 1285420 w 9291002"/>
                <a:gd name="connsiteY1" fmla="*/ 877097 h 2440296"/>
                <a:gd name="connsiteX2" fmla="*/ 4528351 w 9291002"/>
                <a:gd name="connsiteY2" fmla="*/ 1759600 h 2440296"/>
                <a:gd name="connsiteX3" fmla="*/ 7887297 w 9291002"/>
                <a:gd name="connsiteY3" fmla="*/ 222795 h 2440296"/>
                <a:gd name="connsiteX4" fmla="*/ 8778362 w 9291002"/>
                <a:gd name="connsiteY4" fmla="*/ 0 h 2440296"/>
                <a:gd name="connsiteX5" fmla="*/ 9291002 w 9291002"/>
                <a:gd name="connsiteY5" fmla="*/ 122856 h 2440296"/>
                <a:gd name="connsiteX6" fmla="*/ 8694124 w 9291002"/>
                <a:gd name="connsiteY6" fmla="*/ 2440296 h 2440296"/>
                <a:gd name="connsiteX7" fmla="*/ 0 w 9291002"/>
                <a:gd name="connsiteY7" fmla="*/ 2406274 h 2440296"/>
                <a:gd name="connsiteX8" fmla="*/ 7293 w 9291002"/>
                <a:gd name="connsiteY8" fmla="*/ 832887 h 2440296"/>
                <a:gd name="connsiteX0" fmla="*/ 7293 w 9292342"/>
                <a:gd name="connsiteY0" fmla="*/ 832887 h 2406274"/>
                <a:gd name="connsiteX1" fmla="*/ 1285420 w 9292342"/>
                <a:gd name="connsiteY1" fmla="*/ 877097 h 2406274"/>
                <a:gd name="connsiteX2" fmla="*/ 4528351 w 9292342"/>
                <a:gd name="connsiteY2" fmla="*/ 1759600 h 2406274"/>
                <a:gd name="connsiteX3" fmla="*/ 7887297 w 9292342"/>
                <a:gd name="connsiteY3" fmla="*/ 222795 h 2406274"/>
                <a:gd name="connsiteX4" fmla="*/ 8778362 w 9292342"/>
                <a:gd name="connsiteY4" fmla="*/ 0 h 2406274"/>
                <a:gd name="connsiteX5" fmla="*/ 9291002 w 9292342"/>
                <a:gd name="connsiteY5" fmla="*/ 122856 h 2406274"/>
                <a:gd name="connsiteX6" fmla="*/ 9290874 w 9292342"/>
                <a:gd name="connsiteY6" fmla="*/ 2394973 h 2406274"/>
                <a:gd name="connsiteX7" fmla="*/ 0 w 9292342"/>
                <a:gd name="connsiteY7" fmla="*/ 2406274 h 2406274"/>
                <a:gd name="connsiteX8" fmla="*/ 7293 w 9292342"/>
                <a:gd name="connsiteY8" fmla="*/ 832887 h 2406274"/>
                <a:gd name="connsiteX0" fmla="*/ 7293 w 9292342"/>
                <a:gd name="connsiteY0" fmla="*/ 710031 h 2283418"/>
                <a:gd name="connsiteX1" fmla="*/ 1285420 w 9292342"/>
                <a:gd name="connsiteY1" fmla="*/ 754241 h 2283418"/>
                <a:gd name="connsiteX2" fmla="*/ 4528351 w 9292342"/>
                <a:gd name="connsiteY2" fmla="*/ 1636744 h 2283418"/>
                <a:gd name="connsiteX3" fmla="*/ 7887297 w 9292342"/>
                <a:gd name="connsiteY3" fmla="*/ 99939 h 2283418"/>
                <a:gd name="connsiteX4" fmla="*/ 9291002 w 9292342"/>
                <a:gd name="connsiteY4" fmla="*/ 0 h 2283418"/>
                <a:gd name="connsiteX5" fmla="*/ 9290874 w 9292342"/>
                <a:gd name="connsiteY5" fmla="*/ 2272117 h 2283418"/>
                <a:gd name="connsiteX6" fmla="*/ 0 w 9292342"/>
                <a:gd name="connsiteY6" fmla="*/ 2283418 h 2283418"/>
                <a:gd name="connsiteX7" fmla="*/ 7293 w 9292342"/>
                <a:gd name="connsiteY7" fmla="*/ 710031 h 2283418"/>
                <a:gd name="connsiteX0" fmla="*/ 7293 w 9292342"/>
                <a:gd name="connsiteY0" fmla="*/ 610092 h 2183479"/>
                <a:gd name="connsiteX1" fmla="*/ 1285420 w 9292342"/>
                <a:gd name="connsiteY1" fmla="*/ 654302 h 2183479"/>
                <a:gd name="connsiteX2" fmla="*/ 4528351 w 9292342"/>
                <a:gd name="connsiteY2" fmla="*/ 1536805 h 2183479"/>
                <a:gd name="connsiteX3" fmla="*/ 7887297 w 9292342"/>
                <a:gd name="connsiteY3" fmla="*/ 0 h 2183479"/>
                <a:gd name="connsiteX4" fmla="*/ 9291002 w 9292342"/>
                <a:gd name="connsiteY4" fmla="*/ 783225 h 2183479"/>
                <a:gd name="connsiteX5" fmla="*/ 9290874 w 9292342"/>
                <a:gd name="connsiteY5" fmla="*/ 2172178 h 2183479"/>
                <a:gd name="connsiteX6" fmla="*/ 0 w 9292342"/>
                <a:gd name="connsiteY6" fmla="*/ 2183479 h 2183479"/>
                <a:gd name="connsiteX7" fmla="*/ 7293 w 9292342"/>
                <a:gd name="connsiteY7" fmla="*/ 610092 h 2183479"/>
                <a:gd name="connsiteX0" fmla="*/ 7293 w 9292342"/>
                <a:gd name="connsiteY0" fmla="*/ 523223 h 2096610"/>
                <a:gd name="connsiteX1" fmla="*/ 1285420 w 9292342"/>
                <a:gd name="connsiteY1" fmla="*/ 567433 h 2096610"/>
                <a:gd name="connsiteX2" fmla="*/ 4528351 w 9292342"/>
                <a:gd name="connsiteY2" fmla="*/ 1449936 h 2096610"/>
                <a:gd name="connsiteX3" fmla="*/ 7576018 w 9292342"/>
                <a:gd name="connsiteY3" fmla="*/ 0 h 2096610"/>
                <a:gd name="connsiteX4" fmla="*/ 9291002 w 9292342"/>
                <a:gd name="connsiteY4" fmla="*/ 696356 h 2096610"/>
                <a:gd name="connsiteX5" fmla="*/ 9290874 w 9292342"/>
                <a:gd name="connsiteY5" fmla="*/ 2085309 h 2096610"/>
                <a:gd name="connsiteX6" fmla="*/ 0 w 9292342"/>
                <a:gd name="connsiteY6" fmla="*/ 2096610 h 2096610"/>
                <a:gd name="connsiteX7" fmla="*/ 7293 w 9292342"/>
                <a:gd name="connsiteY7" fmla="*/ 523223 h 2096610"/>
                <a:gd name="connsiteX0" fmla="*/ 7293 w 9292342"/>
                <a:gd name="connsiteY0" fmla="*/ 523223 h 2096610"/>
                <a:gd name="connsiteX1" fmla="*/ 1285420 w 9292342"/>
                <a:gd name="connsiteY1" fmla="*/ 567433 h 2096610"/>
                <a:gd name="connsiteX2" fmla="*/ 4528351 w 9292342"/>
                <a:gd name="connsiteY2" fmla="*/ 1449936 h 2096610"/>
                <a:gd name="connsiteX3" fmla="*/ 7576018 w 9292342"/>
                <a:gd name="connsiteY3" fmla="*/ 0 h 2096610"/>
                <a:gd name="connsiteX4" fmla="*/ 9291002 w 9292342"/>
                <a:gd name="connsiteY4" fmla="*/ 681878 h 2096610"/>
                <a:gd name="connsiteX5" fmla="*/ 9290874 w 9292342"/>
                <a:gd name="connsiteY5" fmla="*/ 2085309 h 2096610"/>
                <a:gd name="connsiteX6" fmla="*/ 0 w 9292342"/>
                <a:gd name="connsiteY6" fmla="*/ 2096610 h 2096610"/>
                <a:gd name="connsiteX7" fmla="*/ 7293 w 9292342"/>
                <a:gd name="connsiteY7" fmla="*/ 523223 h 2096610"/>
                <a:gd name="connsiteX0" fmla="*/ 7293 w 9292342"/>
                <a:gd name="connsiteY0" fmla="*/ 523223 h 2096610"/>
                <a:gd name="connsiteX1" fmla="*/ 1285420 w 9292342"/>
                <a:gd name="connsiteY1" fmla="*/ 567433 h 2096610"/>
                <a:gd name="connsiteX2" fmla="*/ 4528351 w 9292342"/>
                <a:gd name="connsiteY2" fmla="*/ 1449936 h 2096610"/>
                <a:gd name="connsiteX3" fmla="*/ 7576018 w 9292342"/>
                <a:gd name="connsiteY3" fmla="*/ 0 h 2096610"/>
                <a:gd name="connsiteX4" fmla="*/ 9291002 w 9292342"/>
                <a:gd name="connsiteY4" fmla="*/ 667400 h 2096610"/>
                <a:gd name="connsiteX5" fmla="*/ 9290874 w 9292342"/>
                <a:gd name="connsiteY5" fmla="*/ 2085309 h 2096610"/>
                <a:gd name="connsiteX6" fmla="*/ 0 w 9292342"/>
                <a:gd name="connsiteY6" fmla="*/ 2096610 h 2096610"/>
                <a:gd name="connsiteX7" fmla="*/ 7293 w 9292342"/>
                <a:gd name="connsiteY7" fmla="*/ 523223 h 2096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92342" h="2096610">
                  <a:moveTo>
                    <a:pt x="7293" y="523223"/>
                  </a:moveTo>
                  <a:lnTo>
                    <a:pt x="1285420" y="567433"/>
                  </a:lnTo>
                  <a:lnTo>
                    <a:pt x="4528351" y="1449936"/>
                  </a:lnTo>
                  <a:lnTo>
                    <a:pt x="7576018" y="0"/>
                  </a:lnTo>
                  <a:lnTo>
                    <a:pt x="9291002" y="667400"/>
                  </a:lnTo>
                  <a:cubicBezTo>
                    <a:pt x="9285966" y="1660006"/>
                    <a:pt x="9295910" y="1092703"/>
                    <a:pt x="9290874" y="2085309"/>
                  </a:cubicBezTo>
                  <a:lnTo>
                    <a:pt x="0" y="2096610"/>
                  </a:lnTo>
                  <a:cubicBezTo>
                    <a:pt x="3774" y="1314206"/>
                    <a:pt x="3519" y="1305627"/>
                    <a:pt x="7293" y="52322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4D1ABEB9-DECE-4F8A-3824-83E3934DA69F}"/>
                </a:ext>
              </a:extLst>
            </p:cNvPr>
            <p:cNvGrpSpPr/>
            <p:nvPr userDrawn="1"/>
          </p:nvGrpSpPr>
          <p:grpSpPr>
            <a:xfrm>
              <a:off x="-18230" y="3981859"/>
              <a:ext cx="12238699" cy="2444597"/>
              <a:chOff x="42712" y="3002165"/>
              <a:chExt cx="12177759" cy="2444597"/>
            </a:xfrm>
            <a:effectLst>
              <a:outerShdw blurRad="139700" dist="38100" dir="5400000" sx="101000" sy="101000" algn="t" rotWithShape="0">
                <a:prstClr val="black">
                  <a:alpha val="22000"/>
                </a:prstClr>
              </a:outerShdw>
            </a:effectLst>
          </p:grpSpPr>
          <p:sp>
            <p:nvSpPr>
              <p:cNvPr id="19" name="Freeform: Shape 18">
                <a:extLst>
                  <a:ext uri="{FF2B5EF4-FFF2-40B4-BE49-F238E27FC236}">
                    <a16:creationId xmlns:a16="http://schemas.microsoft.com/office/drawing/2014/main" id="{DAB56771-6779-197B-3F51-248F40549134}"/>
                  </a:ext>
                </a:extLst>
              </p:cNvPr>
              <p:cNvSpPr/>
              <p:nvPr/>
            </p:nvSpPr>
            <p:spPr>
              <a:xfrm flipH="1">
                <a:off x="9662041" y="3004625"/>
                <a:ext cx="2558430" cy="1027786"/>
              </a:xfrm>
              <a:custGeom>
                <a:avLst/>
                <a:gdLst>
                  <a:gd name="connsiteX0" fmla="*/ 1702121 w 2188655"/>
                  <a:gd name="connsiteY0" fmla="*/ 0 h 573468"/>
                  <a:gd name="connsiteX1" fmla="*/ 0 w 2188655"/>
                  <a:gd name="connsiteY1" fmla="*/ 573469 h 573468"/>
                  <a:gd name="connsiteX2" fmla="*/ 2188655 w 2188655"/>
                  <a:gd name="connsiteY2" fmla="*/ 261478 h 573468"/>
                  <a:gd name="connsiteX3" fmla="*/ 1702121 w 2188655"/>
                  <a:gd name="connsiteY3" fmla="*/ 0 h 573468"/>
                  <a:gd name="connsiteX0" fmla="*/ 547535 w 2188655"/>
                  <a:gd name="connsiteY0" fmla="*/ 0 h 594734"/>
                  <a:gd name="connsiteX1" fmla="*/ 0 w 2188655"/>
                  <a:gd name="connsiteY1" fmla="*/ 594734 h 594734"/>
                  <a:gd name="connsiteX2" fmla="*/ 2188655 w 2188655"/>
                  <a:gd name="connsiteY2" fmla="*/ 282743 h 594734"/>
                  <a:gd name="connsiteX3" fmla="*/ 547535 w 2188655"/>
                  <a:gd name="connsiteY3" fmla="*/ 0 h 594734"/>
                  <a:gd name="connsiteX0" fmla="*/ 579907 w 2188655"/>
                  <a:gd name="connsiteY0" fmla="*/ 0 h 626632"/>
                  <a:gd name="connsiteX1" fmla="*/ 0 w 2188655"/>
                  <a:gd name="connsiteY1" fmla="*/ 626632 h 626632"/>
                  <a:gd name="connsiteX2" fmla="*/ 2188655 w 2188655"/>
                  <a:gd name="connsiteY2" fmla="*/ 314641 h 626632"/>
                  <a:gd name="connsiteX3" fmla="*/ 579907 w 2188655"/>
                  <a:gd name="connsiteY3" fmla="*/ 0 h 626632"/>
                  <a:gd name="connsiteX0" fmla="*/ 579907 w 1249879"/>
                  <a:gd name="connsiteY0" fmla="*/ 0 h 626632"/>
                  <a:gd name="connsiteX1" fmla="*/ 0 w 1249879"/>
                  <a:gd name="connsiteY1" fmla="*/ 626632 h 626632"/>
                  <a:gd name="connsiteX2" fmla="*/ 1249879 w 1249879"/>
                  <a:gd name="connsiteY2" fmla="*/ 314641 h 626632"/>
                  <a:gd name="connsiteX3" fmla="*/ 579907 w 1249879"/>
                  <a:gd name="connsiteY3" fmla="*/ 0 h 626632"/>
                  <a:gd name="connsiteX0" fmla="*/ 644650 w 1314622"/>
                  <a:gd name="connsiteY0" fmla="*/ 0 h 314641"/>
                  <a:gd name="connsiteX1" fmla="*/ 0 w 1314622"/>
                  <a:gd name="connsiteY1" fmla="*/ 126901 h 314641"/>
                  <a:gd name="connsiteX2" fmla="*/ 1314622 w 1314622"/>
                  <a:gd name="connsiteY2" fmla="*/ 314641 h 314641"/>
                  <a:gd name="connsiteX3" fmla="*/ 644650 w 1314622"/>
                  <a:gd name="connsiteY3" fmla="*/ 0 h 314641"/>
                  <a:gd name="connsiteX0" fmla="*/ 578917 w 1314622"/>
                  <a:gd name="connsiteY0" fmla="*/ 0 h 211771"/>
                  <a:gd name="connsiteX1" fmla="*/ 0 w 1314622"/>
                  <a:gd name="connsiteY1" fmla="*/ 24031 h 211771"/>
                  <a:gd name="connsiteX2" fmla="*/ 1314622 w 1314622"/>
                  <a:gd name="connsiteY2" fmla="*/ 211771 h 211771"/>
                  <a:gd name="connsiteX3" fmla="*/ 578917 w 1314622"/>
                  <a:gd name="connsiteY3" fmla="*/ 0 h 211771"/>
                  <a:gd name="connsiteX0" fmla="*/ 578917 w 1314622"/>
                  <a:gd name="connsiteY0" fmla="*/ 0 h 310831"/>
                  <a:gd name="connsiteX1" fmla="*/ 0 w 1314622"/>
                  <a:gd name="connsiteY1" fmla="*/ 123091 h 310831"/>
                  <a:gd name="connsiteX2" fmla="*/ 1314622 w 1314622"/>
                  <a:gd name="connsiteY2" fmla="*/ 310831 h 310831"/>
                  <a:gd name="connsiteX3" fmla="*/ 578917 w 1314622"/>
                  <a:gd name="connsiteY3" fmla="*/ 0 h 310831"/>
                  <a:gd name="connsiteX0" fmla="*/ 578917 w 1310755"/>
                  <a:gd name="connsiteY0" fmla="*/ 0 h 295591"/>
                  <a:gd name="connsiteX1" fmla="*/ 0 w 1310755"/>
                  <a:gd name="connsiteY1" fmla="*/ 123091 h 295591"/>
                  <a:gd name="connsiteX2" fmla="*/ 1310755 w 1310755"/>
                  <a:gd name="connsiteY2" fmla="*/ 295591 h 295591"/>
                  <a:gd name="connsiteX3" fmla="*/ 578917 w 1310755"/>
                  <a:gd name="connsiteY3" fmla="*/ 0 h 295591"/>
                  <a:gd name="connsiteX0" fmla="*/ 578917 w 1322355"/>
                  <a:gd name="connsiteY0" fmla="*/ 0 h 291781"/>
                  <a:gd name="connsiteX1" fmla="*/ 0 w 1322355"/>
                  <a:gd name="connsiteY1" fmla="*/ 123091 h 291781"/>
                  <a:gd name="connsiteX2" fmla="*/ 1322355 w 1322355"/>
                  <a:gd name="connsiteY2" fmla="*/ 291781 h 291781"/>
                  <a:gd name="connsiteX3" fmla="*/ 578917 w 1322355"/>
                  <a:gd name="connsiteY3" fmla="*/ 0 h 291781"/>
                  <a:gd name="connsiteX0" fmla="*/ 524785 w 1268223"/>
                  <a:gd name="connsiteY0" fmla="*/ 0 h 291781"/>
                  <a:gd name="connsiteX1" fmla="*/ 0 w 1268223"/>
                  <a:gd name="connsiteY1" fmla="*/ 123091 h 291781"/>
                  <a:gd name="connsiteX2" fmla="*/ 1268223 w 1268223"/>
                  <a:gd name="connsiteY2" fmla="*/ 291781 h 291781"/>
                  <a:gd name="connsiteX3" fmla="*/ 524785 w 1268223"/>
                  <a:gd name="connsiteY3" fmla="*/ 0 h 291781"/>
                  <a:gd name="connsiteX0" fmla="*/ 524785 w 1268223"/>
                  <a:gd name="connsiteY0" fmla="*/ 0 h 291781"/>
                  <a:gd name="connsiteX1" fmla="*/ 0 w 1268223"/>
                  <a:gd name="connsiteY1" fmla="*/ 123091 h 291781"/>
                  <a:gd name="connsiteX2" fmla="*/ 1268223 w 1268223"/>
                  <a:gd name="connsiteY2" fmla="*/ 291781 h 291781"/>
                  <a:gd name="connsiteX3" fmla="*/ 524785 w 1268223"/>
                  <a:gd name="connsiteY3" fmla="*/ 0 h 291781"/>
                  <a:gd name="connsiteX0" fmla="*/ 532518 w 1275956"/>
                  <a:gd name="connsiteY0" fmla="*/ 0 h 291781"/>
                  <a:gd name="connsiteX1" fmla="*/ 0 w 1275956"/>
                  <a:gd name="connsiteY1" fmla="*/ 119281 h 291781"/>
                  <a:gd name="connsiteX2" fmla="*/ 1275956 w 1275956"/>
                  <a:gd name="connsiteY2" fmla="*/ 291781 h 291781"/>
                  <a:gd name="connsiteX3" fmla="*/ 532518 w 1275956"/>
                  <a:gd name="connsiteY3" fmla="*/ 0 h 291781"/>
                  <a:gd name="connsiteX0" fmla="*/ 526718 w 1275956"/>
                  <a:gd name="connsiteY0" fmla="*/ 0 h 297496"/>
                  <a:gd name="connsiteX1" fmla="*/ 0 w 1275956"/>
                  <a:gd name="connsiteY1" fmla="*/ 124996 h 297496"/>
                  <a:gd name="connsiteX2" fmla="*/ 1275956 w 1275956"/>
                  <a:gd name="connsiteY2" fmla="*/ 297496 h 297496"/>
                  <a:gd name="connsiteX3" fmla="*/ 526718 w 1275956"/>
                  <a:gd name="connsiteY3" fmla="*/ 0 h 297496"/>
                  <a:gd name="connsiteX0" fmla="*/ 526718 w 2313980"/>
                  <a:gd name="connsiteY0" fmla="*/ 0 h 413321"/>
                  <a:gd name="connsiteX1" fmla="*/ 0 w 2313980"/>
                  <a:gd name="connsiteY1" fmla="*/ 124996 h 413321"/>
                  <a:gd name="connsiteX2" fmla="*/ 2313980 w 2313980"/>
                  <a:gd name="connsiteY2" fmla="*/ 413321 h 413321"/>
                  <a:gd name="connsiteX3" fmla="*/ 526718 w 2313980"/>
                  <a:gd name="connsiteY3" fmla="*/ 0 h 413321"/>
                  <a:gd name="connsiteX0" fmla="*/ 0 w 1849041"/>
                  <a:gd name="connsiteY0" fmla="*/ 0 h 689643"/>
                  <a:gd name="connsiteX1" fmla="*/ 1849041 w 1849041"/>
                  <a:gd name="connsiteY1" fmla="*/ 689643 h 689643"/>
                  <a:gd name="connsiteX2" fmla="*/ 1787262 w 1849041"/>
                  <a:gd name="connsiteY2" fmla="*/ 413321 h 689643"/>
                  <a:gd name="connsiteX3" fmla="*/ 0 w 1849041"/>
                  <a:gd name="connsiteY3" fmla="*/ 0 h 689643"/>
                  <a:gd name="connsiteX0" fmla="*/ 0 w 2375363"/>
                  <a:gd name="connsiteY0" fmla="*/ 578430 h 578430"/>
                  <a:gd name="connsiteX1" fmla="*/ 2375363 w 2375363"/>
                  <a:gd name="connsiteY1" fmla="*/ 276322 h 578430"/>
                  <a:gd name="connsiteX2" fmla="*/ 2313584 w 2375363"/>
                  <a:gd name="connsiteY2" fmla="*/ 0 h 578430"/>
                  <a:gd name="connsiteX3" fmla="*/ 0 w 2375363"/>
                  <a:gd name="connsiteY3" fmla="*/ 578430 h 578430"/>
                  <a:gd name="connsiteX0" fmla="*/ 0 w 2375363"/>
                  <a:gd name="connsiteY0" fmla="*/ 781124 h 781124"/>
                  <a:gd name="connsiteX1" fmla="*/ 2375363 w 2375363"/>
                  <a:gd name="connsiteY1" fmla="*/ 479016 h 781124"/>
                  <a:gd name="connsiteX2" fmla="*/ 1407141 w 2375363"/>
                  <a:gd name="connsiteY2" fmla="*/ 0 h 781124"/>
                  <a:gd name="connsiteX3" fmla="*/ 0 w 2375363"/>
                  <a:gd name="connsiteY3" fmla="*/ 781124 h 781124"/>
                  <a:gd name="connsiteX0" fmla="*/ 0 w 1973311"/>
                  <a:gd name="connsiteY0" fmla="*/ 781124 h 781124"/>
                  <a:gd name="connsiteX1" fmla="*/ 1973311 w 1973311"/>
                  <a:gd name="connsiteY1" fmla="*/ 240127 h 781124"/>
                  <a:gd name="connsiteX2" fmla="*/ 1407141 w 1973311"/>
                  <a:gd name="connsiteY2" fmla="*/ 0 h 781124"/>
                  <a:gd name="connsiteX3" fmla="*/ 0 w 1973311"/>
                  <a:gd name="connsiteY3" fmla="*/ 781124 h 781124"/>
                </a:gdLst>
                <a:ahLst/>
                <a:cxnLst>
                  <a:cxn ang="0">
                    <a:pos x="connsiteX0" y="connsiteY0"/>
                  </a:cxn>
                  <a:cxn ang="0">
                    <a:pos x="connsiteX1" y="connsiteY1"/>
                  </a:cxn>
                  <a:cxn ang="0">
                    <a:pos x="connsiteX2" y="connsiteY2"/>
                  </a:cxn>
                  <a:cxn ang="0">
                    <a:pos x="connsiteX3" y="connsiteY3"/>
                  </a:cxn>
                </a:cxnLst>
                <a:rect l="l" t="t" r="r" b="b"/>
                <a:pathLst>
                  <a:path w="1973311" h="781124">
                    <a:moveTo>
                      <a:pt x="0" y="781124"/>
                    </a:moveTo>
                    <a:lnTo>
                      <a:pt x="1973311" y="240127"/>
                    </a:lnTo>
                    <a:lnTo>
                      <a:pt x="1407141" y="0"/>
                    </a:lnTo>
                    <a:lnTo>
                      <a:pt x="0" y="781124"/>
                    </a:lnTo>
                    <a:close/>
                  </a:path>
                </a:pathLst>
              </a:custGeom>
              <a:solidFill>
                <a:srgbClr val="E4EDD1"/>
              </a:solidFill>
              <a:ln w="14964"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0667FC2D-C4E7-FE87-8F5A-17BD038DB770}"/>
                  </a:ext>
                </a:extLst>
              </p:cNvPr>
              <p:cNvSpPr/>
              <p:nvPr/>
            </p:nvSpPr>
            <p:spPr>
              <a:xfrm flipH="1">
                <a:off x="7660569" y="3002165"/>
                <a:ext cx="2763533" cy="1289558"/>
              </a:xfrm>
              <a:custGeom>
                <a:avLst/>
                <a:gdLst>
                  <a:gd name="connsiteX0" fmla="*/ 1341337 w 1773978"/>
                  <a:gd name="connsiteY0" fmla="*/ 310505 h 1127623"/>
                  <a:gd name="connsiteX1" fmla="*/ 1773979 w 1773978"/>
                  <a:gd name="connsiteY1" fmla="*/ 1127624 h 1127623"/>
                  <a:gd name="connsiteX2" fmla="*/ 0 w 1773978"/>
                  <a:gd name="connsiteY2" fmla="*/ 0 h 1127623"/>
                  <a:gd name="connsiteX3" fmla="*/ 1341337 w 1773978"/>
                  <a:gd name="connsiteY3" fmla="*/ 310505 h 1127623"/>
                  <a:gd name="connsiteX0" fmla="*/ 2625411 w 3058053"/>
                  <a:gd name="connsiteY0" fmla="*/ 353035 h 1170154"/>
                  <a:gd name="connsiteX1" fmla="*/ 3058053 w 3058053"/>
                  <a:gd name="connsiteY1" fmla="*/ 1170154 h 1170154"/>
                  <a:gd name="connsiteX2" fmla="*/ 0 w 3058053"/>
                  <a:gd name="connsiteY2" fmla="*/ 0 h 1170154"/>
                  <a:gd name="connsiteX3" fmla="*/ 2625411 w 3058053"/>
                  <a:gd name="connsiteY3" fmla="*/ 353035 h 1170154"/>
                  <a:gd name="connsiteX0" fmla="*/ 2495924 w 2928566"/>
                  <a:gd name="connsiteY0" fmla="*/ 342403 h 1159522"/>
                  <a:gd name="connsiteX1" fmla="*/ 2928566 w 2928566"/>
                  <a:gd name="connsiteY1" fmla="*/ 1159522 h 1159522"/>
                  <a:gd name="connsiteX2" fmla="*/ 0 w 2928566"/>
                  <a:gd name="connsiteY2" fmla="*/ 0 h 1159522"/>
                  <a:gd name="connsiteX3" fmla="*/ 2495924 w 2928566"/>
                  <a:gd name="connsiteY3" fmla="*/ 342403 h 1159522"/>
                  <a:gd name="connsiteX0" fmla="*/ 2519124 w 2951766"/>
                  <a:gd name="connsiteY0" fmla="*/ 365263 h 1182382"/>
                  <a:gd name="connsiteX1" fmla="*/ 2951766 w 2951766"/>
                  <a:gd name="connsiteY1" fmla="*/ 1182382 h 1182382"/>
                  <a:gd name="connsiteX2" fmla="*/ 0 w 2951766"/>
                  <a:gd name="connsiteY2" fmla="*/ 0 h 1182382"/>
                  <a:gd name="connsiteX3" fmla="*/ 2519124 w 2951766"/>
                  <a:gd name="connsiteY3" fmla="*/ 365263 h 1182382"/>
                  <a:gd name="connsiteX0" fmla="*/ 2538457 w 2971099"/>
                  <a:gd name="connsiteY0" fmla="*/ 365263 h 1182382"/>
                  <a:gd name="connsiteX1" fmla="*/ 2971099 w 2971099"/>
                  <a:gd name="connsiteY1" fmla="*/ 1182382 h 1182382"/>
                  <a:gd name="connsiteX2" fmla="*/ 0 w 2971099"/>
                  <a:gd name="connsiteY2" fmla="*/ 0 h 1182382"/>
                  <a:gd name="connsiteX3" fmla="*/ 2538457 w 2971099"/>
                  <a:gd name="connsiteY3" fmla="*/ 365263 h 1182382"/>
                  <a:gd name="connsiteX0" fmla="*/ 2538457 w 2538457"/>
                  <a:gd name="connsiteY0" fmla="*/ 365263 h 1079512"/>
                  <a:gd name="connsiteX1" fmla="*/ 2263510 w 2538457"/>
                  <a:gd name="connsiteY1" fmla="*/ 1079512 h 1079512"/>
                  <a:gd name="connsiteX2" fmla="*/ 0 w 2538457"/>
                  <a:gd name="connsiteY2" fmla="*/ 0 h 1079512"/>
                  <a:gd name="connsiteX3" fmla="*/ 2538457 w 2538457"/>
                  <a:gd name="connsiteY3" fmla="*/ 365263 h 1079512"/>
                  <a:gd name="connsiteX0" fmla="*/ 1745803 w 2263510"/>
                  <a:gd name="connsiteY0" fmla="*/ 292873 h 1079512"/>
                  <a:gd name="connsiteX1" fmla="*/ 2263510 w 2263510"/>
                  <a:gd name="connsiteY1" fmla="*/ 1079512 h 1079512"/>
                  <a:gd name="connsiteX2" fmla="*/ 0 w 2263510"/>
                  <a:gd name="connsiteY2" fmla="*/ 0 h 1079512"/>
                  <a:gd name="connsiteX3" fmla="*/ 1745803 w 2263510"/>
                  <a:gd name="connsiteY3" fmla="*/ 292873 h 1079512"/>
                  <a:gd name="connsiteX0" fmla="*/ 1776736 w 2263510"/>
                  <a:gd name="connsiteY0" fmla="*/ 304303 h 1079512"/>
                  <a:gd name="connsiteX1" fmla="*/ 2263510 w 2263510"/>
                  <a:gd name="connsiteY1" fmla="*/ 1079512 h 1079512"/>
                  <a:gd name="connsiteX2" fmla="*/ 0 w 2263510"/>
                  <a:gd name="connsiteY2" fmla="*/ 0 h 1079512"/>
                  <a:gd name="connsiteX3" fmla="*/ 1776736 w 2263510"/>
                  <a:gd name="connsiteY3" fmla="*/ 304303 h 1079512"/>
                  <a:gd name="connsiteX0" fmla="*/ 1602738 w 2263510"/>
                  <a:gd name="connsiteY0" fmla="*/ 250963 h 1079512"/>
                  <a:gd name="connsiteX1" fmla="*/ 2263510 w 2263510"/>
                  <a:gd name="connsiteY1" fmla="*/ 1079512 h 1079512"/>
                  <a:gd name="connsiteX2" fmla="*/ 0 w 2263510"/>
                  <a:gd name="connsiteY2" fmla="*/ 0 h 1079512"/>
                  <a:gd name="connsiteX3" fmla="*/ 1602738 w 2263510"/>
                  <a:gd name="connsiteY3" fmla="*/ 250963 h 1079512"/>
                  <a:gd name="connsiteX0" fmla="*/ 1610471 w 2263510"/>
                  <a:gd name="connsiteY0" fmla="*/ 235723 h 1079512"/>
                  <a:gd name="connsiteX1" fmla="*/ 2263510 w 2263510"/>
                  <a:gd name="connsiteY1" fmla="*/ 1079512 h 1079512"/>
                  <a:gd name="connsiteX2" fmla="*/ 0 w 2263510"/>
                  <a:gd name="connsiteY2" fmla="*/ 0 h 1079512"/>
                  <a:gd name="connsiteX3" fmla="*/ 1610471 w 2263510"/>
                  <a:gd name="connsiteY3" fmla="*/ 235723 h 1079512"/>
                  <a:gd name="connsiteX0" fmla="*/ 1610471 w 1691252"/>
                  <a:gd name="connsiteY0" fmla="*/ 235723 h 934732"/>
                  <a:gd name="connsiteX1" fmla="*/ 1691252 w 1691252"/>
                  <a:gd name="connsiteY1" fmla="*/ 934732 h 934732"/>
                  <a:gd name="connsiteX2" fmla="*/ 0 w 1691252"/>
                  <a:gd name="connsiteY2" fmla="*/ 0 h 934732"/>
                  <a:gd name="connsiteX3" fmla="*/ 1610471 w 1691252"/>
                  <a:gd name="connsiteY3" fmla="*/ 235723 h 934732"/>
                  <a:gd name="connsiteX0" fmla="*/ 1610471 w 2190044"/>
                  <a:gd name="connsiteY0" fmla="*/ 235723 h 839482"/>
                  <a:gd name="connsiteX1" fmla="*/ 2190044 w 2190044"/>
                  <a:gd name="connsiteY1" fmla="*/ 839482 h 839482"/>
                  <a:gd name="connsiteX2" fmla="*/ 0 w 2190044"/>
                  <a:gd name="connsiteY2" fmla="*/ 0 h 839482"/>
                  <a:gd name="connsiteX3" fmla="*/ 1610471 w 2190044"/>
                  <a:gd name="connsiteY3" fmla="*/ 235723 h 839482"/>
                  <a:gd name="connsiteX0" fmla="*/ 1610471 w 2162978"/>
                  <a:gd name="connsiteY0" fmla="*/ 235723 h 839482"/>
                  <a:gd name="connsiteX1" fmla="*/ 2162978 w 2162978"/>
                  <a:gd name="connsiteY1" fmla="*/ 839482 h 839482"/>
                  <a:gd name="connsiteX2" fmla="*/ 0 w 2162978"/>
                  <a:gd name="connsiteY2" fmla="*/ 0 h 839482"/>
                  <a:gd name="connsiteX3" fmla="*/ 1610471 w 2162978"/>
                  <a:gd name="connsiteY3" fmla="*/ 235723 h 839482"/>
                  <a:gd name="connsiteX0" fmla="*/ 1610471 w 2228710"/>
                  <a:gd name="connsiteY0" fmla="*/ 235723 h 881392"/>
                  <a:gd name="connsiteX1" fmla="*/ 2228710 w 2228710"/>
                  <a:gd name="connsiteY1" fmla="*/ 881392 h 881392"/>
                  <a:gd name="connsiteX2" fmla="*/ 0 w 2228710"/>
                  <a:gd name="connsiteY2" fmla="*/ 0 h 881392"/>
                  <a:gd name="connsiteX3" fmla="*/ 1610471 w 2228710"/>
                  <a:gd name="connsiteY3" fmla="*/ 235723 h 881392"/>
                  <a:gd name="connsiteX0" fmla="*/ 1610471 w 2255776"/>
                  <a:gd name="connsiteY0" fmla="*/ 235723 h 900442"/>
                  <a:gd name="connsiteX1" fmla="*/ 2255776 w 2255776"/>
                  <a:gd name="connsiteY1" fmla="*/ 900442 h 900442"/>
                  <a:gd name="connsiteX2" fmla="*/ 0 w 2255776"/>
                  <a:gd name="connsiteY2" fmla="*/ 0 h 900442"/>
                  <a:gd name="connsiteX3" fmla="*/ 1610471 w 2255776"/>
                  <a:gd name="connsiteY3" fmla="*/ 235723 h 900442"/>
                  <a:gd name="connsiteX0" fmla="*/ 1600804 w 2255776"/>
                  <a:gd name="connsiteY0" fmla="*/ 239533 h 900442"/>
                  <a:gd name="connsiteX1" fmla="*/ 2255776 w 2255776"/>
                  <a:gd name="connsiteY1" fmla="*/ 900442 h 900442"/>
                  <a:gd name="connsiteX2" fmla="*/ 0 w 2255776"/>
                  <a:gd name="connsiteY2" fmla="*/ 0 h 900442"/>
                  <a:gd name="connsiteX3" fmla="*/ 1600804 w 2255776"/>
                  <a:gd name="connsiteY3" fmla="*/ 239533 h 900442"/>
                  <a:gd name="connsiteX0" fmla="*/ 1600804 w 2994089"/>
                  <a:gd name="connsiteY0" fmla="*/ 239533 h 1190004"/>
                  <a:gd name="connsiteX1" fmla="*/ 2994089 w 2994089"/>
                  <a:gd name="connsiteY1" fmla="*/ 1190004 h 1190004"/>
                  <a:gd name="connsiteX2" fmla="*/ 0 w 2994089"/>
                  <a:gd name="connsiteY2" fmla="*/ 0 h 1190004"/>
                  <a:gd name="connsiteX3" fmla="*/ 1600804 w 2994089"/>
                  <a:gd name="connsiteY3" fmla="*/ 239533 h 1190004"/>
                  <a:gd name="connsiteX0" fmla="*/ 2565728 w 2994089"/>
                  <a:gd name="connsiteY0" fmla="*/ 529095 h 1190004"/>
                  <a:gd name="connsiteX1" fmla="*/ 2994089 w 2994089"/>
                  <a:gd name="connsiteY1" fmla="*/ 1190004 h 1190004"/>
                  <a:gd name="connsiteX2" fmla="*/ 0 w 2994089"/>
                  <a:gd name="connsiteY2" fmla="*/ 0 h 1190004"/>
                  <a:gd name="connsiteX3" fmla="*/ 2565728 w 2994089"/>
                  <a:gd name="connsiteY3" fmla="*/ 529095 h 1190004"/>
                  <a:gd name="connsiteX0" fmla="*/ 2032096 w 2460457"/>
                  <a:gd name="connsiteY0" fmla="*/ 0 h 660909"/>
                  <a:gd name="connsiteX1" fmla="*/ 2460457 w 2460457"/>
                  <a:gd name="connsiteY1" fmla="*/ 660909 h 660909"/>
                  <a:gd name="connsiteX2" fmla="*/ 0 w 2460457"/>
                  <a:gd name="connsiteY2" fmla="*/ 13834 h 660909"/>
                  <a:gd name="connsiteX3" fmla="*/ 2032096 w 2460457"/>
                  <a:gd name="connsiteY3" fmla="*/ 0 h 660909"/>
                  <a:gd name="connsiteX0" fmla="*/ 1703145 w 2131506"/>
                  <a:gd name="connsiteY0" fmla="*/ 319162 h 980071"/>
                  <a:gd name="connsiteX1" fmla="*/ 2131506 w 2131506"/>
                  <a:gd name="connsiteY1" fmla="*/ 980071 h 980071"/>
                  <a:gd name="connsiteX2" fmla="*/ 0 w 2131506"/>
                  <a:gd name="connsiteY2" fmla="*/ 0 h 980071"/>
                  <a:gd name="connsiteX3" fmla="*/ 1703145 w 2131506"/>
                  <a:gd name="connsiteY3" fmla="*/ 319162 h 980071"/>
                </a:gdLst>
                <a:ahLst/>
                <a:cxnLst>
                  <a:cxn ang="0">
                    <a:pos x="connsiteX0" y="connsiteY0"/>
                  </a:cxn>
                  <a:cxn ang="0">
                    <a:pos x="connsiteX1" y="connsiteY1"/>
                  </a:cxn>
                  <a:cxn ang="0">
                    <a:pos x="connsiteX2" y="connsiteY2"/>
                  </a:cxn>
                  <a:cxn ang="0">
                    <a:pos x="connsiteX3" y="connsiteY3"/>
                  </a:cxn>
                </a:cxnLst>
                <a:rect l="l" t="t" r="r" b="b"/>
                <a:pathLst>
                  <a:path w="2131506" h="980071">
                    <a:moveTo>
                      <a:pt x="1703145" y="319162"/>
                    </a:moveTo>
                    <a:lnTo>
                      <a:pt x="2131506" y="980071"/>
                    </a:lnTo>
                    <a:lnTo>
                      <a:pt x="0" y="0"/>
                    </a:lnTo>
                    <a:lnTo>
                      <a:pt x="1703145" y="319162"/>
                    </a:lnTo>
                    <a:close/>
                  </a:path>
                </a:pathLst>
              </a:custGeom>
              <a:solidFill>
                <a:srgbClr val="A7D372"/>
              </a:solidFill>
              <a:ln w="14964"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28D92DEF-3CF0-31DA-4DA3-FD25B2DE2B9E}"/>
                  </a:ext>
                </a:extLst>
              </p:cNvPr>
              <p:cNvSpPr/>
              <p:nvPr/>
            </p:nvSpPr>
            <p:spPr>
              <a:xfrm flipH="1">
                <a:off x="2531691" y="3718706"/>
                <a:ext cx="3595748" cy="1261933"/>
              </a:xfrm>
              <a:custGeom>
                <a:avLst/>
                <a:gdLst>
                  <a:gd name="connsiteX0" fmla="*/ 616775 w 2293446"/>
                  <a:gd name="connsiteY0" fmla="*/ 1192993 h 1192993"/>
                  <a:gd name="connsiteX1" fmla="*/ 0 w 2293446"/>
                  <a:gd name="connsiteY1" fmla="*/ 800776 h 1192993"/>
                  <a:gd name="connsiteX2" fmla="*/ 1065884 w 2293446"/>
                  <a:gd name="connsiteY2" fmla="*/ 0 h 1192993"/>
                  <a:gd name="connsiteX3" fmla="*/ 2293447 w 2293446"/>
                  <a:gd name="connsiteY3" fmla="*/ 592783 h 1192993"/>
                  <a:gd name="connsiteX4" fmla="*/ 616775 w 2293446"/>
                  <a:gd name="connsiteY4" fmla="*/ 1192993 h 1192993"/>
                  <a:gd name="connsiteX0" fmla="*/ 821794 w 2498466"/>
                  <a:gd name="connsiteY0" fmla="*/ 1192993 h 1192993"/>
                  <a:gd name="connsiteX1" fmla="*/ 0 w 2498466"/>
                  <a:gd name="connsiteY1" fmla="*/ 673186 h 1192993"/>
                  <a:gd name="connsiteX2" fmla="*/ 1270903 w 2498466"/>
                  <a:gd name="connsiteY2" fmla="*/ 0 h 1192993"/>
                  <a:gd name="connsiteX3" fmla="*/ 2498466 w 2498466"/>
                  <a:gd name="connsiteY3" fmla="*/ 592783 h 1192993"/>
                  <a:gd name="connsiteX4" fmla="*/ 821794 w 2498466"/>
                  <a:gd name="connsiteY4" fmla="*/ 1192993 h 1192993"/>
                  <a:gd name="connsiteX0" fmla="*/ 886537 w 2563209"/>
                  <a:gd name="connsiteY0" fmla="*/ 1192993 h 1192993"/>
                  <a:gd name="connsiteX1" fmla="*/ 0 w 2563209"/>
                  <a:gd name="connsiteY1" fmla="*/ 630655 h 1192993"/>
                  <a:gd name="connsiteX2" fmla="*/ 1335646 w 2563209"/>
                  <a:gd name="connsiteY2" fmla="*/ 0 h 1192993"/>
                  <a:gd name="connsiteX3" fmla="*/ 2563209 w 2563209"/>
                  <a:gd name="connsiteY3" fmla="*/ 592783 h 1192993"/>
                  <a:gd name="connsiteX4" fmla="*/ 886537 w 2563209"/>
                  <a:gd name="connsiteY4" fmla="*/ 1192993 h 1192993"/>
                  <a:gd name="connsiteX0" fmla="*/ 498077 w 2563209"/>
                  <a:gd name="connsiteY0" fmla="*/ 959076 h 959076"/>
                  <a:gd name="connsiteX1" fmla="*/ 0 w 2563209"/>
                  <a:gd name="connsiteY1" fmla="*/ 630655 h 959076"/>
                  <a:gd name="connsiteX2" fmla="*/ 1335646 w 2563209"/>
                  <a:gd name="connsiteY2" fmla="*/ 0 h 959076"/>
                  <a:gd name="connsiteX3" fmla="*/ 2563209 w 2563209"/>
                  <a:gd name="connsiteY3" fmla="*/ 592783 h 959076"/>
                  <a:gd name="connsiteX4" fmla="*/ 498077 w 2563209"/>
                  <a:gd name="connsiteY4" fmla="*/ 959076 h 959076"/>
                  <a:gd name="connsiteX0" fmla="*/ 598609 w 2663741"/>
                  <a:gd name="connsiteY0" fmla="*/ 959076 h 959076"/>
                  <a:gd name="connsiteX1" fmla="*/ 0 w 2663741"/>
                  <a:gd name="connsiteY1" fmla="*/ 661135 h 959076"/>
                  <a:gd name="connsiteX2" fmla="*/ 1436178 w 2663741"/>
                  <a:gd name="connsiteY2" fmla="*/ 0 h 959076"/>
                  <a:gd name="connsiteX3" fmla="*/ 2663741 w 2663741"/>
                  <a:gd name="connsiteY3" fmla="*/ 592783 h 959076"/>
                  <a:gd name="connsiteX4" fmla="*/ 598609 w 2663741"/>
                  <a:gd name="connsiteY4" fmla="*/ 959076 h 959076"/>
                  <a:gd name="connsiteX0" fmla="*/ 598609 w 2985382"/>
                  <a:gd name="connsiteY0" fmla="*/ 959076 h 959076"/>
                  <a:gd name="connsiteX1" fmla="*/ 0 w 2985382"/>
                  <a:gd name="connsiteY1" fmla="*/ 661135 h 959076"/>
                  <a:gd name="connsiteX2" fmla="*/ 1436178 w 2985382"/>
                  <a:gd name="connsiteY2" fmla="*/ 0 h 959076"/>
                  <a:gd name="connsiteX3" fmla="*/ 2985382 w 2985382"/>
                  <a:gd name="connsiteY3" fmla="*/ 448002 h 959076"/>
                  <a:gd name="connsiteX4" fmla="*/ 598609 w 2985382"/>
                  <a:gd name="connsiteY4" fmla="*/ 959076 h 959076"/>
                  <a:gd name="connsiteX0" fmla="*/ 386618 w 2773391"/>
                  <a:gd name="connsiteY0" fmla="*/ 959076 h 959076"/>
                  <a:gd name="connsiteX1" fmla="*/ 0 w 2773391"/>
                  <a:gd name="connsiteY1" fmla="*/ 784199 h 959076"/>
                  <a:gd name="connsiteX2" fmla="*/ 1224187 w 2773391"/>
                  <a:gd name="connsiteY2" fmla="*/ 0 h 959076"/>
                  <a:gd name="connsiteX3" fmla="*/ 2773391 w 2773391"/>
                  <a:gd name="connsiteY3" fmla="*/ 448002 h 959076"/>
                  <a:gd name="connsiteX4" fmla="*/ 386618 w 2773391"/>
                  <a:gd name="connsiteY4" fmla="*/ 959076 h 959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391" h="959076">
                    <a:moveTo>
                      <a:pt x="386618" y="959076"/>
                    </a:moveTo>
                    <a:lnTo>
                      <a:pt x="0" y="784199"/>
                    </a:lnTo>
                    <a:lnTo>
                      <a:pt x="1224187" y="0"/>
                    </a:lnTo>
                    <a:lnTo>
                      <a:pt x="2773391" y="448002"/>
                    </a:lnTo>
                    <a:lnTo>
                      <a:pt x="386618" y="959076"/>
                    </a:lnTo>
                    <a:close/>
                  </a:path>
                </a:pathLst>
              </a:custGeom>
              <a:solidFill>
                <a:srgbClr val="2E684F"/>
              </a:solidFill>
              <a:ln w="14964"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318171A2-9AE5-05DD-E8D8-0EA082311D2A}"/>
                  </a:ext>
                </a:extLst>
              </p:cNvPr>
              <p:cNvSpPr/>
              <p:nvPr/>
            </p:nvSpPr>
            <p:spPr>
              <a:xfrm flipH="1">
                <a:off x="1275629" y="3359019"/>
                <a:ext cx="3264633" cy="1339909"/>
              </a:xfrm>
              <a:custGeom>
                <a:avLst/>
                <a:gdLst>
                  <a:gd name="connsiteX0" fmla="*/ 2518002 w 2518001"/>
                  <a:gd name="connsiteY0" fmla="*/ 0 h 1213792"/>
                  <a:gd name="connsiteX1" fmla="*/ 1949131 w 2518001"/>
                  <a:gd name="connsiteY1" fmla="*/ 1213793 h 1213792"/>
                  <a:gd name="connsiteX2" fmla="*/ 0 w 2518001"/>
                  <a:gd name="connsiteY2" fmla="*/ 273363 h 1213792"/>
                  <a:gd name="connsiteX3" fmla="*/ 2518002 w 2518001"/>
                  <a:gd name="connsiteY3" fmla="*/ 0 h 1213792"/>
                  <a:gd name="connsiteX0" fmla="*/ 2518002 w 2585103"/>
                  <a:gd name="connsiteY0" fmla="*/ 0 h 1061773"/>
                  <a:gd name="connsiteX1" fmla="*/ 2585103 w 2585103"/>
                  <a:gd name="connsiteY1" fmla="*/ 1061773 h 1061773"/>
                  <a:gd name="connsiteX2" fmla="*/ 0 w 2585103"/>
                  <a:gd name="connsiteY2" fmla="*/ 273363 h 1061773"/>
                  <a:gd name="connsiteX3" fmla="*/ 2518002 w 2585103"/>
                  <a:gd name="connsiteY3" fmla="*/ 0 h 1061773"/>
                  <a:gd name="connsiteX0" fmla="*/ 2518002 w 2518002"/>
                  <a:gd name="connsiteY0" fmla="*/ 0 h 1018339"/>
                  <a:gd name="connsiteX1" fmla="*/ 2395042 w 2518002"/>
                  <a:gd name="connsiteY1" fmla="*/ 1018339 h 1018339"/>
                  <a:gd name="connsiteX2" fmla="*/ 0 w 2518002"/>
                  <a:gd name="connsiteY2" fmla="*/ 273363 h 1018339"/>
                  <a:gd name="connsiteX3" fmla="*/ 2518002 w 2518002"/>
                  <a:gd name="connsiteY3" fmla="*/ 0 h 1018339"/>
                </a:gdLst>
                <a:ahLst/>
                <a:cxnLst>
                  <a:cxn ang="0">
                    <a:pos x="connsiteX0" y="connsiteY0"/>
                  </a:cxn>
                  <a:cxn ang="0">
                    <a:pos x="connsiteX1" y="connsiteY1"/>
                  </a:cxn>
                  <a:cxn ang="0">
                    <a:pos x="connsiteX2" y="connsiteY2"/>
                  </a:cxn>
                  <a:cxn ang="0">
                    <a:pos x="connsiteX3" y="connsiteY3"/>
                  </a:cxn>
                </a:cxnLst>
                <a:rect l="l" t="t" r="r" b="b"/>
                <a:pathLst>
                  <a:path w="2518002" h="1018339">
                    <a:moveTo>
                      <a:pt x="2518002" y="0"/>
                    </a:moveTo>
                    <a:lnTo>
                      <a:pt x="2395042" y="1018339"/>
                    </a:lnTo>
                    <a:lnTo>
                      <a:pt x="0" y="273363"/>
                    </a:lnTo>
                    <a:lnTo>
                      <a:pt x="2518002" y="0"/>
                    </a:lnTo>
                    <a:close/>
                  </a:path>
                </a:pathLst>
              </a:custGeom>
              <a:solidFill>
                <a:srgbClr val="488450"/>
              </a:solidFill>
              <a:ln w="14964"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6845D79A-D774-0710-AFBF-C999829AD65A}"/>
                  </a:ext>
                </a:extLst>
              </p:cNvPr>
              <p:cNvSpPr/>
              <p:nvPr/>
            </p:nvSpPr>
            <p:spPr>
              <a:xfrm flipH="1">
                <a:off x="5613805" y="3402560"/>
                <a:ext cx="2624151" cy="2044202"/>
              </a:xfrm>
              <a:custGeom>
                <a:avLst/>
                <a:gdLst>
                  <a:gd name="connsiteX0" fmla="*/ 0 w 2414706"/>
                  <a:gd name="connsiteY0" fmla="*/ 0 h 1702578"/>
                  <a:gd name="connsiteX1" fmla="*/ 2414706 w 2414706"/>
                  <a:gd name="connsiteY1" fmla="*/ 1582239 h 1702578"/>
                  <a:gd name="connsiteX2" fmla="*/ 848815 w 2414706"/>
                  <a:gd name="connsiteY2" fmla="*/ 1702578 h 1702578"/>
                  <a:gd name="connsiteX3" fmla="*/ 0 w 2414706"/>
                  <a:gd name="connsiteY3" fmla="*/ 0 h 1702578"/>
                  <a:gd name="connsiteX0" fmla="*/ 0 w 1832018"/>
                  <a:gd name="connsiteY0" fmla="*/ 0 h 1702578"/>
                  <a:gd name="connsiteX1" fmla="*/ 1832018 w 1832018"/>
                  <a:gd name="connsiteY1" fmla="*/ 1539709 h 1702578"/>
                  <a:gd name="connsiteX2" fmla="*/ 848815 w 1832018"/>
                  <a:gd name="connsiteY2" fmla="*/ 1702578 h 1702578"/>
                  <a:gd name="connsiteX3" fmla="*/ 0 w 1832018"/>
                  <a:gd name="connsiteY3" fmla="*/ 0 h 1702578"/>
                  <a:gd name="connsiteX0" fmla="*/ 0 w 2004667"/>
                  <a:gd name="connsiteY0" fmla="*/ 0 h 1702578"/>
                  <a:gd name="connsiteX1" fmla="*/ 2004667 w 2004667"/>
                  <a:gd name="connsiteY1" fmla="*/ 1369588 h 1702578"/>
                  <a:gd name="connsiteX2" fmla="*/ 848815 w 2004667"/>
                  <a:gd name="connsiteY2" fmla="*/ 1702578 h 1702578"/>
                  <a:gd name="connsiteX3" fmla="*/ 0 w 2004667"/>
                  <a:gd name="connsiteY3" fmla="*/ 0 h 1702578"/>
                  <a:gd name="connsiteX0" fmla="*/ 0 w 2047829"/>
                  <a:gd name="connsiteY0" fmla="*/ 0 h 1702578"/>
                  <a:gd name="connsiteX1" fmla="*/ 2047829 w 2047829"/>
                  <a:gd name="connsiteY1" fmla="*/ 1358955 h 1702578"/>
                  <a:gd name="connsiteX2" fmla="*/ 848815 w 2047829"/>
                  <a:gd name="connsiteY2" fmla="*/ 1702578 h 1702578"/>
                  <a:gd name="connsiteX3" fmla="*/ 0 w 2047829"/>
                  <a:gd name="connsiteY3" fmla="*/ 0 h 1702578"/>
                  <a:gd name="connsiteX0" fmla="*/ 0 w 2024629"/>
                  <a:gd name="connsiteY0" fmla="*/ 0 h 1702578"/>
                  <a:gd name="connsiteX1" fmla="*/ 2024629 w 2024629"/>
                  <a:gd name="connsiteY1" fmla="*/ 1339905 h 1702578"/>
                  <a:gd name="connsiteX2" fmla="*/ 848815 w 2024629"/>
                  <a:gd name="connsiteY2" fmla="*/ 1702578 h 1702578"/>
                  <a:gd name="connsiteX3" fmla="*/ 0 w 2024629"/>
                  <a:gd name="connsiteY3" fmla="*/ 0 h 1702578"/>
                  <a:gd name="connsiteX0" fmla="*/ 0 w 2971948"/>
                  <a:gd name="connsiteY0" fmla="*/ 0 h 1835928"/>
                  <a:gd name="connsiteX1" fmla="*/ 2971948 w 2971948"/>
                  <a:gd name="connsiteY1" fmla="*/ 1473255 h 1835928"/>
                  <a:gd name="connsiteX2" fmla="*/ 1796134 w 2971948"/>
                  <a:gd name="connsiteY2" fmla="*/ 1835928 h 1835928"/>
                  <a:gd name="connsiteX3" fmla="*/ 0 w 2971948"/>
                  <a:gd name="connsiteY3" fmla="*/ 0 h 1835928"/>
                  <a:gd name="connsiteX0" fmla="*/ 0 w 2985481"/>
                  <a:gd name="connsiteY0" fmla="*/ 0 h 1835928"/>
                  <a:gd name="connsiteX1" fmla="*/ 2985481 w 2985481"/>
                  <a:gd name="connsiteY1" fmla="*/ 1471350 h 1835928"/>
                  <a:gd name="connsiteX2" fmla="*/ 1796134 w 2985481"/>
                  <a:gd name="connsiteY2" fmla="*/ 1835928 h 1835928"/>
                  <a:gd name="connsiteX3" fmla="*/ 0 w 2985481"/>
                  <a:gd name="connsiteY3" fmla="*/ 0 h 1835928"/>
                  <a:gd name="connsiteX0" fmla="*/ 0 w 2981614"/>
                  <a:gd name="connsiteY0" fmla="*/ 0 h 1835928"/>
                  <a:gd name="connsiteX1" fmla="*/ 2981614 w 2981614"/>
                  <a:gd name="connsiteY1" fmla="*/ 1478970 h 1835928"/>
                  <a:gd name="connsiteX2" fmla="*/ 1796134 w 2981614"/>
                  <a:gd name="connsiteY2" fmla="*/ 1835928 h 1835928"/>
                  <a:gd name="connsiteX3" fmla="*/ 0 w 2981614"/>
                  <a:gd name="connsiteY3" fmla="*/ 0 h 1835928"/>
                  <a:gd name="connsiteX0" fmla="*/ 0 w 2119031"/>
                  <a:gd name="connsiteY0" fmla="*/ 0 h 1321955"/>
                  <a:gd name="connsiteX1" fmla="*/ 2119031 w 2119031"/>
                  <a:gd name="connsiteY1" fmla="*/ 964997 h 1321955"/>
                  <a:gd name="connsiteX2" fmla="*/ 933551 w 2119031"/>
                  <a:gd name="connsiteY2" fmla="*/ 1321955 h 1321955"/>
                  <a:gd name="connsiteX3" fmla="*/ 0 w 2119031"/>
                  <a:gd name="connsiteY3" fmla="*/ 0 h 1321955"/>
                  <a:gd name="connsiteX0" fmla="*/ 0 w 2024001"/>
                  <a:gd name="connsiteY0" fmla="*/ 0 h 1553605"/>
                  <a:gd name="connsiteX1" fmla="*/ 2024001 w 2024001"/>
                  <a:gd name="connsiteY1" fmla="*/ 1196647 h 1553605"/>
                  <a:gd name="connsiteX2" fmla="*/ 838521 w 2024001"/>
                  <a:gd name="connsiteY2" fmla="*/ 1553605 h 1553605"/>
                  <a:gd name="connsiteX3" fmla="*/ 0 w 2024001"/>
                  <a:gd name="connsiteY3" fmla="*/ 0 h 1553605"/>
                </a:gdLst>
                <a:ahLst/>
                <a:cxnLst>
                  <a:cxn ang="0">
                    <a:pos x="connsiteX0" y="connsiteY0"/>
                  </a:cxn>
                  <a:cxn ang="0">
                    <a:pos x="connsiteX1" y="connsiteY1"/>
                  </a:cxn>
                  <a:cxn ang="0">
                    <a:pos x="connsiteX2" y="connsiteY2"/>
                  </a:cxn>
                  <a:cxn ang="0">
                    <a:pos x="connsiteX3" y="connsiteY3"/>
                  </a:cxn>
                </a:cxnLst>
                <a:rect l="l" t="t" r="r" b="b"/>
                <a:pathLst>
                  <a:path w="2024001" h="1553605">
                    <a:moveTo>
                      <a:pt x="0" y="0"/>
                    </a:moveTo>
                    <a:lnTo>
                      <a:pt x="2024001" y="1196647"/>
                    </a:lnTo>
                    <a:lnTo>
                      <a:pt x="838521" y="1553605"/>
                    </a:lnTo>
                    <a:lnTo>
                      <a:pt x="0" y="0"/>
                    </a:lnTo>
                    <a:close/>
                  </a:path>
                </a:pathLst>
              </a:custGeom>
              <a:solidFill>
                <a:srgbClr val="488450"/>
              </a:solidFill>
              <a:ln w="14964"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1B34832-F6C4-6271-3567-E8C4F6DDEA08}"/>
                  </a:ext>
                </a:extLst>
              </p:cNvPr>
              <p:cNvSpPr/>
              <p:nvPr/>
            </p:nvSpPr>
            <p:spPr>
              <a:xfrm flipH="1">
                <a:off x="42712" y="3359020"/>
                <a:ext cx="1650609" cy="1648109"/>
              </a:xfrm>
              <a:custGeom>
                <a:avLst/>
                <a:gdLst>
                  <a:gd name="connsiteX0" fmla="*/ 0 w 1887752"/>
                  <a:gd name="connsiteY0" fmla="*/ 1830346 h 1830345"/>
                  <a:gd name="connsiteX1" fmla="*/ 988039 w 1887752"/>
                  <a:gd name="connsiteY1" fmla="*/ 0 h 1830345"/>
                  <a:gd name="connsiteX2" fmla="*/ 1887752 w 1887752"/>
                  <a:gd name="connsiteY2" fmla="*/ 1161794 h 1830345"/>
                  <a:gd name="connsiteX3" fmla="*/ 0 w 1887752"/>
                  <a:gd name="connsiteY3" fmla="*/ 1830346 h 1830345"/>
                  <a:gd name="connsiteX0" fmla="*/ 0 w 1887752"/>
                  <a:gd name="connsiteY0" fmla="*/ 1830346 h 1830346"/>
                  <a:gd name="connsiteX1" fmla="*/ 988039 w 1887752"/>
                  <a:gd name="connsiteY1" fmla="*/ 0 h 1830346"/>
                  <a:gd name="connsiteX2" fmla="*/ 1887752 w 1887752"/>
                  <a:gd name="connsiteY2" fmla="*/ 938510 h 1830346"/>
                  <a:gd name="connsiteX3" fmla="*/ 0 w 1887752"/>
                  <a:gd name="connsiteY3" fmla="*/ 1830346 h 1830346"/>
                  <a:gd name="connsiteX0" fmla="*/ 0 w 1898385"/>
                  <a:gd name="connsiteY0" fmla="*/ 1830346 h 1830346"/>
                  <a:gd name="connsiteX1" fmla="*/ 988039 w 1898385"/>
                  <a:gd name="connsiteY1" fmla="*/ 0 h 1830346"/>
                  <a:gd name="connsiteX2" fmla="*/ 1898385 w 1898385"/>
                  <a:gd name="connsiteY2" fmla="*/ 789654 h 1830346"/>
                  <a:gd name="connsiteX3" fmla="*/ 0 w 1898385"/>
                  <a:gd name="connsiteY3" fmla="*/ 1830346 h 1830346"/>
                  <a:gd name="connsiteX0" fmla="*/ 0 w 1781427"/>
                  <a:gd name="connsiteY0" fmla="*/ 1830346 h 1830346"/>
                  <a:gd name="connsiteX1" fmla="*/ 988039 w 1781427"/>
                  <a:gd name="connsiteY1" fmla="*/ 0 h 1830346"/>
                  <a:gd name="connsiteX2" fmla="*/ 1781427 w 1781427"/>
                  <a:gd name="connsiteY2" fmla="*/ 938510 h 1830346"/>
                  <a:gd name="connsiteX3" fmla="*/ 0 w 1781427"/>
                  <a:gd name="connsiteY3" fmla="*/ 1830346 h 1830346"/>
                  <a:gd name="connsiteX0" fmla="*/ 0 w 1855855"/>
                  <a:gd name="connsiteY0" fmla="*/ 1830346 h 1830346"/>
                  <a:gd name="connsiteX1" fmla="*/ 988039 w 1855855"/>
                  <a:gd name="connsiteY1" fmla="*/ 0 h 1830346"/>
                  <a:gd name="connsiteX2" fmla="*/ 1855855 w 1855855"/>
                  <a:gd name="connsiteY2" fmla="*/ 725859 h 1830346"/>
                  <a:gd name="connsiteX3" fmla="*/ 0 w 1855855"/>
                  <a:gd name="connsiteY3" fmla="*/ 1830346 h 1830346"/>
                  <a:gd name="connsiteX0" fmla="*/ 0 w 2004711"/>
                  <a:gd name="connsiteY0" fmla="*/ 1830346 h 1830346"/>
                  <a:gd name="connsiteX1" fmla="*/ 988039 w 2004711"/>
                  <a:gd name="connsiteY1" fmla="*/ 0 h 1830346"/>
                  <a:gd name="connsiteX2" fmla="*/ 2004711 w 2004711"/>
                  <a:gd name="connsiteY2" fmla="*/ 374985 h 1830346"/>
                  <a:gd name="connsiteX3" fmla="*/ 0 w 2004711"/>
                  <a:gd name="connsiteY3" fmla="*/ 1830346 h 1830346"/>
                  <a:gd name="connsiteX0" fmla="*/ 0 w 1898385"/>
                  <a:gd name="connsiteY0" fmla="*/ 1830346 h 1830346"/>
                  <a:gd name="connsiteX1" fmla="*/ 988039 w 1898385"/>
                  <a:gd name="connsiteY1" fmla="*/ 0 h 1830346"/>
                  <a:gd name="connsiteX2" fmla="*/ 1898385 w 1898385"/>
                  <a:gd name="connsiteY2" fmla="*/ 343087 h 1830346"/>
                  <a:gd name="connsiteX3" fmla="*/ 0 w 1898385"/>
                  <a:gd name="connsiteY3" fmla="*/ 1830346 h 1830346"/>
                  <a:gd name="connsiteX0" fmla="*/ 0 w 1781427"/>
                  <a:gd name="connsiteY0" fmla="*/ 1830346 h 1830346"/>
                  <a:gd name="connsiteX1" fmla="*/ 988039 w 1781427"/>
                  <a:gd name="connsiteY1" fmla="*/ 0 h 1830346"/>
                  <a:gd name="connsiteX2" fmla="*/ 1781427 w 1781427"/>
                  <a:gd name="connsiteY2" fmla="*/ 321822 h 1830346"/>
                  <a:gd name="connsiteX3" fmla="*/ 0 w 1781427"/>
                  <a:gd name="connsiteY3" fmla="*/ 1830346 h 1830346"/>
                  <a:gd name="connsiteX0" fmla="*/ 0 w 1845223"/>
                  <a:gd name="connsiteY0" fmla="*/ 1830346 h 1830346"/>
                  <a:gd name="connsiteX1" fmla="*/ 988039 w 1845223"/>
                  <a:gd name="connsiteY1" fmla="*/ 0 h 1830346"/>
                  <a:gd name="connsiteX2" fmla="*/ 1845223 w 1845223"/>
                  <a:gd name="connsiteY2" fmla="*/ 343087 h 1830346"/>
                  <a:gd name="connsiteX3" fmla="*/ 0 w 1845223"/>
                  <a:gd name="connsiteY3" fmla="*/ 1830346 h 1830346"/>
                  <a:gd name="connsiteX0" fmla="*/ 0 w 1909018"/>
                  <a:gd name="connsiteY0" fmla="*/ 1830346 h 1830346"/>
                  <a:gd name="connsiteX1" fmla="*/ 988039 w 1909018"/>
                  <a:gd name="connsiteY1" fmla="*/ 0 h 1830346"/>
                  <a:gd name="connsiteX2" fmla="*/ 1909018 w 1909018"/>
                  <a:gd name="connsiteY2" fmla="*/ 374985 h 1830346"/>
                  <a:gd name="connsiteX3" fmla="*/ 0 w 1909018"/>
                  <a:gd name="connsiteY3" fmla="*/ 1830346 h 1830346"/>
                  <a:gd name="connsiteX0" fmla="*/ 0 w 1696366"/>
                  <a:gd name="connsiteY0" fmla="*/ 1426309 h 1426309"/>
                  <a:gd name="connsiteX1" fmla="*/ 775387 w 1696366"/>
                  <a:gd name="connsiteY1" fmla="*/ 0 h 1426309"/>
                  <a:gd name="connsiteX2" fmla="*/ 1696366 w 1696366"/>
                  <a:gd name="connsiteY2" fmla="*/ 374985 h 1426309"/>
                  <a:gd name="connsiteX3" fmla="*/ 0 w 1696366"/>
                  <a:gd name="connsiteY3" fmla="*/ 1426309 h 1426309"/>
                  <a:gd name="connsiteX0" fmla="*/ 0 w 1706998"/>
                  <a:gd name="connsiteY0" fmla="*/ 1426309 h 1426309"/>
                  <a:gd name="connsiteX1" fmla="*/ 775387 w 1706998"/>
                  <a:gd name="connsiteY1" fmla="*/ 0 h 1426309"/>
                  <a:gd name="connsiteX2" fmla="*/ 1706998 w 1706998"/>
                  <a:gd name="connsiteY2" fmla="*/ 332454 h 1426309"/>
                  <a:gd name="connsiteX3" fmla="*/ 0 w 1706998"/>
                  <a:gd name="connsiteY3" fmla="*/ 1426309 h 1426309"/>
                  <a:gd name="connsiteX0" fmla="*/ 0 w 1726331"/>
                  <a:gd name="connsiteY0" fmla="*/ 1426309 h 1426309"/>
                  <a:gd name="connsiteX1" fmla="*/ 775387 w 1726331"/>
                  <a:gd name="connsiteY1" fmla="*/ 0 h 1426309"/>
                  <a:gd name="connsiteX2" fmla="*/ 1726331 w 1726331"/>
                  <a:gd name="connsiteY2" fmla="*/ 343884 h 1426309"/>
                  <a:gd name="connsiteX3" fmla="*/ 0 w 1726331"/>
                  <a:gd name="connsiteY3" fmla="*/ 1426309 h 1426309"/>
                  <a:gd name="connsiteX0" fmla="*/ 0 w 1017259"/>
                  <a:gd name="connsiteY0" fmla="*/ 1361158 h 1361158"/>
                  <a:gd name="connsiteX1" fmla="*/ 66315 w 1017259"/>
                  <a:gd name="connsiteY1" fmla="*/ 0 h 1361158"/>
                  <a:gd name="connsiteX2" fmla="*/ 1017259 w 1017259"/>
                  <a:gd name="connsiteY2" fmla="*/ 343884 h 1361158"/>
                  <a:gd name="connsiteX3" fmla="*/ 0 w 1017259"/>
                  <a:gd name="connsiteY3" fmla="*/ 1361158 h 1361158"/>
                  <a:gd name="connsiteX0" fmla="*/ 0 w 1236560"/>
                  <a:gd name="connsiteY0" fmla="*/ 1433548 h 1433548"/>
                  <a:gd name="connsiteX1" fmla="*/ 285616 w 1236560"/>
                  <a:gd name="connsiteY1" fmla="*/ 0 h 1433548"/>
                  <a:gd name="connsiteX2" fmla="*/ 1236560 w 1236560"/>
                  <a:gd name="connsiteY2" fmla="*/ 343884 h 1433548"/>
                  <a:gd name="connsiteX3" fmla="*/ 0 w 1236560"/>
                  <a:gd name="connsiteY3" fmla="*/ 1433548 h 1433548"/>
                  <a:gd name="connsiteX0" fmla="*/ 0 w 1273110"/>
                  <a:gd name="connsiteY0" fmla="*/ 1252572 h 1252572"/>
                  <a:gd name="connsiteX1" fmla="*/ 322166 w 1273110"/>
                  <a:gd name="connsiteY1" fmla="*/ 0 h 1252572"/>
                  <a:gd name="connsiteX2" fmla="*/ 1273110 w 1273110"/>
                  <a:gd name="connsiteY2" fmla="*/ 343884 h 1252572"/>
                  <a:gd name="connsiteX3" fmla="*/ 0 w 1273110"/>
                  <a:gd name="connsiteY3" fmla="*/ 1252572 h 1252572"/>
                </a:gdLst>
                <a:ahLst/>
                <a:cxnLst>
                  <a:cxn ang="0">
                    <a:pos x="connsiteX0" y="connsiteY0"/>
                  </a:cxn>
                  <a:cxn ang="0">
                    <a:pos x="connsiteX1" y="connsiteY1"/>
                  </a:cxn>
                  <a:cxn ang="0">
                    <a:pos x="connsiteX2" y="connsiteY2"/>
                  </a:cxn>
                  <a:cxn ang="0">
                    <a:pos x="connsiteX3" y="connsiteY3"/>
                  </a:cxn>
                </a:cxnLst>
                <a:rect l="l" t="t" r="r" b="b"/>
                <a:pathLst>
                  <a:path w="1273110" h="1252572">
                    <a:moveTo>
                      <a:pt x="0" y="1252572"/>
                    </a:moveTo>
                    <a:lnTo>
                      <a:pt x="322166" y="0"/>
                    </a:lnTo>
                    <a:lnTo>
                      <a:pt x="1273110" y="343884"/>
                    </a:lnTo>
                    <a:lnTo>
                      <a:pt x="0" y="1252572"/>
                    </a:lnTo>
                    <a:close/>
                  </a:path>
                </a:pathLst>
              </a:custGeom>
              <a:solidFill>
                <a:srgbClr val="A7D372"/>
              </a:solidFill>
              <a:ln w="14964" cap="flat">
                <a:noFill/>
                <a:prstDash val="solid"/>
                <a:miter/>
              </a:ln>
            </p:spPr>
            <p:txBody>
              <a:bodyPr rtlCol="0" anchor="ctr"/>
              <a:lstStyle/>
              <a:p>
                <a:endParaRPr lang="en-US"/>
              </a:p>
            </p:txBody>
          </p:sp>
        </p:grpSp>
      </p:grpSp>
      <p:sp>
        <p:nvSpPr>
          <p:cNvPr id="7" name="Text Placeholder 3">
            <a:extLst>
              <a:ext uri="{FF2B5EF4-FFF2-40B4-BE49-F238E27FC236}">
                <a16:creationId xmlns:a16="http://schemas.microsoft.com/office/drawing/2014/main" id="{F37A67DF-2BD3-1297-97E2-DDFBD474D4F4}"/>
              </a:ext>
            </a:extLst>
          </p:cNvPr>
          <p:cNvSpPr>
            <a:spLocks noGrp="1"/>
          </p:cNvSpPr>
          <p:nvPr>
            <p:ph type="body" sz="half" idx="2"/>
          </p:nvPr>
        </p:nvSpPr>
        <p:spPr>
          <a:xfrm>
            <a:off x="315913" y="3048642"/>
            <a:ext cx="3124049" cy="1063494"/>
          </a:xfrm>
        </p:spPr>
        <p:txBody>
          <a:bodyPr>
            <a:normAutofit/>
          </a:bodyPr>
          <a:lstStyle>
            <a:lvl1pPr marL="0" indent="0">
              <a:buNone/>
              <a:defRPr sz="2800">
                <a:solidFill>
                  <a:schemeClr val="bg1"/>
                </a:solidFill>
                <a:latin typeface="Candara" panose="020E05020303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381412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467C5FA-C802-2DC0-6213-76DD1909C0C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9078"/>
            <a:ext cx="12211458" cy="6867078"/>
          </a:xfrm>
          <a:prstGeom prst="rect">
            <a:avLst/>
          </a:prstGeom>
        </p:spPr>
      </p:pic>
      <p:sp>
        <p:nvSpPr>
          <p:cNvPr id="5" name="Rectangle 4">
            <a:extLst>
              <a:ext uri="{FF2B5EF4-FFF2-40B4-BE49-F238E27FC236}">
                <a16:creationId xmlns:a16="http://schemas.microsoft.com/office/drawing/2014/main" id="{0B3BB9D5-FE10-C2ED-E75E-9297BCFCCB4C}"/>
              </a:ext>
            </a:extLst>
          </p:cNvPr>
          <p:cNvSpPr/>
          <p:nvPr userDrawn="1"/>
        </p:nvSpPr>
        <p:spPr>
          <a:xfrm>
            <a:off x="-1" y="0"/>
            <a:ext cx="12211458" cy="6858000"/>
          </a:xfrm>
          <a:prstGeom prst="rect">
            <a:avLst/>
          </a:prstGeom>
          <a:gradFill>
            <a:gsLst>
              <a:gs pos="24000">
                <a:srgbClr val="007DB7">
                  <a:alpha val="70000"/>
                </a:srgbClr>
              </a:gs>
              <a:gs pos="100000">
                <a:srgbClr val="8DC641">
                  <a:alpha val="6800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6" name="Picture 5" descr="A picture containing drawing&#10;&#10;Description automatically generated">
            <a:extLst>
              <a:ext uri="{FF2B5EF4-FFF2-40B4-BE49-F238E27FC236}">
                <a16:creationId xmlns:a16="http://schemas.microsoft.com/office/drawing/2014/main" id="{63C35717-4E37-E03B-AAEB-1593380131F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515725" y="228600"/>
            <a:ext cx="381854" cy="381854"/>
          </a:xfrm>
          <a:prstGeom prst="rect">
            <a:avLst/>
          </a:prstGeom>
        </p:spPr>
      </p:pic>
      <p:sp>
        <p:nvSpPr>
          <p:cNvPr id="7" name="Text Placeholder 3">
            <a:extLst>
              <a:ext uri="{FF2B5EF4-FFF2-40B4-BE49-F238E27FC236}">
                <a16:creationId xmlns:a16="http://schemas.microsoft.com/office/drawing/2014/main" id="{19F8BD22-F8F7-F0D9-9AC3-7BE858E5B4D4}"/>
              </a:ext>
            </a:extLst>
          </p:cNvPr>
          <p:cNvSpPr>
            <a:spLocks noGrp="1"/>
          </p:cNvSpPr>
          <p:nvPr>
            <p:ph type="body" sz="half" idx="2"/>
          </p:nvPr>
        </p:nvSpPr>
        <p:spPr>
          <a:xfrm>
            <a:off x="315913" y="228600"/>
            <a:ext cx="10323512" cy="600074"/>
          </a:xfrm>
        </p:spPr>
        <p:txBody>
          <a:bodyPr>
            <a:normAutofit/>
          </a:bodyPr>
          <a:lstStyle>
            <a:lvl1pPr marL="0" indent="0">
              <a:buNone/>
              <a:defRPr sz="2800">
                <a:solidFill>
                  <a:schemeClr val="bg1"/>
                </a:solidFill>
                <a:latin typeface="Candara" panose="020E05020303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 name="Rectangle: Rounded Corners 1">
            <a:extLst>
              <a:ext uri="{FF2B5EF4-FFF2-40B4-BE49-F238E27FC236}">
                <a16:creationId xmlns:a16="http://schemas.microsoft.com/office/drawing/2014/main" id="{12CAEE89-49D1-0E89-2B40-AB718F1995B6}"/>
              </a:ext>
            </a:extLst>
          </p:cNvPr>
          <p:cNvSpPr/>
          <p:nvPr userDrawn="1"/>
        </p:nvSpPr>
        <p:spPr>
          <a:xfrm>
            <a:off x="315913" y="1008993"/>
            <a:ext cx="11613328" cy="5496910"/>
          </a:xfrm>
          <a:prstGeom prst="roundRect">
            <a:avLst>
              <a:gd name="adj" fmla="val 2594"/>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42880992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C5F14-A381-B23A-A678-F8A313254139}"/>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6DEB1390-914C-48D3-EA32-5FA36E9A331D}"/>
              </a:ext>
            </a:extLst>
          </p:cNvPr>
          <p:cNvPicPr>
            <a:picLocks noChangeAspect="1"/>
          </p:cNvPicPr>
          <p:nvPr userDrawn="1"/>
        </p:nvPicPr>
        <p:blipFill>
          <a:blip r:embed="rId2"/>
          <a:srcRect t="14166"/>
          <a:stretch>
            <a:fillRect/>
          </a:stretch>
        </p:blipFill>
        <p:spPr>
          <a:xfrm>
            <a:off x="1" y="892097"/>
            <a:ext cx="12192164" cy="5983695"/>
          </a:xfrm>
          <a:prstGeom prst="rect">
            <a:avLst/>
          </a:prstGeom>
        </p:spPr>
      </p:pic>
      <p:pic>
        <p:nvPicPr>
          <p:cNvPr id="4" name="Google Shape;19;p4">
            <a:extLst>
              <a:ext uri="{FF2B5EF4-FFF2-40B4-BE49-F238E27FC236}">
                <a16:creationId xmlns:a16="http://schemas.microsoft.com/office/drawing/2014/main" id="{105C7E01-80C2-C599-573A-3517BD026837}"/>
              </a:ext>
            </a:extLst>
          </p:cNvPr>
          <p:cNvPicPr preferRelativeResize="0"/>
          <p:nvPr userDrawn="1"/>
        </p:nvPicPr>
        <p:blipFill rotWithShape="1">
          <a:blip r:embed="rId3">
            <a:alphaModFix/>
          </a:blip>
          <a:srcRect l="1" t="13001" r="14608" b="54180"/>
          <a:stretch>
            <a:fillRect/>
          </a:stretch>
        </p:blipFill>
        <p:spPr>
          <a:xfrm flipH="1">
            <a:off x="-1" y="892109"/>
            <a:ext cx="12192000" cy="5971665"/>
          </a:xfrm>
          <a:prstGeom prst="rect">
            <a:avLst/>
          </a:prstGeom>
          <a:noFill/>
          <a:ln>
            <a:noFill/>
          </a:ln>
        </p:spPr>
      </p:pic>
    </p:spTree>
    <p:extLst>
      <p:ext uri="{BB962C8B-B14F-4D97-AF65-F5344CB8AC3E}">
        <p14:creationId xmlns:p14="http://schemas.microsoft.com/office/powerpoint/2010/main" val="28752406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8_Blank">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467C5FA-C802-2DC0-6213-76DD1909C0C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9078"/>
            <a:ext cx="12211458" cy="6867078"/>
          </a:xfrm>
          <a:prstGeom prst="rect">
            <a:avLst/>
          </a:prstGeom>
        </p:spPr>
      </p:pic>
      <p:sp>
        <p:nvSpPr>
          <p:cNvPr id="5" name="Rectangle 4">
            <a:extLst>
              <a:ext uri="{FF2B5EF4-FFF2-40B4-BE49-F238E27FC236}">
                <a16:creationId xmlns:a16="http://schemas.microsoft.com/office/drawing/2014/main" id="{0B3BB9D5-FE10-C2ED-E75E-9297BCFCCB4C}"/>
              </a:ext>
            </a:extLst>
          </p:cNvPr>
          <p:cNvSpPr/>
          <p:nvPr userDrawn="1"/>
        </p:nvSpPr>
        <p:spPr>
          <a:xfrm>
            <a:off x="-1" y="0"/>
            <a:ext cx="12211458" cy="6858000"/>
          </a:xfrm>
          <a:prstGeom prst="rect">
            <a:avLst/>
          </a:prstGeom>
          <a:gradFill>
            <a:gsLst>
              <a:gs pos="24000">
                <a:srgbClr val="007DB7">
                  <a:alpha val="70000"/>
                </a:srgbClr>
              </a:gs>
              <a:gs pos="100000">
                <a:srgbClr val="48845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7" name="Text Placeholder 3">
            <a:extLst>
              <a:ext uri="{FF2B5EF4-FFF2-40B4-BE49-F238E27FC236}">
                <a16:creationId xmlns:a16="http://schemas.microsoft.com/office/drawing/2014/main" id="{19F8BD22-F8F7-F0D9-9AC3-7BE858E5B4D4}"/>
              </a:ext>
            </a:extLst>
          </p:cNvPr>
          <p:cNvSpPr>
            <a:spLocks noGrp="1"/>
          </p:cNvSpPr>
          <p:nvPr>
            <p:ph type="body" sz="half" idx="2"/>
          </p:nvPr>
        </p:nvSpPr>
        <p:spPr>
          <a:xfrm>
            <a:off x="315913" y="228600"/>
            <a:ext cx="10323512" cy="600074"/>
          </a:xfrm>
        </p:spPr>
        <p:txBody>
          <a:bodyPr>
            <a:normAutofit/>
          </a:bodyPr>
          <a:lstStyle>
            <a:lvl1pPr marL="0" indent="0">
              <a:buNone/>
              <a:defRPr sz="2800">
                <a:solidFill>
                  <a:schemeClr val="bg1"/>
                </a:solidFill>
                <a:latin typeface="Candara" panose="020E05020303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2" name="Picture 1" descr="A picture containing drawing&#10;&#10;Description automatically generated">
            <a:extLst>
              <a:ext uri="{FF2B5EF4-FFF2-40B4-BE49-F238E27FC236}">
                <a16:creationId xmlns:a16="http://schemas.microsoft.com/office/drawing/2014/main" id="{A8D15C94-9144-D410-3909-431F203F63A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515725" y="228600"/>
            <a:ext cx="381854" cy="381854"/>
          </a:xfrm>
          <a:prstGeom prst="rect">
            <a:avLst/>
          </a:prstGeom>
        </p:spPr>
      </p:pic>
    </p:spTree>
    <p:extLst>
      <p:ext uri="{BB962C8B-B14F-4D97-AF65-F5344CB8AC3E}">
        <p14:creationId xmlns:p14="http://schemas.microsoft.com/office/powerpoint/2010/main" val="27164030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0CAE6F9-67B0-B38C-1ED8-499D4F7F0FF4}"/>
              </a:ext>
            </a:extLst>
          </p:cNvPr>
          <p:cNvSpPr/>
          <p:nvPr userDrawn="1"/>
        </p:nvSpPr>
        <p:spPr>
          <a:xfrm>
            <a:off x="-1" y="-1"/>
            <a:ext cx="10544175" cy="904875"/>
          </a:xfrm>
          <a:prstGeom prst="rect">
            <a:avLst/>
          </a:prstGeom>
          <a:solidFill>
            <a:srgbClr val="007D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16" name="Picture 15">
            <a:extLst>
              <a:ext uri="{FF2B5EF4-FFF2-40B4-BE49-F238E27FC236}">
                <a16:creationId xmlns:a16="http://schemas.microsoft.com/office/drawing/2014/main" id="{3467C5FA-C802-2DC0-6213-76DD1909C0C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293293" y="-9078"/>
            <a:ext cx="1918166" cy="913953"/>
          </a:xfrm>
          <a:prstGeom prst="rect">
            <a:avLst/>
          </a:prstGeom>
        </p:spPr>
      </p:pic>
      <p:pic>
        <p:nvPicPr>
          <p:cNvPr id="25" name="Picture 24" descr="A picture containing drawing&#10;&#10;Description automatically generated">
            <a:extLst>
              <a:ext uri="{FF2B5EF4-FFF2-40B4-BE49-F238E27FC236}">
                <a16:creationId xmlns:a16="http://schemas.microsoft.com/office/drawing/2014/main" id="{002ED9D9-86F4-048F-81F9-8DD543E4C31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515725" y="6240508"/>
            <a:ext cx="381854" cy="381854"/>
          </a:xfrm>
          <a:prstGeom prst="rect">
            <a:avLst/>
          </a:prstGeom>
        </p:spPr>
      </p:pic>
      <p:sp>
        <p:nvSpPr>
          <p:cNvPr id="2" name="Text Placeholder 3">
            <a:extLst>
              <a:ext uri="{FF2B5EF4-FFF2-40B4-BE49-F238E27FC236}">
                <a16:creationId xmlns:a16="http://schemas.microsoft.com/office/drawing/2014/main" id="{41E30CFD-BFFF-2E4B-461E-8BC966F753C6}"/>
              </a:ext>
            </a:extLst>
          </p:cNvPr>
          <p:cNvSpPr>
            <a:spLocks noGrp="1"/>
          </p:cNvSpPr>
          <p:nvPr>
            <p:ph type="body" sz="half" idx="2"/>
          </p:nvPr>
        </p:nvSpPr>
        <p:spPr>
          <a:xfrm>
            <a:off x="315913" y="228600"/>
            <a:ext cx="10323512" cy="600074"/>
          </a:xfrm>
        </p:spPr>
        <p:txBody>
          <a:bodyPr>
            <a:normAutofit/>
          </a:bodyPr>
          <a:lstStyle>
            <a:lvl1pPr marL="0" indent="0">
              <a:buNone/>
              <a:defRPr sz="2800">
                <a:solidFill>
                  <a:schemeClr val="bg1"/>
                </a:solidFill>
                <a:latin typeface="Candara" panose="020E05020303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408553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0CAE6F9-67B0-B38C-1ED8-499D4F7F0FF4}"/>
              </a:ext>
            </a:extLst>
          </p:cNvPr>
          <p:cNvSpPr/>
          <p:nvPr userDrawn="1"/>
        </p:nvSpPr>
        <p:spPr>
          <a:xfrm>
            <a:off x="-2" y="-1"/>
            <a:ext cx="12192001" cy="600075"/>
          </a:xfrm>
          <a:prstGeom prst="rect">
            <a:avLst/>
          </a:prstGeom>
          <a:solidFill>
            <a:srgbClr val="007D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16" name="Picture 15">
            <a:extLst>
              <a:ext uri="{FF2B5EF4-FFF2-40B4-BE49-F238E27FC236}">
                <a16:creationId xmlns:a16="http://schemas.microsoft.com/office/drawing/2014/main" id="{3467C5FA-C802-2DC0-6213-76DD1909C0C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952048" y="448"/>
            <a:ext cx="1259410" cy="600074"/>
          </a:xfrm>
          <a:prstGeom prst="rect">
            <a:avLst/>
          </a:prstGeom>
        </p:spPr>
      </p:pic>
      <p:pic>
        <p:nvPicPr>
          <p:cNvPr id="25" name="Picture 24" descr="A picture containing drawing&#10;&#10;Description automatically generated">
            <a:extLst>
              <a:ext uri="{FF2B5EF4-FFF2-40B4-BE49-F238E27FC236}">
                <a16:creationId xmlns:a16="http://schemas.microsoft.com/office/drawing/2014/main" id="{002ED9D9-86F4-048F-81F9-8DD543E4C31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515725" y="6240508"/>
            <a:ext cx="381854" cy="381854"/>
          </a:xfrm>
          <a:prstGeom prst="rect">
            <a:avLst/>
          </a:prstGeom>
        </p:spPr>
      </p:pic>
      <p:sp>
        <p:nvSpPr>
          <p:cNvPr id="2" name="Text Placeholder 3">
            <a:extLst>
              <a:ext uri="{FF2B5EF4-FFF2-40B4-BE49-F238E27FC236}">
                <a16:creationId xmlns:a16="http://schemas.microsoft.com/office/drawing/2014/main" id="{41E30CFD-BFFF-2E4B-461E-8BC966F753C6}"/>
              </a:ext>
            </a:extLst>
          </p:cNvPr>
          <p:cNvSpPr>
            <a:spLocks noGrp="1"/>
          </p:cNvSpPr>
          <p:nvPr>
            <p:ph type="body" sz="half" idx="2"/>
          </p:nvPr>
        </p:nvSpPr>
        <p:spPr>
          <a:xfrm>
            <a:off x="315913" y="147861"/>
            <a:ext cx="10323512" cy="600074"/>
          </a:xfrm>
        </p:spPr>
        <p:txBody>
          <a:bodyPr>
            <a:normAutofit/>
          </a:bodyPr>
          <a:lstStyle>
            <a:lvl1pPr marL="0" indent="0">
              <a:buNone/>
              <a:defRPr sz="2400">
                <a:solidFill>
                  <a:schemeClr val="bg1"/>
                </a:solidFill>
                <a:latin typeface="Candara" panose="020E05020303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2440368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0CAE6F9-67B0-B38C-1ED8-499D4F7F0FF4}"/>
              </a:ext>
            </a:extLst>
          </p:cNvPr>
          <p:cNvSpPr/>
          <p:nvPr userDrawn="1"/>
        </p:nvSpPr>
        <p:spPr>
          <a:xfrm>
            <a:off x="-1" y="-1"/>
            <a:ext cx="10544175" cy="1400176"/>
          </a:xfrm>
          <a:prstGeom prst="rect">
            <a:avLst/>
          </a:prstGeom>
          <a:solidFill>
            <a:srgbClr val="007D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16" name="Picture 15">
            <a:extLst>
              <a:ext uri="{FF2B5EF4-FFF2-40B4-BE49-F238E27FC236}">
                <a16:creationId xmlns:a16="http://schemas.microsoft.com/office/drawing/2014/main" id="{3467C5FA-C802-2DC0-6213-76DD1909C0C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253777" y="-9078"/>
            <a:ext cx="2957682" cy="1409253"/>
          </a:xfrm>
          <a:prstGeom prst="rect">
            <a:avLst/>
          </a:prstGeom>
        </p:spPr>
      </p:pic>
      <p:pic>
        <p:nvPicPr>
          <p:cNvPr id="25" name="Picture 24" descr="A picture containing drawing&#10;&#10;Description automatically generated">
            <a:extLst>
              <a:ext uri="{FF2B5EF4-FFF2-40B4-BE49-F238E27FC236}">
                <a16:creationId xmlns:a16="http://schemas.microsoft.com/office/drawing/2014/main" id="{002ED9D9-86F4-048F-81F9-8DD543E4C31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515725" y="6240508"/>
            <a:ext cx="381854" cy="381854"/>
          </a:xfrm>
          <a:prstGeom prst="rect">
            <a:avLst/>
          </a:prstGeom>
        </p:spPr>
      </p:pic>
      <p:sp>
        <p:nvSpPr>
          <p:cNvPr id="6" name="Text Placeholder 3">
            <a:extLst>
              <a:ext uri="{FF2B5EF4-FFF2-40B4-BE49-F238E27FC236}">
                <a16:creationId xmlns:a16="http://schemas.microsoft.com/office/drawing/2014/main" id="{166A6618-951D-F5E7-464D-065BE6937F3D}"/>
              </a:ext>
            </a:extLst>
          </p:cNvPr>
          <p:cNvSpPr>
            <a:spLocks noGrp="1"/>
          </p:cNvSpPr>
          <p:nvPr>
            <p:ph type="body" sz="half" idx="2"/>
          </p:nvPr>
        </p:nvSpPr>
        <p:spPr>
          <a:xfrm>
            <a:off x="315913" y="228600"/>
            <a:ext cx="10323512" cy="600074"/>
          </a:xfrm>
        </p:spPr>
        <p:txBody>
          <a:bodyPr>
            <a:normAutofit/>
          </a:bodyPr>
          <a:lstStyle>
            <a:lvl1pPr marL="0" indent="0">
              <a:buNone/>
              <a:defRPr sz="2800">
                <a:solidFill>
                  <a:schemeClr val="bg1"/>
                </a:solidFill>
                <a:latin typeface="Candara" panose="020E05020303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72325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9713E-7CC0-BC4A-AE75-E272F4F136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3784E08-2723-4949-AE55-C3494089BC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1EB2175-BD1D-EC4C-9302-B55B688AD7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430160-AD45-6E44-8C00-AFAE14E97E40}"/>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8411DAE-7CA1-9A4C-9872-DBCD63BC4E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656C45-8006-D547-BD07-4D7FA5E6231F}"/>
              </a:ext>
            </a:extLst>
          </p:cNvPr>
          <p:cNvSpPr>
            <a:spLocks noGrp="1"/>
          </p:cNvSpPr>
          <p:nvPr>
            <p:ph type="sldNum" sz="quarter" idx="12"/>
          </p:nvPr>
        </p:nvSpPr>
        <p:spPr/>
        <p:txBody>
          <a:bodyPr/>
          <a:lstStyle/>
          <a:p>
            <a:fld id="{AF4B02E5-B367-1B43-B82D-24D78FE023FD}" type="slidenum">
              <a:rPr lang="en-US" smtClean="0"/>
              <a:t>‹#›</a:t>
            </a:fld>
            <a:endParaRPr lang="en-US"/>
          </a:p>
        </p:txBody>
      </p:sp>
    </p:spTree>
    <p:extLst>
      <p:ext uri="{BB962C8B-B14F-4D97-AF65-F5344CB8AC3E}">
        <p14:creationId xmlns:p14="http://schemas.microsoft.com/office/powerpoint/2010/main" val="37705078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8EA18-3CB3-C243-B5B6-6D165714F1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0311A1-61D7-B643-BCC2-6301BB3393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AF73BE2-9BF7-9D48-A007-E38E2281AF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8F78D3-E05C-5C4C-97D7-0F3C450C94C4}"/>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B2E8D31-C45C-564B-B85D-F3BDEE53AB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062E6D-E58F-474C-9908-B468BDDB23E0}"/>
              </a:ext>
            </a:extLst>
          </p:cNvPr>
          <p:cNvSpPr>
            <a:spLocks noGrp="1"/>
          </p:cNvSpPr>
          <p:nvPr>
            <p:ph type="sldNum" sz="quarter" idx="12"/>
          </p:nvPr>
        </p:nvSpPr>
        <p:spPr/>
        <p:txBody>
          <a:bodyPr/>
          <a:lstStyle/>
          <a:p>
            <a:fld id="{AF4B02E5-B367-1B43-B82D-24D78FE023FD}" type="slidenum">
              <a:rPr lang="en-US" smtClean="0"/>
              <a:t>‹#›</a:t>
            </a:fld>
            <a:endParaRPr lang="en-US"/>
          </a:p>
        </p:txBody>
      </p:sp>
    </p:spTree>
    <p:extLst>
      <p:ext uri="{BB962C8B-B14F-4D97-AF65-F5344CB8AC3E}">
        <p14:creationId xmlns:p14="http://schemas.microsoft.com/office/powerpoint/2010/main" val="40932927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4ABA8-ACFD-1D4F-B68F-C287DA553B2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6C66BF3-DCD9-B44D-9BC8-9AC140F19EC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FBBD44-E7E0-044F-B6AC-B7359B57985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BEF947A-5FFD-FF43-9556-84D156269F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5CBD58-F0BD-F84E-931B-4E6C30865F49}"/>
              </a:ext>
            </a:extLst>
          </p:cNvPr>
          <p:cNvSpPr>
            <a:spLocks noGrp="1"/>
          </p:cNvSpPr>
          <p:nvPr>
            <p:ph type="sldNum" sz="quarter" idx="12"/>
          </p:nvPr>
        </p:nvSpPr>
        <p:spPr/>
        <p:txBody>
          <a:bodyPr/>
          <a:lstStyle/>
          <a:p>
            <a:fld id="{AF4B02E5-B367-1B43-B82D-24D78FE023FD}" type="slidenum">
              <a:rPr lang="en-US" smtClean="0"/>
              <a:t>‹#›</a:t>
            </a:fld>
            <a:endParaRPr lang="en-US"/>
          </a:p>
        </p:txBody>
      </p:sp>
    </p:spTree>
    <p:extLst>
      <p:ext uri="{BB962C8B-B14F-4D97-AF65-F5344CB8AC3E}">
        <p14:creationId xmlns:p14="http://schemas.microsoft.com/office/powerpoint/2010/main" val="38348666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925CFB4-C02B-4C42-A36C-516369A5FF0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4D8147-C1AB-484A-ABBD-E7BA9C253E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326298-1075-F049-A357-48A90C34591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B583657-242C-1348-994A-F2FE23DA5F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90FFEA-010B-CE4B-ADEA-18D0B09E2148}"/>
              </a:ext>
            </a:extLst>
          </p:cNvPr>
          <p:cNvSpPr>
            <a:spLocks noGrp="1"/>
          </p:cNvSpPr>
          <p:nvPr>
            <p:ph type="sldNum" sz="quarter" idx="12"/>
          </p:nvPr>
        </p:nvSpPr>
        <p:spPr/>
        <p:txBody>
          <a:bodyPr/>
          <a:lstStyle/>
          <a:p>
            <a:fld id="{AF4B02E5-B367-1B43-B82D-24D78FE023FD}" type="slidenum">
              <a:rPr lang="en-US" smtClean="0"/>
              <a:t>‹#›</a:t>
            </a:fld>
            <a:endParaRPr lang="en-US"/>
          </a:p>
        </p:txBody>
      </p:sp>
    </p:spTree>
    <p:extLst>
      <p:ext uri="{BB962C8B-B14F-4D97-AF65-F5344CB8AC3E}">
        <p14:creationId xmlns:p14="http://schemas.microsoft.com/office/powerpoint/2010/main" val="2922729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91F91-14E7-9149-9B02-E67DBF67CCF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676D81-130C-482B-077A-9828E29C27E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6CA68EF-E8EC-98DF-D695-F70E2973B3BD}"/>
              </a:ext>
            </a:extLst>
          </p:cNvPr>
          <p:cNvSpPr>
            <a:spLocks noGrp="1"/>
          </p:cNvSpPr>
          <p:nvPr>
            <p:ph type="dt" sz="half" idx="10"/>
          </p:nvPr>
        </p:nvSpPr>
        <p:spPr/>
        <p:txBody>
          <a:bodyPr/>
          <a:lstStyle/>
          <a:p>
            <a:fld id="{8B579666-8B68-4008-B52C-9B22FEDA29F9}" type="datetimeFigureOut">
              <a:rPr lang="en-US" smtClean="0"/>
              <a:t>8/13/2026</a:t>
            </a:fld>
            <a:endParaRPr lang="en-US"/>
          </a:p>
        </p:txBody>
      </p:sp>
      <p:sp>
        <p:nvSpPr>
          <p:cNvPr id="5" name="Footer Placeholder 4">
            <a:extLst>
              <a:ext uri="{FF2B5EF4-FFF2-40B4-BE49-F238E27FC236}">
                <a16:creationId xmlns:a16="http://schemas.microsoft.com/office/drawing/2014/main" id="{4B5DEC2C-235C-22A7-BC5C-E102C58759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D92FE4-F7C7-0FEA-7750-B7DB008275E1}"/>
              </a:ext>
            </a:extLst>
          </p:cNvPr>
          <p:cNvSpPr>
            <a:spLocks noGrp="1"/>
          </p:cNvSpPr>
          <p:nvPr>
            <p:ph type="sldNum" sz="quarter" idx="12"/>
          </p:nvPr>
        </p:nvSpPr>
        <p:spPr/>
        <p:txBody>
          <a:bodyPr/>
          <a:lstStyle/>
          <a:p>
            <a:fld id="{568A1B0F-3FDE-49F9-8B6C-3E7FF7DA39DD}" type="slidenum">
              <a:rPr lang="en-US" smtClean="0"/>
              <a:t>‹#›</a:t>
            </a:fld>
            <a:endParaRPr lang="en-US"/>
          </a:p>
        </p:txBody>
      </p:sp>
    </p:spTree>
    <p:extLst>
      <p:ext uri="{BB962C8B-B14F-4D97-AF65-F5344CB8AC3E}">
        <p14:creationId xmlns:p14="http://schemas.microsoft.com/office/powerpoint/2010/main" val="2610275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DAE73-F102-D9FF-511C-7ED8D1160A0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9C1FFBC-8603-2C07-5940-2FFE2A61FF8B}"/>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92E898-6115-D73E-86AB-F9E50B22D503}"/>
              </a:ext>
            </a:extLst>
          </p:cNvPr>
          <p:cNvSpPr>
            <a:spLocks noGrp="1"/>
          </p:cNvSpPr>
          <p:nvPr>
            <p:ph type="dt" sz="half" idx="10"/>
          </p:nvPr>
        </p:nvSpPr>
        <p:spPr/>
        <p:txBody>
          <a:bodyPr/>
          <a:lstStyle/>
          <a:p>
            <a:fld id="{8B579666-8B68-4008-B52C-9B22FEDA29F9}" type="datetimeFigureOut">
              <a:rPr lang="en-US" smtClean="0"/>
              <a:t>8/13/2026</a:t>
            </a:fld>
            <a:endParaRPr lang="en-US"/>
          </a:p>
        </p:txBody>
      </p:sp>
      <p:sp>
        <p:nvSpPr>
          <p:cNvPr id="5" name="Footer Placeholder 4">
            <a:extLst>
              <a:ext uri="{FF2B5EF4-FFF2-40B4-BE49-F238E27FC236}">
                <a16:creationId xmlns:a16="http://schemas.microsoft.com/office/drawing/2014/main" id="{14C3C904-0F89-8B9D-E82E-A418F3966F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BC2A77-B358-0B34-E99B-B5D917B9E554}"/>
              </a:ext>
            </a:extLst>
          </p:cNvPr>
          <p:cNvSpPr>
            <a:spLocks noGrp="1"/>
          </p:cNvSpPr>
          <p:nvPr>
            <p:ph type="sldNum" sz="quarter" idx="12"/>
          </p:nvPr>
        </p:nvSpPr>
        <p:spPr/>
        <p:txBody>
          <a:bodyPr/>
          <a:lstStyle/>
          <a:p>
            <a:fld id="{568A1B0F-3FDE-49F9-8B6C-3E7FF7DA39DD}" type="slidenum">
              <a:rPr lang="en-US" smtClean="0"/>
              <a:t>‹#›</a:t>
            </a:fld>
            <a:endParaRPr lang="en-US"/>
          </a:p>
        </p:txBody>
      </p:sp>
    </p:spTree>
    <p:extLst>
      <p:ext uri="{BB962C8B-B14F-4D97-AF65-F5344CB8AC3E}">
        <p14:creationId xmlns:p14="http://schemas.microsoft.com/office/powerpoint/2010/main" val="1864440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8775F-CF60-B8BC-1010-245412AF268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0578557-4971-3260-32C7-5EB33C85BAB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D80B18-F2C3-A7F2-70C9-438A5EF671F3}"/>
              </a:ext>
            </a:extLst>
          </p:cNvPr>
          <p:cNvSpPr>
            <a:spLocks noGrp="1"/>
          </p:cNvSpPr>
          <p:nvPr>
            <p:ph type="dt" sz="half" idx="10"/>
          </p:nvPr>
        </p:nvSpPr>
        <p:spPr/>
        <p:txBody>
          <a:bodyPr/>
          <a:lstStyle/>
          <a:p>
            <a:fld id="{8B579666-8B68-4008-B52C-9B22FEDA29F9}" type="datetimeFigureOut">
              <a:rPr lang="en-US" smtClean="0"/>
              <a:t>8/13/2026</a:t>
            </a:fld>
            <a:endParaRPr lang="en-US"/>
          </a:p>
        </p:txBody>
      </p:sp>
      <p:sp>
        <p:nvSpPr>
          <p:cNvPr id="5" name="Footer Placeholder 4">
            <a:extLst>
              <a:ext uri="{FF2B5EF4-FFF2-40B4-BE49-F238E27FC236}">
                <a16:creationId xmlns:a16="http://schemas.microsoft.com/office/drawing/2014/main" id="{C1A19FAB-BFAF-5E09-D421-57E6EC138A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C7EDD1-E993-696A-6C74-C6225E0BA893}"/>
              </a:ext>
            </a:extLst>
          </p:cNvPr>
          <p:cNvSpPr>
            <a:spLocks noGrp="1"/>
          </p:cNvSpPr>
          <p:nvPr>
            <p:ph type="sldNum" sz="quarter" idx="12"/>
          </p:nvPr>
        </p:nvSpPr>
        <p:spPr/>
        <p:txBody>
          <a:bodyPr/>
          <a:lstStyle/>
          <a:p>
            <a:fld id="{568A1B0F-3FDE-49F9-8B6C-3E7FF7DA39DD}" type="slidenum">
              <a:rPr lang="en-US" smtClean="0"/>
              <a:t>‹#›</a:t>
            </a:fld>
            <a:endParaRPr lang="en-US"/>
          </a:p>
        </p:txBody>
      </p:sp>
    </p:spTree>
    <p:extLst>
      <p:ext uri="{BB962C8B-B14F-4D97-AF65-F5344CB8AC3E}">
        <p14:creationId xmlns:p14="http://schemas.microsoft.com/office/powerpoint/2010/main" val="1995739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9A8D4-C1F5-EE12-4C54-8DD396D7BA5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AAB38DB-38F8-4F8E-369F-14E7B26CE524}"/>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C45C9-35E5-82F6-5CF8-E0EA5B67010D}"/>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9CFA046-ED77-A3D0-1DF9-9E4038D8CF94}"/>
              </a:ext>
            </a:extLst>
          </p:cNvPr>
          <p:cNvSpPr>
            <a:spLocks noGrp="1"/>
          </p:cNvSpPr>
          <p:nvPr>
            <p:ph type="dt" sz="half" idx="10"/>
          </p:nvPr>
        </p:nvSpPr>
        <p:spPr/>
        <p:txBody>
          <a:bodyPr/>
          <a:lstStyle/>
          <a:p>
            <a:fld id="{8B579666-8B68-4008-B52C-9B22FEDA29F9}" type="datetimeFigureOut">
              <a:rPr lang="en-US" smtClean="0"/>
              <a:t>8/13/2026</a:t>
            </a:fld>
            <a:endParaRPr lang="en-US"/>
          </a:p>
        </p:txBody>
      </p:sp>
      <p:sp>
        <p:nvSpPr>
          <p:cNvPr id="6" name="Footer Placeholder 5">
            <a:extLst>
              <a:ext uri="{FF2B5EF4-FFF2-40B4-BE49-F238E27FC236}">
                <a16:creationId xmlns:a16="http://schemas.microsoft.com/office/drawing/2014/main" id="{A35BD194-D06C-74F6-6508-BF8D78D6BE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3FE173-CDD4-9BC8-9C2C-7B1B55AE26CA}"/>
              </a:ext>
            </a:extLst>
          </p:cNvPr>
          <p:cNvSpPr>
            <a:spLocks noGrp="1"/>
          </p:cNvSpPr>
          <p:nvPr>
            <p:ph type="sldNum" sz="quarter" idx="12"/>
          </p:nvPr>
        </p:nvSpPr>
        <p:spPr/>
        <p:txBody>
          <a:bodyPr/>
          <a:lstStyle/>
          <a:p>
            <a:fld id="{568A1B0F-3FDE-49F9-8B6C-3E7FF7DA39DD}" type="slidenum">
              <a:rPr lang="en-US" smtClean="0"/>
              <a:t>‹#›</a:t>
            </a:fld>
            <a:endParaRPr lang="en-US"/>
          </a:p>
        </p:txBody>
      </p:sp>
    </p:spTree>
    <p:extLst>
      <p:ext uri="{BB962C8B-B14F-4D97-AF65-F5344CB8AC3E}">
        <p14:creationId xmlns:p14="http://schemas.microsoft.com/office/powerpoint/2010/main" val="285001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7D2B6-F688-1BE4-D5B9-670A524C738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455C374-F16C-B959-8F9E-F98B3586EB64}"/>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9B56CA0-D13E-C2C4-FCE3-D41AF4237FA9}"/>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76118DD-758E-50CB-EA83-9D9FC35A08C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1C15D3-3FDC-BE28-E4D4-76573BC3D44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716F6E-0EC4-0BA2-6254-E15C8C98B381}"/>
              </a:ext>
            </a:extLst>
          </p:cNvPr>
          <p:cNvSpPr>
            <a:spLocks noGrp="1"/>
          </p:cNvSpPr>
          <p:nvPr>
            <p:ph type="dt" sz="half" idx="10"/>
          </p:nvPr>
        </p:nvSpPr>
        <p:spPr/>
        <p:txBody>
          <a:bodyPr/>
          <a:lstStyle/>
          <a:p>
            <a:fld id="{8B579666-8B68-4008-B52C-9B22FEDA29F9}" type="datetimeFigureOut">
              <a:rPr lang="en-US" smtClean="0"/>
              <a:t>8/13/2026</a:t>
            </a:fld>
            <a:endParaRPr lang="en-US"/>
          </a:p>
        </p:txBody>
      </p:sp>
      <p:sp>
        <p:nvSpPr>
          <p:cNvPr id="8" name="Footer Placeholder 7">
            <a:extLst>
              <a:ext uri="{FF2B5EF4-FFF2-40B4-BE49-F238E27FC236}">
                <a16:creationId xmlns:a16="http://schemas.microsoft.com/office/drawing/2014/main" id="{C83C8F3B-412D-9C3A-17B7-F43D8D22B40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EECFB-6B51-3F92-4177-DCC23A2A80F8}"/>
              </a:ext>
            </a:extLst>
          </p:cNvPr>
          <p:cNvSpPr>
            <a:spLocks noGrp="1"/>
          </p:cNvSpPr>
          <p:nvPr>
            <p:ph type="sldNum" sz="quarter" idx="12"/>
          </p:nvPr>
        </p:nvSpPr>
        <p:spPr/>
        <p:txBody>
          <a:bodyPr/>
          <a:lstStyle/>
          <a:p>
            <a:fld id="{568A1B0F-3FDE-49F9-8B6C-3E7FF7DA39DD}" type="slidenum">
              <a:rPr lang="en-US" smtClean="0"/>
              <a:t>‹#›</a:t>
            </a:fld>
            <a:endParaRPr lang="en-US"/>
          </a:p>
        </p:txBody>
      </p:sp>
    </p:spTree>
    <p:extLst>
      <p:ext uri="{BB962C8B-B14F-4D97-AF65-F5344CB8AC3E}">
        <p14:creationId xmlns:p14="http://schemas.microsoft.com/office/powerpoint/2010/main" val="5046974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3.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image" Target="../media/image6.png"/><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21" Type="http://schemas.openxmlformats.org/officeDocument/2006/relationships/theme" Target="../theme/theme5.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CE6E69-F46B-4942-AC8F-ED20DDD44DD7}"/>
              </a:ext>
            </a:extLst>
          </p:cNvPr>
          <p:cNvSpPr>
            <a:spLocks noGrp="1"/>
          </p:cNvSpPr>
          <p:nvPr>
            <p:ph type="title"/>
          </p:nvPr>
        </p:nvSpPr>
        <p:spPr>
          <a:xfrm>
            <a:off x="0" y="63501"/>
            <a:ext cx="10515600" cy="84062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290EE91-3CAF-4127-8AEE-17238D490604}"/>
              </a:ext>
            </a:extLst>
          </p:cNvPr>
          <p:cNvSpPr>
            <a:spLocks noGrp="1"/>
          </p:cNvSpPr>
          <p:nvPr>
            <p:ph type="body" idx="1"/>
          </p:nvPr>
        </p:nvSpPr>
        <p:spPr>
          <a:xfrm>
            <a:off x="838200" y="1220356"/>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7CBFCA92-4807-ED95-69B1-C85036872726}"/>
              </a:ext>
            </a:extLst>
          </p:cNvPr>
          <p:cNvSpPr txBox="1"/>
          <p:nvPr>
            <p:extLst>
              <p:ext uri="{1162E1C5-73C7-4A58-AE30-91384D911F3F}">
                <p184:classification xmlns:p184="http://schemas.microsoft.com/office/powerpoint/2018/4/main" val="ftr"/>
              </p:ext>
            </p:extLst>
          </p:nvPr>
        </p:nvSpPr>
        <p:spPr>
          <a:xfrm>
            <a:off x="3376613" y="6672580"/>
            <a:ext cx="5461000" cy="121920"/>
          </a:xfrm>
          <a:prstGeom prst="rect">
            <a:avLst/>
          </a:prstGeom>
        </p:spPr>
        <p:txBody>
          <a:bodyPr horzOverflow="overflow" lIns="0" tIns="0" rIns="0" bIns="0">
            <a:spAutoFit/>
          </a:bodyPr>
          <a:lstStyle/>
          <a:p>
            <a:pPr algn="l"/>
            <a:r>
              <a:rPr lang="en-US" sz="800">
                <a:solidFill>
                  <a:srgbClr val="000000">
                    <a:alpha val="50000"/>
                  </a:srgbClr>
                </a:solidFill>
                <a:latin typeface="Calibri" panose="020F0502020204030204" pitchFamily="34" charset="0"/>
                <a:cs typeface="Calibri" panose="020F0502020204030204" pitchFamily="34" charset="0"/>
              </a:rPr>
              <a:t>INTERNAL. This information is accessible to ADB Management and Staff. It may be shared outside ADB with appropriate permission.</a:t>
            </a:r>
          </a:p>
        </p:txBody>
      </p:sp>
      <p:pic>
        <p:nvPicPr>
          <p:cNvPr id="9" name="Picture 8">
            <a:extLst>
              <a:ext uri="{FF2B5EF4-FFF2-40B4-BE49-F238E27FC236}">
                <a16:creationId xmlns:a16="http://schemas.microsoft.com/office/drawing/2014/main" id="{8F1B39C4-A2A5-31A7-A5E0-FFB24383439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904126"/>
          </a:xfrm>
          <a:prstGeom prst="rect">
            <a:avLst/>
          </a:prstGeom>
        </p:spPr>
      </p:pic>
      <p:pic>
        <p:nvPicPr>
          <p:cNvPr id="10" name="Picture 9">
            <a:extLst>
              <a:ext uri="{FF2B5EF4-FFF2-40B4-BE49-F238E27FC236}">
                <a16:creationId xmlns:a16="http://schemas.microsoft.com/office/drawing/2014/main" id="{CD4607BF-9DC3-FDA9-EBF1-4715D62417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452225" y="250409"/>
            <a:ext cx="461102" cy="460791"/>
          </a:xfrm>
          <a:prstGeom prst="rect">
            <a:avLst/>
          </a:prstGeom>
        </p:spPr>
      </p:pic>
    </p:spTree>
    <p:extLst>
      <p:ext uri="{BB962C8B-B14F-4D97-AF65-F5344CB8AC3E}">
        <p14:creationId xmlns:p14="http://schemas.microsoft.com/office/powerpoint/2010/main" val="2473102118"/>
      </p:ext>
    </p:extLst>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CE6E69-F46B-4942-AC8F-ED20DDD44DD7}"/>
              </a:ext>
            </a:extLst>
          </p:cNvPr>
          <p:cNvSpPr>
            <a:spLocks noGrp="1"/>
          </p:cNvSpPr>
          <p:nvPr>
            <p:ph type="title"/>
          </p:nvPr>
        </p:nvSpPr>
        <p:spPr>
          <a:xfrm>
            <a:off x="0" y="63501"/>
            <a:ext cx="10515600" cy="84062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290EE91-3CAF-4127-8AEE-17238D490604}"/>
              </a:ext>
            </a:extLst>
          </p:cNvPr>
          <p:cNvSpPr>
            <a:spLocks noGrp="1"/>
          </p:cNvSpPr>
          <p:nvPr>
            <p:ph type="body" idx="1"/>
          </p:nvPr>
        </p:nvSpPr>
        <p:spPr>
          <a:xfrm>
            <a:off x="838200" y="1220356"/>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7CBFCA92-4807-ED95-69B1-C85036872726}"/>
              </a:ext>
            </a:extLst>
          </p:cNvPr>
          <p:cNvSpPr txBox="1"/>
          <p:nvPr userDrawn="1">
            <p:extLst>
              <p:ext uri="{1162E1C5-73C7-4A58-AE30-91384D911F3F}">
                <p184:classification xmlns:p184="http://schemas.microsoft.com/office/powerpoint/2018/4/main" val="ftr"/>
              </p:ext>
            </p:extLst>
          </p:nvPr>
        </p:nvSpPr>
        <p:spPr>
          <a:xfrm>
            <a:off x="3376613" y="6672580"/>
            <a:ext cx="5461000" cy="121920"/>
          </a:xfrm>
          <a:prstGeom prst="rect">
            <a:avLst/>
          </a:prstGeom>
        </p:spPr>
        <p:txBody>
          <a:bodyPr horzOverflow="overflow" lIns="0" tIns="0" rIns="0" bIns="0">
            <a:spAutoFit/>
          </a:bodyPr>
          <a:lstStyle/>
          <a:p>
            <a:pPr algn="l"/>
            <a:r>
              <a:rPr lang="en-US" sz="800">
                <a:solidFill>
                  <a:srgbClr val="000000">
                    <a:alpha val="50000"/>
                  </a:srgbClr>
                </a:solidFill>
                <a:latin typeface="Calibri" panose="020F0502020204030204" pitchFamily="34" charset="0"/>
                <a:cs typeface="Calibri" panose="020F0502020204030204" pitchFamily="34" charset="0"/>
              </a:rPr>
              <a:t>INTERNAL. This information is accessible to ADB Management and Staff. It may be shared outside ADB with appropriate permission.</a:t>
            </a:r>
          </a:p>
        </p:txBody>
      </p:sp>
      <p:pic>
        <p:nvPicPr>
          <p:cNvPr id="9" name="Picture 8">
            <a:extLst>
              <a:ext uri="{FF2B5EF4-FFF2-40B4-BE49-F238E27FC236}">
                <a16:creationId xmlns:a16="http://schemas.microsoft.com/office/drawing/2014/main" id="{8F1B39C4-A2A5-31A7-A5E0-FFB24383439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0" y="0"/>
            <a:ext cx="12192000" cy="904126"/>
          </a:xfrm>
          <a:prstGeom prst="rect">
            <a:avLst/>
          </a:prstGeom>
        </p:spPr>
      </p:pic>
      <p:pic>
        <p:nvPicPr>
          <p:cNvPr id="10" name="Picture 9">
            <a:extLst>
              <a:ext uri="{FF2B5EF4-FFF2-40B4-BE49-F238E27FC236}">
                <a16:creationId xmlns:a16="http://schemas.microsoft.com/office/drawing/2014/main" id="{CD4607BF-9DC3-FDA9-EBF1-4715D624172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452225" y="250409"/>
            <a:ext cx="461102" cy="460791"/>
          </a:xfrm>
          <a:prstGeom prst="rect">
            <a:avLst/>
          </a:prstGeom>
        </p:spPr>
      </p:pic>
    </p:spTree>
    <p:extLst>
      <p:ext uri="{BB962C8B-B14F-4D97-AF65-F5344CB8AC3E}">
        <p14:creationId xmlns:p14="http://schemas.microsoft.com/office/powerpoint/2010/main" val="1493458759"/>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C11B568-77FC-9A65-9323-EA61EED6CC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579666-8B68-4008-B52C-9B22FEDA29F9}" type="datetimeFigureOut">
              <a:rPr lang="en-US" smtClean="0"/>
              <a:t>8/13/2026</a:t>
            </a:fld>
            <a:endParaRPr lang="en-US"/>
          </a:p>
        </p:txBody>
      </p:sp>
      <p:sp>
        <p:nvSpPr>
          <p:cNvPr id="5" name="Footer Placeholder 4">
            <a:extLst>
              <a:ext uri="{FF2B5EF4-FFF2-40B4-BE49-F238E27FC236}">
                <a16:creationId xmlns:a16="http://schemas.microsoft.com/office/drawing/2014/main" id="{DD103C31-C8A2-1DD1-1855-4406209352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D3767FF-32AF-0448-7F92-EEA2CAE503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8A1B0F-3FDE-49F9-8B6C-3E7FF7DA39DD}" type="slidenum">
              <a:rPr lang="en-US" smtClean="0"/>
              <a:t>‹#›</a:t>
            </a:fld>
            <a:endParaRPr lang="en-US"/>
          </a:p>
        </p:txBody>
      </p:sp>
      <p:sp>
        <p:nvSpPr>
          <p:cNvPr id="8" name="Freeform: Shape 7">
            <a:extLst>
              <a:ext uri="{FF2B5EF4-FFF2-40B4-BE49-F238E27FC236}">
                <a16:creationId xmlns:a16="http://schemas.microsoft.com/office/drawing/2014/main" id="{5BB7611B-5970-3AB3-9715-EF5739561129}"/>
              </a:ext>
            </a:extLst>
          </p:cNvPr>
          <p:cNvSpPr/>
          <p:nvPr userDrawn="1"/>
        </p:nvSpPr>
        <p:spPr>
          <a:xfrm>
            <a:off x="571" y="0"/>
            <a:ext cx="7538252" cy="762000"/>
          </a:xfrm>
          <a:custGeom>
            <a:avLst/>
            <a:gdLst>
              <a:gd name="connsiteX0" fmla="*/ 548545 w 6921055"/>
              <a:gd name="connsiteY0" fmla="*/ 36957 h 699611"/>
              <a:gd name="connsiteX1" fmla="*/ 502063 w 6921055"/>
              <a:gd name="connsiteY1" fmla="*/ 56007 h 699611"/>
              <a:gd name="connsiteX2" fmla="*/ 56579 w 6921055"/>
              <a:gd name="connsiteY2" fmla="*/ 56007 h 699611"/>
              <a:gd name="connsiteX3" fmla="*/ 56579 w 6921055"/>
              <a:gd name="connsiteY3" fmla="*/ 501396 h 699611"/>
              <a:gd name="connsiteX4" fmla="*/ 37529 w 6921055"/>
              <a:gd name="connsiteY4" fmla="*/ 547878 h 699611"/>
              <a:gd name="connsiteX5" fmla="*/ 572 w 6921055"/>
              <a:gd name="connsiteY5" fmla="*/ 585978 h 699611"/>
              <a:gd name="connsiteX6" fmla="*/ 572 w 6921055"/>
              <a:gd name="connsiteY6" fmla="*/ 0 h 699611"/>
              <a:gd name="connsiteX7" fmla="*/ 0 w 6921055"/>
              <a:gd name="connsiteY7" fmla="*/ 0 h 699611"/>
              <a:gd name="connsiteX8" fmla="*/ 0 w 6921055"/>
              <a:gd name="connsiteY8" fmla="*/ 699611 h 699611"/>
              <a:gd name="connsiteX9" fmla="*/ 1266254 w 6921055"/>
              <a:gd name="connsiteY9" fmla="*/ 699611 h 699611"/>
              <a:gd name="connsiteX10" fmla="*/ 2160365 w 6921055"/>
              <a:gd name="connsiteY10" fmla="*/ 314706 h 699611"/>
              <a:gd name="connsiteX11" fmla="*/ 5983034 w 6921055"/>
              <a:gd name="connsiteY11" fmla="*/ 314706 h 699611"/>
              <a:gd name="connsiteX12" fmla="*/ 6921056 w 6921055"/>
              <a:gd name="connsiteY12" fmla="*/ 381 h 699611"/>
              <a:gd name="connsiteX13" fmla="*/ 586931 w 6921055"/>
              <a:gd name="connsiteY13" fmla="*/ 381 h 699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21055" h="699611">
                <a:moveTo>
                  <a:pt x="548545" y="36957"/>
                </a:moveTo>
                <a:cubicBezTo>
                  <a:pt x="536127" y="49124"/>
                  <a:pt x="519448" y="55960"/>
                  <a:pt x="502063" y="56007"/>
                </a:cubicBezTo>
                <a:lnTo>
                  <a:pt x="56579" y="56007"/>
                </a:lnTo>
                <a:lnTo>
                  <a:pt x="56579" y="501396"/>
                </a:lnTo>
                <a:cubicBezTo>
                  <a:pt x="56531" y="518781"/>
                  <a:pt x="49696" y="535460"/>
                  <a:pt x="37529" y="547878"/>
                </a:cubicBezTo>
                <a:lnTo>
                  <a:pt x="572" y="585978"/>
                </a:lnTo>
                <a:lnTo>
                  <a:pt x="572" y="0"/>
                </a:lnTo>
                <a:lnTo>
                  <a:pt x="0" y="0"/>
                </a:lnTo>
                <a:lnTo>
                  <a:pt x="0" y="699611"/>
                </a:lnTo>
                <a:lnTo>
                  <a:pt x="1266254" y="699611"/>
                </a:lnTo>
                <a:cubicBezTo>
                  <a:pt x="1607439" y="699611"/>
                  <a:pt x="1572197" y="314706"/>
                  <a:pt x="2160365" y="314706"/>
                </a:cubicBezTo>
                <a:lnTo>
                  <a:pt x="5983034" y="314706"/>
                </a:lnTo>
                <a:cubicBezTo>
                  <a:pt x="6575679" y="314706"/>
                  <a:pt x="6449759" y="381"/>
                  <a:pt x="6921056" y="381"/>
                </a:cubicBezTo>
                <a:lnTo>
                  <a:pt x="586931" y="381"/>
                </a:lnTo>
                <a:close/>
              </a:path>
            </a:pathLst>
          </a:custGeom>
          <a:solidFill>
            <a:srgbClr val="1A0E75"/>
          </a:solid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A1B705F3-1AC3-B3CF-89BB-98ABA60C333D}"/>
              </a:ext>
            </a:extLst>
          </p:cNvPr>
          <p:cNvSpPr/>
          <p:nvPr userDrawn="1"/>
        </p:nvSpPr>
        <p:spPr>
          <a:xfrm>
            <a:off x="570" y="952"/>
            <a:ext cx="638229" cy="61208"/>
          </a:xfrm>
          <a:custGeom>
            <a:avLst/>
            <a:gdLst>
              <a:gd name="connsiteX0" fmla="*/ 501396 w 585978"/>
              <a:gd name="connsiteY0" fmla="*/ 56198 h 56197"/>
              <a:gd name="connsiteX1" fmla="*/ 0 w 585978"/>
              <a:gd name="connsiteY1" fmla="*/ 56198 h 56197"/>
              <a:gd name="connsiteX2" fmla="*/ 0 w 585978"/>
              <a:gd name="connsiteY2" fmla="*/ 0 h 56197"/>
              <a:gd name="connsiteX3" fmla="*/ 585978 w 585978"/>
              <a:gd name="connsiteY3" fmla="*/ 0 h 56197"/>
              <a:gd name="connsiteX4" fmla="*/ 547973 w 585978"/>
              <a:gd name="connsiteY4" fmla="*/ 37148 h 56197"/>
              <a:gd name="connsiteX5" fmla="*/ 501396 w 585978"/>
              <a:gd name="connsiteY5" fmla="*/ 56198 h 5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5978" h="56197">
                <a:moveTo>
                  <a:pt x="501396" y="56198"/>
                </a:moveTo>
                <a:lnTo>
                  <a:pt x="0" y="56198"/>
                </a:lnTo>
                <a:lnTo>
                  <a:pt x="0" y="0"/>
                </a:lnTo>
                <a:lnTo>
                  <a:pt x="585978" y="0"/>
                </a:lnTo>
                <a:lnTo>
                  <a:pt x="547973" y="37148"/>
                </a:lnTo>
                <a:cubicBezTo>
                  <a:pt x="535532" y="49338"/>
                  <a:pt x="518814" y="56175"/>
                  <a:pt x="501396" y="56198"/>
                </a:cubicBezTo>
                <a:close/>
              </a:path>
            </a:pathLst>
          </a:custGeom>
          <a:solidFill>
            <a:srgbClr val="FDB614"/>
          </a:solid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A4F7F37B-2FD9-B252-768F-E464240DAB4A}"/>
              </a:ext>
            </a:extLst>
          </p:cNvPr>
          <p:cNvSpPr/>
          <p:nvPr userDrawn="1"/>
        </p:nvSpPr>
        <p:spPr>
          <a:xfrm>
            <a:off x="571" y="951"/>
            <a:ext cx="60897" cy="638129"/>
          </a:xfrm>
          <a:custGeom>
            <a:avLst/>
            <a:gdLst>
              <a:gd name="connsiteX0" fmla="*/ 55912 w 55911"/>
              <a:gd name="connsiteY0" fmla="*/ 501396 h 585882"/>
              <a:gd name="connsiteX1" fmla="*/ 55912 w 55911"/>
              <a:gd name="connsiteY1" fmla="*/ 0 h 585882"/>
              <a:gd name="connsiteX2" fmla="*/ 0 w 55911"/>
              <a:gd name="connsiteY2" fmla="*/ 0 h 585882"/>
              <a:gd name="connsiteX3" fmla="*/ 0 w 55911"/>
              <a:gd name="connsiteY3" fmla="*/ 585883 h 585882"/>
              <a:gd name="connsiteX4" fmla="*/ 37052 w 55911"/>
              <a:gd name="connsiteY4" fmla="*/ 547783 h 585882"/>
              <a:gd name="connsiteX5" fmla="*/ 55912 w 55911"/>
              <a:gd name="connsiteY5" fmla="*/ 501396 h 58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911" h="585882">
                <a:moveTo>
                  <a:pt x="55912" y="501396"/>
                </a:moveTo>
                <a:lnTo>
                  <a:pt x="55912" y="0"/>
                </a:lnTo>
                <a:lnTo>
                  <a:pt x="0" y="0"/>
                </a:lnTo>
                <a:lnTo>
                  <a:pt x="0" y="585883"/>
                </a:lnTo>
                <a:lnTo>
                  <a:pt x="37052" y="547783"/>
                </a:lnTo>
                <a:cubicBezTo>
                  <a:pt x="49127" y="535358"/>
                  <a:pt x="55891" y="518721"/>
                  <a:pt x="55912" y="501396"/>
                </a:cubicBezTo>
                <a:close/>
              </a:path>
            </a:pathLst>
          </a:custGeom>
          <a:solidFill>
            <a:srgbClr val="FDB614"/>
          </a:solidFill>
          <a:ln w="9525" cap="flat">
            <a:noFill/>
            <a:prstDash val="solid"/>
            <a:miter/>
          </a:ln>
        </p:spPr>
        <p:txBody>
          <a:bodyPr rtlCol="0" anchor="ctr"/>
          <a:lstStyle/>
          <a:p>
            <a:endParaRPr lang="en-US"/>
          </a:p>
        </p:txBody>
      </p:sp>
      <p:sp>
        <p:nvSpPr>
          <p:cNvPr id="50" name="Text Placeholder 92">
            <a:extLst>
              <a:ext uri="{FF2B5EF4-FFF2-40B4-BE49-F238E27FC236}">
                <a16:creationId xmlns:a16="http://schemas.microsoft.com/office/drawing/2014/main" id="{4A9F1133-DDE6-D086-D0F2-573A8A3B1A86}"/>
              </a:ext>
            </a:extLst>
          </p:cNvPr>
          <p:cNvSpPr txBox="1">
            <a:spLocks/>
          </p:cNvSpPr>
          <p:nvPr userDrawn="1"/>
        </p:nvSpPr>
        <p:spPr>
          <a:xfrm>
            <a:off x="1322741" y="47552"/>
            <a:ext cx="5945813" cy="22698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A0E75"/>
                </a:solidFill>
                <a:latin typeface="Roboto Bold" panose="02000000000000000000" pitchFamily="2" charset="0"/>
                <a:ea typeface="Roboto Bold"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az-Cyrl-AZ" sz="1000" b="1" dirty="0">
                <a:solidFill>
                  <a:schemeClr val="bg1"/>
                </a:solidFill>
              </a:rPr>
              <a:t>АЙМАГ, СУМЫН БҮСЧИЛСЭН НОГООН ХӨГЖЛИЙН ХӨРӨНГӨ ОРУУЛАЛТЫН ХӨТӨЛБӨР</a:t>
            </a:r>
          </a:p>
        </p:txBody>
      </p:sp>
      <p:pic>
        <p:nvPicPr>
          <p:cNvPr id="1026" name="Picture 2">
            <a:extLst>
              <a:ext uri="{FF2B5EF4-FFF2-40B4-BE49-F238E27FC236}">
                <a16:creationId xmlns:a16="http://schemas.microsoft.com/office/drawing/2014/main" id="{5D445352-86F0-06C6-8BC5-993809B21502}"/>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84777" y="132240"/>
            <a:ext cx="555969" cy="550277"/>
          </a:xfrm>
          <a:prstGeom prst="rect">
            <a:avLst/>
          </a:prstGeom>
          <a:noFill/>
          <a:ln w="9525">
            <a:solidFill>
              <a:schemeClr val="bg1"/>
            </a:solidFill>
          </a:ln>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5AF2B3FE-CF91-6212-6FC1-9141CA7A9F56}"/>
              </a:ext>
            </a:extLst>
          </p:cNvPr>
          <p:cNvPicPr>
            <a:picLocks noChangeAspect="1"/>
          </p:cNvPicPr>
          <p:nvPr userDrawn="1"/>
        </p:nvPicPr>
        <p:blipFill>
          <a:blip r:embed="rId15"/>
          <a:stretch>
            <a:fillRect/>
          </a:stretch>
        </p:blipFill>
        <p:spPr>
          <a:xfrm>
            <a:off x="189440" y="132241"/>
            <a:ext cx="555970" cy="550277"/>
          </a:xfrm>
          <a:prstGeom prst="rect">
            <a:avLst/>
          </a:prstGeom>
          <a:ln>
            <a:solidFill>
              <a:schemeClr val="bg1"/>
            </a:solidFill>
          </a:ln>
        </p:spPr>
      </p:pic>
    </p:spTree>
    <p:extLst>
      <p:ext uri="{BB962C8B-B14F-4D97-AF65-F5344CB8AC3E}">
        <p14:creationId xmlns:p14="http://schemas.microsoft.com/office/powerpoint/2010/main" val="146580617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2F7A75-15E3-EE81-D546-F4A67F11A3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786EC7-C6F7-5465-DBCE-7B5E1E4D8C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80EBFF-DD0F-46EC-6B1D-1AC6FEA7F3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D759983-DE6E-44A2-B36F-13C6BE40C064}" type="datetimeFigureOut">
              <a:rPr lang="en-US" smtClean="0"/>
              <a:t>8/13/2026</a:t>
            </a:fld>
            <a:endParaRPr lang="en-US"/>
          </a:p>
        </p:txBody>
      </p:sp>
      <p:sp>
        <p:nvSpPr>
          <p:cNvPr id="5" name="Footer Placeholder 4">
            <a:extLst>
              <a:ext uri="{FF2B5EF4-FFF2-40B4-BE49-F238E27FC236}">
                <a16:creationId xmlns:a16="http://schemas.microsoft.com/office/drawing/2014/main" id="{C0A4640B-91E7-1EA4-94A5-562FF57EE6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9517E3A-B6DB-E6D1-C092-F00A91A395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289AD7B-2F57-47F5-A698-FAFDEB73416C}" type="slidenum">
              <a:rPr lang="en-US" smtClean="0"/>
              <a:t>‹#›</a:t>
            </a:fld>
            <a:endParaRPr lang="en-US"/>
          </a:p>
        </p:txBody>
      </p:sp>
      <p:sp>
        <p:nvSpPr>
          <p:cNvPr id="8" name="TextBox 7">
            <a:extLst>
              <a:ext uri="{FF2B5EF4-FFF2-40B4-BE49-F238E27FC236}">
                <a16:creationId xmlns:a16="http://schemas.microsoft.com/office/drawing/2014/main" id="{C71CE775-CA6A-4923-0B0C-A652998F1206}"/>
              </a:ext>
            </a:extLst>
          </p:cNvPr>
          <p:cNvSpPr txBox="1"/>
          <p:nvPr userDrawn="1">
            <p:extLst>
              <p:ext uri="{1162E1C5-73C7-4A58-AE30-91384D911F3F}">
                <p184:classification xmlns:p184="http://schemas.microsoft.com/office/powerpoint/2018/4/main" val="ftr"/>
              </p:ext>
            </p:extLst>
          </p:nvPr>
        </p:nvSpPr>
        <p:spPr>
          <a:xfrm>
            <a:off x="3224213" y="6672580"/>
            <a:ext cx="5764212" cy="121920"/>
          </a:xfrm>
          <a:prstGeom prst="rect">
            <a:avLst/>
          </a:prstGeom>
        </p:spPr>
        <p:txBody>
          <a:bodyPr horzOverflow="overflow" lIns="0" tIns="0" rIns="0" bIns="0">
            <a:spAutoFit/>
          </a:bodyPr>
          <a:lstStyle/>
          <a:p>
            <a:pPr algn="l"/>
            <a:r>
              <a:rPr lang="en-US" sz="800">
                <a:solidFill>
                  <a:srgbClr val="000000">
                    <a:alpha val="50000"/>
                  </a:srgbClr>
                </a:solidFill>
                <a:latin typeface="Aptos" panose="020B0004020202020204" pitchFamily="34" charset="0"/>
              </a:rPr>
              <a:t>INTERNAL. This information is accessible to ADB Management and Staff. It may be shared outside ADB with appropriate permission.</a:t>
            </a:r>
          </a:p>
        </p:txBody>
      </p:sp>
    </p:spTree>
    <p:extLst>
      <p:ext uri="{BB962C8B-B14F-4D97-AF65-F5344CB8AC3E}">
        <p14:creationId xmlns:p14="http://schemas.microsoft.com/office/powerpoint/2010/main" val="2309031769"/>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5272B0-FBA7-4246-BA11-0625430BB0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C14D377-1D6F-FA44-BAEC-314D8C8280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839691-27F1-1249-8341-A01F217B5B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E230E67A-4A4C-EC4B-B54B-F15FD33F60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0B46210-2A1A-6943-AD6B-8CA694A10C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4B02E5-B367-1B43-B82D-24D78FE023FD}" type="slidenum">
              <a:rPr lang="en-US" smtClean="0"/>
              <a:t>‹#›</a:t>
            </a:fld>
            <a:endParaRPr lang="en-US"/>
          </a:p>
        </p:txBody>
      </p:sp>
      <p:sp>
        <p:nvSpPr>
          <p:cNvPr id="8" name="TextBox 7">
            <a:extLst>
              <a:ext uri="{FF2B5EF4-FFF2-40B4-BE49-F238E27FC236}">
                <a16:creationId xmlns:a16="http://schemas.microsoft.com/office/drawing/2014/main" id="{3CD12B50-188F-E773-D918-193857EB8E37}"/>
              </a:ext>
            </a:extLst>
          </p:cNvPr>
          <p:cNvSpPr txBox="1"/>
          <p:nvPr userDrawn="1">
            <p:extLst>
              <p:ext uri="{1162E1C5-73C7-4A58-AE30-91384D911F3F}">
                <p184:classification xmlns:p184="http://schemas.microsoft.com/office/powerpoint/2018/4/main" val="ftr"/>
              </p:ext>
            </p:extLst>
          </p:nvPr>
        </p:nvSpPr>
        <p:spPr>
          <a:xfrm>
            <a:off x="3379788" y="6672580"/>
            <a:ext cx="5454650" cy="121920"/>
          </a:xfrm>
          <a:prstGeom prst="rect">
            <a:avLst/>
          </a:prstGeom>
        </p:spPr>
        <p:txBody>
          <a:bodyPr horzOverflow="overflow" lIns="0" tIns="0" rIns="0" bIns="0">
            <a:spAutoFit/>
          </a:bodyPr>
          <a:lstStyle/>
          <a:p>
            <a:pPr algn="l"/>
            <a:r>
              <a:rPr lang="en-US" sz="800">
                <a:solidFill>
                  <a:srgbClr val="000000"/>
                </a:solidFill>
                <a:latin typeface="Calibri" panose="020F0502020204030204" pitchFamily="34" charset="0"/>
                <a:cs typeface="Calibri" panose="020F0502020204030204" pitchFamily="34" charset="0"/>
              </a:rPr>
              <a:t>INTERNAL. This information is accessible to ADB Management and staff. It may be shared outside ADB with appropriate permission.</a:t>
            </a:r>
          </a:p>
        </p:txBody>
      </p:sp>
    </p:spTree>
    <p:extLst>
      <p:ext uri="{BB962C8B-B14F-4D97-AF65-F5344CB8AC3E}">
        <p14:creationId xmlns:p14="http://schemas.microsoft.com/office/powerpoint/2010/main" val="187334463"/>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 id="2147483714" r:id="rId2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8.xml"/><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8.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42.xml"/><Relationship Id="rId6" Type="http://schemas.openxmlformats.org/officeDocument/2006/relationships/image" Target="../media/image42.jpeg"/><Relationship Id="rId5" Type="http://schemas.openxmlformats.org/officeDocument/2006/relationships/image" Target="../media/image41.pn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21.sv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67227-CF60-988A-34C1-95D596017D4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8A71674-CBF6-3065-0344-5BD8C8DF42D7}"/>
              </a:ext>
            </a:extLst>
          </p:cNvPr>
          <p:cNvSpPr txBox="1">
            <a:spLocks/>
          </p:cNvSpPr>
          <p:nvPr/>
        </p:nvSpPr>
        <p:spPr>
          <a:xfrm>
            <a:off x="0" y="1786758"/>
            <a:ext cx="12355830" cy="881410"/>
          </a:xfrm>
          <a:prstGeom prst="rect">
            <a:avLst/>
          </a:prstGeom>
        </p:spPr>
        <p:txBody>
          <a:bodyPr vert="horz" lIns="0" tIns="45720" rIns="91440" bIns="0"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tab pos="3763963" algn="l"/>
              </a:tabLst>
              <a:defRPr/>
            </a:pPr>
            <a:endParaRPr kumimoji="0" lang="en-GB" sz="4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j-ea"/>
              <a:cs typeface="Calibri"/>
            </a:endParaRPr>
          </a:p>
        </p:txBody>
      </p:sp>
      <p:pic>
        <p:nvPicPr>
          <p:cNvPr id="6" name="Picture 5" descr="A green leaves and flowers&#10;&#10;AI-generated content may be incorrect.">
            <a:extLst>
              <a:ext uri="{FF2B5EF4-FFF2-40B4-BE49-F238E27FC236}">
                <a16:creationId xmlns:a16="http://schemas.microsoft.com/office/drawing/2014/main" id="{2C2C798A-52A6-C245-47C9-0D6032AD209E}"/>
              </a:ext>
            </a:extLst>
          </p:cNvPr>
          <p:cNvPicPr>
            <a:picLocks noChangeAspect="1"/>
          </p:cNvPicPr>
          <p:nvPr/>
        </p:nvPicPr>
        <p:blipFill>
          <a:blip r:embed="rId3"/>
          <a:stretch>
            <a:fillRect/>
          </a:stretch>
        </p:blipFill>
        <p:spPr>
          <a:xfrm>
            <a:off x="5531871" y="3064042"/>
            <a:ext cx="6744353" cy="3793958"/>
          </a:xfrm>
          <a:prstGeom prst="rect">
            <a:avLst/>
          </a:prstGeom>
        </p:spPr>
      </p:pic>
      <p:sp>
        <p:nvSpPr>
          <p:cNvPr id="2" name="TextBox 1">
            <a:extLst>
              <a:ext uri="{FF2B5EF4-FFF2-40B4-BE49-F238E27FC236}">
                <a16:creationId xmlns:a16="http://schemas.microsoft.com/office/drawing/2014/main" id="{500D605D-4C1B-856B-2A65-46A0BE8E24C2}"/>
              </a:ext>
            </a:extLst>
          </p:cNvPr>
          <p:cNvSpPr txBox="1"/>
          <p:nvPr/>
        </p:nvSpPr>
        <p:spPr>
          <a:xfrm>
            <a:off x="934369" y="2041408"/>
            <a:ext cx="1062491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n-MN" sz="3600" b="1" dirty="0">
                <a:solidFill>
                  <a:schemeClr val="accent1"/>
                </a:solidFill>
                <a:latin typeface="Arial" panose="020B0604020202020204" pitchFamily="34" charset="0"/>
                <a:cs typeface="Arial" panose="020B0604020202020204" pitchFamily="34" charset="0"/>
              </a:rPr>
              <a:t>Байгалийн нөөцийн хөрөнгө оруулалт</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Nature Capital, Nature Finance</a:t>
            </a:r>
          </a:p>
        </p:txBody>
      </p:sp>
      <p:sp>
        <p:nvSpPr>
          <p:cNvPr id="4" name="TextBox 3">
            <a:extLst>
              <a:ext uri="{FF2B5EF4-FFF2-40B4-BE49-F238E27FC236}">
                <a16:creationId xmlns:a16="http://schemas.microsoft.com/office/drawing/2014/main" id="{952EA344-6CE0-5F32-D4E8-5D78ED735DD6}"/>
              </a:ext>
            </a:extLst>
          </p:cNvPr>
          <p:cNvSpPr txBox="1"/>
          <p:nvPr/>
        </p:nvSpPr>
        <p:spPr>
          <a:xfrm>
            <a:off x="1788694" y="3753628"/>
            <a:ext cx="8614611"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n-MN" sz="2000" dirty="0">
                <a:latin typeface="Arial" panose="020B0604020202020204" pitchFamily="34" charset="0"/>
                <a:cs typeface="Arial" panose="020B0604020202020204" pitchFamily="34" charset="0"/>
              </a:rPr>
              <a:t>Аймаг сумдын ногоон хөгжлийг дэмжих хөрөнгө оруулалтын хөтөлбөр</a:t>
            </a:r>
            <a:endParaRPr lang="en-US" sz="200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The </a:t>
            </a:r>
            <a:r>
              <a:rPr lang="en-US" sz="2000" dirty="0" err="1">
                <a:latin typeface="Arial" panose="020B0604020202020204" pitchFamily="34" charset="0"/>
                <a:cs typeface="Arial" panose="020B0604020202020204" pitchFamily="34" charset="0"/>
              </a:rPr>
              <a:t>Aimags</a:t>
            </a:r>
            <a:r>
              <a:rPr lang="en-US" sz="2000" dirty="0">
                <a:latin typeface="Arial" panose="020B0604020202020204" pitchFamily="34" charset="0"/>
                <a:cs typeface="Arial" panose="020B0604020202020204" pitchFamily="34" charset="0"/>
              </a:rPr>
              <a:t> and </a:t>
            </a:r>
            <a:r>
              <a:rPr lang="en-US" sz="2000" dirty="0" err="1">
                <a:latin typeface="Arial" panose="020B0604020202020204" pitchFamily="34" charset="0"/>
                <a:cs typeface="Arial" panose="020B0604020202020204" pitchFamily="34" charset="0"/>
              </a:rPr>
              <a:t>Soums</a:t>
            </a:r>
            <a:r>
              <a:rPr lang="en-US" sz="2000" dirty="0">
                <a:latin typeface="Arial" panose="020B0604020202020204" pitchFamily="34" charset="0"/>
                <a:cs typeface="Arial" panose="020B0604020202020204" pitchFamily="34" charset="0"/>
              </a:rPr>
              <a:t> Green Regional Development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 Investment Program</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3132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0970034-5730-6683-517C-BE38EC6C2B8C}"/>
              </a:ext>
            </a:extLst>
          </p:cNvPr>
          <p:cNvSpPr txBox="1">
            <a:spLocks/>
          </p:cNvSpPr>
          <p:nvPr/>
        </p:nvSpPr>
        <p:spPr>
          <a:xfrm>
            <a:off x="816599" y="918228"/>
            <a:ext cx="4624081" cy="340231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ptos" panose="020B00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ptos" panose="020B00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ptos" panose="020B00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mn-MN"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Бэлчээрийн карбон шингээлтийг нэмэгдүүлэх, ялгаруулалтыг бууруулах хамгийн дөт, хямд төсөр арга бол сэргэх чадавхийн хамгаалах юм. </a:t>
            </a:r>
            <a:endPar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172EE766-095A-BA98-DC1E-C34FF9A06B1D}"/>
              </a:ext>
            </a:extLst>
          </p:cNvPr>
          <p:cNvPicPr>
            <a:picLocks noChangeAspect="1"/>
          </p:cNvPicPr>
          <p:nvPr/>
        </p:nvPicPr>
        <p:blipFill>
          <a:blip r:embed="rId2"/>
          <a:stretch>
            <a:fillRect/>
          </a:stretch>
        </p:blipFill>
        <p:spPr>
          <a:xfrm>
            <a:off x="7100938" y="770929"/>
            <a:ext cx="3225064" cy="4950381"/>
          </a:xfrm>
          <a:prstGeom prst="rect">
            <a:avLst/>
          </a:prstGeom>
        </p:spPr>
      </p:pic>
    </p:spTree>
    <p:extLst>
      <p:ext uri="{BB962C8B-B14F-4D97-AF65-F5344CB8AC3E}">
        <p14:creationId xmlns:p14="http://schemas.microsoft.com/office/powerpoint/2010/main" val="2927559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8881D-E731-FEB1-A4D9-62220E5C5E9B}"/>
              </a:ext>
            </a:extLst>
          </p:cNvPr>
          <p:cNvSpPr>
            <a:spLocks noGrp="1"/>
          </p:cNvSpPr>
          <p:nvPr>
            <p:ph type="title"/>
          </p:nvPr>
        </p:nvSpPr>
        <p:spPr>
          <a:xfrm>
            <a:off x="621030" y="383222"/>
            <a:ext cx="10515600" cy="766445"/>
          </a:xfrm>
        </p:spPr>
        <p:txBody>
          <a:bodyPr>
            <a:noAutofit/>
          </a:bodyPr>
          <a:lstStyle/>
          <a:p>
            <a:r>
              <a:rPr lang="mn-MN" sz="2800" b="1" dirty="0">
                <a:latin typeface="Times New Roman" panose="02020603050405020304" pitchFamily="18" charset="0"/>
                <a:cs typeface="Times New Roman" panose="02020603050405020304" pitchFamily="18" charset="0"/>
              </a:rPr>
              <a:t>Бэлчээрийн доройтохын хэрээр хөрсний карбон алдагдаж байна.</a:t>
            </a:r>
            <a:endParaRPr lang="en-US" sz="28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C6DFC50-C82A-5993-8D87-AD45BBA821AA}"/>
              </a:ext>
            </a:extLst>
          </p:cNvPr>
          <p:cNvSpPr>
            <a:spLocks noGrp="1"/>
          </p:cNvSpPr>
          <p:nvPr>
            <p:ph idx="1"/>
          </p:nvPr>
        </p:nvSpPr>
        <p:spPr>
          <a:xfrm>
            <a:off x="198120" y="1356994"/>
            <a:ext cx="5448300" cy="4780915"/>
          </a:xfrm>
        </p:spPr>
        <p:txBody>
          <a:bodyPr>
            <a:normAutofit fontScale="92500" lnSpcReduction="20000"/>
          </a:bodyPr>
          <a:lstStyle/>
          <a:p>
            <a:pPr marL="457200" lvl="1" indent="0">
              <a:buNone/>
            </a:pPr>
            <a:r>
              <a:rPr lang="mn-MN" sz="2800" dirty="0">
                <a:latin typeface="Times New Roman" panose="02020603050405020304" pitchFamily="18" charset="0"/>
                <a:cs typeface="Times New Roman" panose="02020603050405020304" pitchFamily="18" charset="0"/>
              </a:rPr>
              <a:t>Ус цаг уур орчны шинжилгээний газрын </a:t>
            </a:r>
            <a:r>
              <a:rPr lang="mn-MN" sz="2800" b="1" dirty="0">
                <a:latin typeface="Times New Roman" panose="02020603050405020304" pitchFamily="18" charset="0"/>
                <a:cs typeface="Times New Roman" panose="02020603050405020304" pitchFamily="18" charset="0"/>
              </a:rPr>
              <a:t>1516 зогсоол цэг, </a:t>
            </a:r>
          </a:p>
          <a:p>
            <a:pPr marL="457200" lvl="1" indent="0">
              <a:buNone/>
            </a:pPr>
            <a:r>
              <a:rPr lang="mn-MN" sz="2800" dirty="0">
                <a:latin typeface="Times New Roman" panose="02020603050405020304" pitchFamily="18" charset="0"/>
                <a:cs typeface="Times New Roman" panose="02020603050405020304" pitchFamily="18" charset="0"/>
              </a:rPr>
              <a:t>Газрын харилцаа геодози зураг зүйн газрын бэлчээрийн ашиглалтын нөлөөг судалдаг </a:t>
            </a:r>
            <a:r>
              <a:rPr lang="mn-MN" sz="2800" b="1" dirty="0">
                <a:latin typeface="Times New Roman" panose="02020603050405020304" pitchFamily="18" charset="0"/>
                <a:cs typeface="Times New Roman" panose="02020603050405020304" pitchFamily="18" charset="0"/>
              </a:rPr>
              <a:t>5200 зогсоол цэгийн </a:t>
            </a:r>
            <a:r>
              <a:rPr lang="mn-MN" sz="2800" dirty="0">
                <a:latin typeface="Times New Roman" panose="02020603050405020304" pitchFamily="18" charset="0"/>
                <a:cs typeface="Times New Roman" panose="02020603050405020304" pitchFamily="18" charset="0"/>
              </a:rPr>
              <a:t>сүүлийн10 жилийн тоо мэдээнээс үзэхэд /2014-2024/ Монголын бэлчээрийн хөрсний хүлэмжийн хий алдагдаж эхэлж байна.</a:t>
            </a:r>
          </a:p>
          <a:p>
            <a:pPr lvl="1">
              <a:buFontTx/>
              <a:buChar char="-"/>
            </a:pPr>
            <a:r>
              <a:rPr lang="mn-MN" sz="2800" dirty="0">
                <a:latin typeface="Times New Roman" panose="02020603050405020304" pitchFamily="18" charset="0"/>
                <a:cs typeface="Times New Roman" panose="02020603050405020304" pitchFamily="18" charset="0"/>
              </a:rPr>
              <a:t>Жилдээ 40-50 сая тонн хүлэмжийн хий шингээх чадвараа алдаж байна.</a:t>
            </a:r>
          </a:p>
          <a:p>
            <a:pPr lvl="1">
              <a:buFontTx/>
              <a:buChar char="-"/>
            </a:pPr>
            <a:r>
              <a:rPr lang="mn-MN" sz="2800" dirty="0">
                <a:latin typeface="Times New Roman" panose="02020603050405020304" pitchFamily="18" charset="0"/>
                <a:cs typeface="Times New Roman" panose="02020603050405020304" pitchFamily="18" charset="0"/>
              </a:rPr>
              <a:t>Хөрний карбон талхагдсан газруудад алдагдаж эхэлж байна.</a:t>
            </a:r>
          </a:p>
          <a:p>
            <a:pPr lvl="1"/>
            <a:endParaRPr lang="mn-MN" sz="2800" dirty="0">
              <a:latin typeface="Times New Roman" panose="02020603050405020304" pitchFamily="18" charset="0"/>
              <a:cs typeface="Times New Roman" panose="02020603050405020304" pitchFamily="18" charset="0"/>
            </a:endParaRPr>
          </a:p>
          <a:p>
            <a:pPr lvl="2"/>
            <a:endParaRPr lang="mn-MN" dirty="0"/>
          </a:p>
          <a:p>
            <a:pPr lvl="2"/>
            <a:endParaRPr lang="mn-MN" dirty="0"/>
          </a:p>
          <a:p>
            <a:pPr lvl="2"/>
            <a:endParaRPr lang="mn-MN" dirty="0"/>
          </a:p>
          <a:p>
            <a:pPr lvl="2"/>
            <a:endParaRPr lang="en-US" dirty="0"/>
          </a:p>
        </p:txBody>
      </p:sp>
      <p:pic>
        <p:nvPicPr>
          <p:cNvPr id="4" name="Picture 3">
            <a:extLst>
              <a:ext uri="{FF2B5EF4-FFF2-40B4-BE49-F238E27FC236}">
                <a16:creationId xmlns:a16="http://schemas.microsoft.com/office/drawing/2014/main" id="{47F54AB1-68C0-8A75-E0F8-9F49E15E1C98}"/>
              </a:ext>
            </a:extLst>
          </p:cNvPr>
          <p:cNvPicPr>
            <a:picLocks noChangeAspect="1"/>
          </p:cNvPicPr>
          <p:nvPr/>
        </p:nvPicPr>
        <p:blipFill>
          <a:blip r:embed="rId2"/>
          <a:stretch>
            <a:fillRect/>
          </a:stretch>
        </p:blipFill>
        <p:spPr>
          <a:xfrm>
            <a:off x="5547359" y="1356995"/>
            <a:ext cx="6179821" cy="3226435"/>
          </a:xfrm>
          <a:prstGeom prst="rect">
            <a:avLst/>
          </a:prstGeom>
        </p:spPr>
      </p:pic>
    </p:spTree>
    <p:extLst>
      <p:ext uri="{BB962C8B-B14F-4D97-AF65-F5344CB8AC3E}">
        <p14:creationId xmlns:p14="http://schemas.microsoft.com/office/powerpoint/2010/main" val="2077521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F1F82-A19C-C4B8-E134-C1BA524A0A62}"/>
              </a:ext>
            </a:extLst>
          </p:cNvPr>
          <p:cNvSpPr>
            <a:spLocks noGrp="1"/>
          </p:cNvSpPr>
          <p:nvPr>
            <p:ph type="title"/>
          </p:nvPr>
        </p:nvSpPr>
        <p:spPr>
          <a:xfrm>
            <a:off x="723900" y="365125"/>
            <a:ext cx="10614660" cy="583565"/>
          </a:xfrm>
        </p:spPr>
        <p:txBody>
          <a:bodyPr>
            <a:normAutofit/>
          </a:bodyPr>
          <a:lstStyle/>
          <a:p>
            <a:r>
              <a:rPr lang="mn-MN" sz="2800" b="1" dirty="0">
                <a:latin typeface="Times New Roman" panose="02020603050405020304" pitchFamily="18" charset="0"/>
                <a:cs typeface="Times New Roman" panose="02020603050405020304" pitchFamily="18" charset="0"/>
              </a:rPr>
              <a:t>Хамгийн оновчтой шийдэл</a:t>
            </a:r>
            <a:endParaRPr lang="en-US" sz="28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91DECC0-7E44-3C4A-1F98-4D16CE2D8C70}"/>
              </a:ext>
            </a:extLst>
          </p:cNvPr>
          <p:cNvSpPr>
            <a:spLocks noGrp="1"/>
          </p:cNvSpPr>
          <p:nvPr>
            <p:ph idx="1"/>
          </p:nvPr>
        </p:nvSpPr>
        <p:spPr>
          <a:xfrm>
            <a:off x="723900" y="1253331"/>
            <a:ext cx="4751070" cy="4351338"/>
          </a:xfrm>
        </p:spPr>
        <p:txBody>
          <a:bodyPr/>
          <a:lstStyle/>
          <a:p>
            <a:r>
              <a:rPr lang="mn-MN" sz="2400" dirty="0">
                <a:latin typeface="Times New Roman" panose="02020603050405020304" pitchFamily="18" charset="0"/>
                <a:cs typeface="Times New Roman" panose="02020603050405020304" pitchFamily="18" charset="0"/>
              </a:rPr>
              <a:t>Монголын бэлчээрийн байгалийн аясаараа нөхөн сэргэх чадавхийн хадгалж үлдэх. </a:t>
            </a:r>
          </a:p>
          <a:p>
            <a:r>
              <a:rPr lang="mn-MN" sz="2400" dirty="0">
                <a:latin typeface="Times New Roman" panose="02020603050405020304" pitchFamily="18" charset="0"/>
                <a:cs typeface="Times New Roman" panose="02020603050405020304" pitchFamily="18" charset="0"/>
              </a:rPr>
              <a:t>2025 оны байдлаар талхагдсан бэлчээрийн </a:t>
            </a:r>
            <a:r>
              <a:rPr lang="en-US" sz="2400" dirty="0">
                <a:latin typeface="Times New Roman" panose="02020603050405020304" pitchFamily="18" charset="0"/>
                <a:cs typeface="Times New Roman" panose="02020603050405020304" pitchFamily="18" charset="0"/>
              </a:rPr>
              <a:t> </a:t>
            </a:r>
            <a:r>
              <a:rPr lang="mn-MN" sz="2400" dirty="0">
                <a:latin typeface="Times New Roman" panose="02020603050405020304" pitchFamily="18" charset="0"/>
                <a:cs typeface="Times New Roman" panose="02020603050405020304" pitchFamily="18" charset="0"/>
              </a:rPr>
              <a:t>80 гаруй хувь нь хэрвээ ачааллын бууруулбал дахин сэргэх чадвараа хадгалсаар байна.</a:t>
            </a:r>
          </a:p>
          <a:p>
            <a:pPr marL="0" indent="0">
              <a:buNone/>
            </a:pPr>
            <a:endParaRPr lang="en-US" dirty="0"/>
          </a:p>
        </p:txBody>
      </p:sp>
      <p:pic>
        <p:nvPicPr>
          <p:cNvPr id="4" name="Picture 3">
            <a:extLst>
              <a:ext uri="{FF2B5EF4-FFF2-40B4-BE49-F238E27FC236}">
                <a16:creationId xmlns:a16="http://schemas.microsoft.com/office/drawing/2014/main" id="{D92CF957-6788-D5B6-C482-48E3D0B04B06}"/>
              </a:ext>
            </a:extLst>
          </p:cNvPr>
          <p:cNvPicPr>
            <a:picLocks noChangeAspect="1"/>
          </p:cNvPicPr>
          <p:nvPr/>
        </p:nvPicPr>
        <p:blipFill>
          <a:blip r:embed="rId2"/>
          <a:stretch>
            <a:fillRect/>
          </a:stretch>
        </p:blipFill>
        <p:spPr>
          <a:xfrm>
            <a:off x="5589270" y="1338780"/>
            <a:ext cx="6015991" cy="2971224"/>
          </a:xfrm>
          <a:prstGeom prst="rect">
            <a:avLst/>
          </a:prstGeom>
        </p:spPr>
      </p:pic>
    </p:spTree>
    <p:extLst>
      <p:ext uri="{BB962C8B-B14F-4D97-AF65-F5344CB8AC3E}">
        <p14:creationId xmlns:p14="http://schemas.microsoft.com/office/powerpoint/2010/main" val="880268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60990-7001-BD91-8174-8A9D6AA7E0D4}"/>
              </a:ext>
            </a:extLst>
          </p:cNvPr>
          <p:cNvSpPr>
            <a:spLocks noGrp="1"/>
          </p:cNvSpPr>
          <p:nvPr>
            <p:ph type="title"/>
          </p:nvPr>
        </p:nvSpPr>
        <p:spPr>
          <a:xfrm>
            <a:off x="495527" y="152103"/>
            <a:ext cx="10515600" cy="1325563"/>
          </a:xfrm>
        </p:spPr>
        <p:txBody>
          <a:bodyPr>
            <a:normAutofit/>
          </a:bodyPr>
          <a:lstStyle/>
          <a:p>
            <a:r>
              <a:rPr lang="mn-MN" sz="2800" b="1" dirty="0">
                <a:latin typeface="Times New Roman" panose="02020603050405020304" pitchFamily="18" charset="0"/>
                <a:cs typeface="Times New Roman" panose="02020603050405020304" pitchFamily="18" charset="0"/>
              </a:rPr>
              <a:t>Хөрсний 10 жилийн судалгаанаас үзэхэд хүлэмжийн хийн агууламж буурсан байна. </a:t>
            </a:r>
            <a:endParaRPr lang="en-US" sz="2800"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3C687588-EC62-847C-4E65-55B9E0AF6340}"/>
              </a:ext>
            </a:extLst>
          </p:cNvPr>
          <p:cNvPicPr>
            <a:picLocks noChangeAspect="1"/>
          </p:cNvPicPr>
          <p:nvPr/>
        </p:nvPicPr>
        <p:blipFill>
          <a:blip r:embed="rId2"/>
          <a:stretch>
            <a:fillRect/>
          </a:stretch>
        </p:blipFill>
        <p:spPr>
          <a:xfrm>
            <a:off x="5434920" y="1760173"/>
            <a:ext cx="3279932" cy="1896020"/>
          </a:xfrm>
          <a:prstGeom prst="rect">
            <a:avLst/>
          </a:prstGeom>
        </p:spPr>
      </p:pic>
      <p:pic>
        <p:nvPicPr>
          <p:cNvPr id="5" name="Picture 4">
            <a:extLst>
              <a:ext uri="{FF2B5EF4-FFF2-40B4-BE49-F238E27FC236}">
                <a16:creationId xmlns:a16="http://schemas.microsoft.com/office/drawing/2014/main" id="{0FA1D9D7-E586-B2C1-58A7-5733298B0CC7}"/>
              </a:ext>
            </a:extLst>
          </p:cNvPr>
          <p:cNvPicPr>
            <a:picLocks noChangeAspect="1"/>
          </p:cNvPicPr>
          <p:nvPr/>
        </p:nvPicPr>
        <p:blipFill>
          <a:blip r:embed="rId3"/>
          <a:stretch>
            <a:fillRect/>
          </a:stretch>
        </p:blipFill>
        <p:spPr>
          <a:xfrm>
            <a:off x="8846796" y="1760173"/>
            <a:ext cx="3273836" cy="1896020"/>
          </a:xfrm>
          <a:prstGeom prst="rect">
            <a:avLst/>
          </a:prstGeom>
        </p:spPr>
      </p:pic>
      <p:pic>
        <p:nvPicPr>
          <p:cNvPr id="6" name="Picture 5">
            <a:extLst>
              <a:ext uri="{FF2B5EF4-FFF2-40B4-BE49-F238E27FC236}">
                <a16:creationId xmlns:a16="http://schemas.microsoft.com/office/drawing/2014/main" id="{764C813F-01B3-DC54-8BE2-A980EAF3D1AE}"/>
              </a:ext>
            </a:extLst>
          </p:cNvPr>
          <p:cNvPicPr>
            <a:picLocks noChangeAspect="1"/>
          </p:cNvPicPr>
          <p:nvPr/>
        </p:nvPicPr>
        <p:blipFill>
          <a:blip r:embed="rId4"/>
          <a:stretch>
            <a:fillRect/>
          </a:stretch>
        </p:blipFill>
        <p:spPr>
          <a:xfrm>
            <a:off x="5434920" y="3825776"/>
            <a:ext cx="3279932" cy="1780186"/>
          </a:xfrm>
          <a:prstGeom prst="rect">
            <a:avLst/>
          </a:prstGeom>
        </p:spPr>
      </p:pic>
      <p:pic>
        <p:nvPicPr>
          <p:cNvPr id="7" name="Picture 6">
            <a:extLst>
              <a:ext uri="{FF2B5EF4-FFF2-40B4-BE49-F238E27FC236}">
                <a16:creationId xmlns:a16="http://schemas.microsoft.com/office/drawing/2014/main" id="{8BFF1936-5B92-01D3-5AC9-45F83052FC1B}"/>
              </a:ext>
            </a:extLst>
          </p:cNvPr>
          <p:cNvPicPr>
            <a:picLocks noChangeAspect="1"/>
          </p:cNvPicPr>
          <p:nvPr/>
        </p:nvPicPr>
        <p:blipFill>
          <a:blip r:embed="rId5"/>
          <a:stretch>
            <a:fillRect/>
          </a:stretch>
        </p:blipFill>
        <p:spPr>
          <a:xfrm>
            <a:off x="8840700" y="3825776"/>
            <a:ext cx="3279932" cy="1786283"/>
          </a:xfrm>
          <a:prstGeom prst="rect">
            <a:avLst/>
          </a:prstGeom>
        </p:spPr>
      </p:pic>
      <p:sp>
        <p:nvSpPr>
          <p:cNvPr id="8" name="TextBox 7">
            <a:extLst>
              <a:ext uri="{FF2B5EF4-FFF2-40B4-BE49-F238E27FC236}">
                <a16:creationId xmlns:a16="http://schemas.microsoft.com/office/drawing/2014/main" id="{96BCBC8D-A50C-A68F-3766-4EC3FDBFF768}"/>
              </a:ext>
            </a:extLst>
          </p:cNvPr>
          <p:cNvSpPr txBox="1"/>
          <p:nvPr/>
        </p:nvSpPr>
        <p:spPr>
          <a:xfrm>
            <a:off x="213043" y="1702118"/>
            <a:ext cx="5368834" cy="397031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mn-MN"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УЦУОШГ-ын 10 жилийн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(2011-2024)</a:t>
            </a:r>
            <a:r>
              <a:rPr kumimoji="0" lang="mn-MN"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хөрсний чанарын судалгаанаас үзэхэд хөрсний карбон хуримтлал буурсан байдал ажиглагдаж байна.</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mn-MN"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Бэлчээрийн хөрсний хүлэмжийн хийн хуримтлалыг төлөв байдлын шилжилтийн загвартай харьцуулж үзэхэд бэлчээр доройтох хэрээр хүлэмжийн хий буурч байна.</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mn-MN"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mn-MN"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Ойт хээрийн хөрс:	</a:t>
            </a:r>
            <a:r>
              <a:rPr kumimoji="0" lang="mn-MN"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109тонн/га-89тонн/га</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mn-MN"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Хээрийн хөрс:	</a:t>
            </a:r>
            <a:r>
              <a:rPr kumimoji="0" lang="mn-MN"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80тонн/га-59тонн/га</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mn-MN"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Цөлийн хээрийн хөрс:	</a:t>
            </a:r>
            <a:r>
              <a:rPr kumimoji="0" lang="mn-MN"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30тонн/га-15тонн/га</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5252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132E1E-3725-6594-1794-4CE0C34D45A4}"/>
              </a:ext>
            </a:extLst>
          </p:cNvPr>
          <p:cNvSpPr>
            <a:spLocks noGrp="1"/>
          </p:cNvSpPr>
          <p:nvPr>
            <p:ph idx="1"/>
          </p:nvPr>
        </p:nvSpPr>
        <p:spPr>
          <a:xfrm>
            <a:off x="838200" y="1873002"/>
            <a:ext cx="4827270" cy="4351338"/>
          </a:xfrm>
        </p:spPr>
        <p:txBody>
          <a:bodyPr>
            <a:normAutofit/>
          </a:bodyPr>
          <a:lstStyle/>
          <a:p>
            <a:pPr marL="0" indent="0">
              <a:buNone/>
            </a:pPr>
            <a:r>
              <a:rPr lang="mn-MN" sz="2400" dirty="0">
                <a:latin typeface="Times New Roman" panose="02020603050405020304" pitchFamily="18" charset="0"/>
                <a:cs typeface="Times New Roman" panose="02020603050405020304" pitchFamily="18" charset="0"/>
              </a:rPr>
              <a:t>Ойт хээр болон хээрийн экологийн бүс нутагт хүчтэй буюу Сэргэх чадавхийн </a:t>
            </a:r>
            <a:r>
              <a:rPr lang="en-US" sz="2400" dirty="0">
                <a:latin typeface="Times New Roman" panose="02020603050405020304" pitchFamily="18" charset="0"/>
                <a:cs typeface="Times New Roman" panose="02020603050405020304" pitchFamily="18" charset="0"/>
              </a:rPr>
              <a:t>IV </a:t>
            </a:r>
            <a:r>
              <a:rPr lang="mn-MN" sz="2400" dirty="0">
                <a:latin typeface="Times New Roman" panose="02020603050405020304" pitchFamily="18" charset="0"/>
                <a:cs typeface="Times New Roman" panose="02020603050405020304" pitchFamily="18" charset="0"/>
              </a:rPr>
              <a:t>ангиллын бэлчээрийн 10 хувийг Сэргэх чадавхийн </a:t>
            </a:r>
            <a:r>
              <a:rPr lang="en-US" sz="2400" dirty="0">
                <a:latin typeface="Times New Roman" panose="02020603050405020304" pitchFamily="18" charset="0"/>
                <a:cs typeface="Times New Roman" panose="02020603050405020304" pitchFamily="18" charset="0"/>
              </a:rPr>
              <a:t>III</a:t>
            </a:r>
            <a:r>
              <a:rPr lang="mn-MN" sz="2400" dirty="0">
                <a:latin typeface="Times New Roman" panose="02020603050405020304" pitchFamily="18" charset="0"/>
                <a:cs typeface="Times New Roman" panose="02020603050405020304" pitchFamily="18" charset="0"/>
              </a:rPr>
              <a:t> болон түүнээс дээш ангилалд шилжүүлэх замаар 20 сая тонн СО2е хүлэмжийн хийг нэмэлтээр шингээнэ. </a:t>
            </a:r>
            <a:endParaRPr lang="en-US" sz="24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E6933926-42BE-CE37-4288-ABA113BD6552}"/>
              </a:ext>
            </a:extLst>
          </p:cNvPr>
          <p:cNvSpPr txBox="1"/>
          <p:nvPr/>
        </p:nvSpPr>
        <p:spPr>
          <a:xfrm>
            <a:off x="5920740" y="1873002"/>
            <a:ext cx="4827270" cy="37856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Plans to restore 10% of heavily degraded rangelands within the forest-steppe and steppe ecological zones, moving land from Recovery Class IV (heavily degraded) to Recovery Class III (less degraded). This target equates to restoring 3% of forest-steppe and 7% of steppe rangelands, reflecting their respective shares of degraded land.</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ptos" panose="020B0004020202020204" pitchFamily="34" charset="0"/>
              <a:cs typeface="Times New Roman" panose="02020603050405020304" pitchFamily="18" charset="0"/>
            </a:endParaRPr>
          </a:p>
        </p:txBody>
      </p:sp>
      <p:sp>
        <p:nvSpPr>
          <p:cNvPr id="5" name="Title 1">
            <a:extLst>
              <a:ext uri="{FF2B5EF4-FFF2-40B4-BE49-F238E27FC236}">
                <a16:creationId xmlns:a16="http://schemas.microsoft.com/office/drawing/2014/main" id="{DD9B012D-5486-52AD-F44F-8614D97CE56B}"/>
              </a:ext>
            </a:extLst>
          </p:cNvPr>
          <p:cNvSpPr>
            <a:spLocks noGrp="1"/>
          </p:cNvSpPr>
          <p:nvPr>
            <p:ph type="title"/>
          </p:nvPr>
        </p:nvSpPr>
        <p:spPr>
          <a:xfrm>
            <a:off x="838200" y="548005"/>
            <a:ext cx="10515600" cy="755015"/>
          </a:xfrm>
        </p:spPr>
        <p:txBody>
          <a:bodyPr>
            <a:normAutofit fontScale="90000"/>
          </a:bodyPr>
          <a:lstStyle/>
          <a:p>
            <a:r>
              <a:rPr lang="mn-MN" sz="2800" b="1" dirty="0">
                <a:latin typeface="Times New Roman" panose="02020603050405020304" pitchFamily="18" charset="0"/>
                <a:cs typeface="Times New Roman" panose="02020603050405020304" pitchFamily="18" charset="0"/>
              </a:rPr>
              <a:t>Үндэсний тодорхойлсон хувь нэмэр 3.0 </a:t>
            </a:r>
            <a:r>
              <a:rPr lang="en-US" sz="2800" b="1" dirty="0">
                <a:latin typeface="Times New Roman" panose="02020603050405020304" pitchFamily="18" charset="0"/>
                <a:cs typeface="Times New Roman" panose="02020603050405020304" pitchFamily="18" charset="0"/>
              </a:rPr>
              <a:t>(2025-2030) </a:t>
            </a:r>
            <a:r>
              <a:rPr lang="mn-MN" sz="2800" b="1" dirty="0">
                <a:latin typeface="Times New Roman" panose="02020603050405020304" pitchFamily="18" charset="0"/>
                <a:cs typeface="Times New Roman" panose="02020603050405020304" pitchFamily="18" charset="0"/>
              </a:rPr>
              <a:t>бэлчээрийн карбон бууруулах нөхцөлт зорилт оруулж өгсөн. </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2469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25E5E-CD3D-6E6B-86B3-F7F5F2549D5C}"/>
              </a:ext>
            </a:extLst>
          </p:cNvPr>
          <p:cNvSpPr>
            <a:spLocks noGrp="1"/>
          </p:cNvSpPr>
          <p:nvPr>
            <p:ph type="title"/>
          </p:nvPr>
        </p:nvSpPr>
        <p:spPr/>
        <p:txBody>
          <a:bodyPr>
            <a:normAutofit/>
          </a:bodyPr>
          <a:lstStyle/>
          <a:p>
            <a:pPr marR="0" lvl="0" defTabSz="914400" rtl="0" eaLnBrk="1" fontAlgn="auto" latinLnBrk="0" hangingPunct="1">
              <a:lnSpc>
                <a:spcPct val="90000"/>
              </a:lnSpc>
              <a:spcBef>
                <a:spcPts val="1000"/>
              </a:spcBef>
              <a:spcAft>
                <a:spcPts val="0"/>
              </a:spcAft>
              <a:tabLst/>
              <a:defRPr/>
            </a:pPr>
            <a:r>
              <a:rPr kumimoji="0" lang="mn-MN" sz="24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Бэлчээрийн хүлэмжийн хийн шингээлт, хуримтлалын үндэсний тооллого, мэдээллийн бааз бүрдүүлэх ТА</a:t>
            </a:r>
            <a:endParaRPr lang="en-US" dirty="0"/>
          </a:p>
        </p:txBody>
      </p:sp>
      <p:sp>
        <p:nvSpPr>
          <p:cNvPr id="3" name="Content Placeholder 2">
            <a:extLst>
              <a:ext uri="{FF2B5EF4-FFF2-40B4-BE49-F238E27FC236}">
                <a16:creationId xmlns:a16="http://schemas.microsoft.com/office/drawing/2014/main" id="{28664FC1-693E-CDD0-AAF9-3033F61D9D13}"/>
              </a:ext>
            </a:extLst>
          </p:cNvPr>
          <p:cNvSpPr>
            <a:spLocks noGrp="1"/>
          </p:cNvSpPr>
          <p:nvPr>
            <p:ph idx="1"/>
          </p:nvPr>
        </p:nvSpPr>
        <p:spPr>
          <a:xfrm>
            <a:off x="838200" y="1546419"/>
            <a:ext cx="10515600" cy="4351338"/>
          </a:xfrm>
        </p:spPr>
        <p:txBody>
          <a:bodyPr>
            <a:normAutofit fontScale="92500" lnSpcReduction="20000"/>
          </a:bodyPr>
          <a:lstStyle/>
          <a:p>
            <a:pPr marL="0" indent="0">
              <a:buNone/>
            </a:pPr>
            <a:r>
              <a:rPr lang="mn-MN" sz="1800" b="1" dirty="0">
                <a:latin typeface="Times New Roman" panose="02020603050405020304" pitchFamily="18" charset="0"/>
                <a:cs typeface="Times New Roman" panose="02020603050405020304" pitchFamily="18" charset="0"/>
              </a:rPr>
              <a:t>Зорилго:</a:t>
            </a:r>
            <a:r>
              <a:rPr lang="mn-MN" sz="1800" dirty="0">
                <a:latin typeface="Times New Roman" panose="02020603050405020304" pitchFamily="18" charset="0"/>
                <a:cs typeface="Times New Roman" panose="02020603050405020304" pitchFamily="18" charset="0"/>
              </a:rPr>
              <a:t> Ус цаг уур, орчны хяналтын газрын бэлчээрийн төлөв байдлын мониторингийн систем дээр суурилан бэлчээрийн карбон шингээлт, ялгаруулалтын үндэсний тооллого/инвентори байгуулах, </a:t>
            </a:r>
            <a:r>
              <a:rPr lang="en-US" sz="1800" dirty="0">
                <a:latin typeface="Times New Roman" panose="02020603050405020304" pitchFamily="18" charset="0"/>
                <a:cs typeface="Times New Roman" panose="02020603050405020304" pitchFamily="18" charset="0"/>
              </a:rPr>
              <a:t>UNFCCC/IPCC </a:t>
            </a:r>
            <a:r>
              <a:rPr lang="mn-MN" sz="1800" dirty="0">
                <a:latin typeface="Times New Roman" panose="02020603050405020304" pitchFamily="18" charset="0"/>
                <a:cs typeface="Times New Roman" panose="02020603050405020304" pitchFamily="18" charset="0"/>
              </a:rPr>
              <a:t>–ыг хүлэмжийн хийн зах зээлийн шаардлагад нийцүүлэн Монголын байгалийн бэлчээрийн хүлэмжийн хийн шингээлт, ялгаруулалтыг хэмжих, хянах, баталгауулах аргачлалыг боловсруулах</a:t>
            </a:r>
          </a:p>
          <a:p>
            <a:pPr marL="0" indent="0">
              <a:buNone/>
            </a:pPr>
            <a:r>
              <a:rPr lang="mn-MN" sz="1800" dirty="0">
                <a:latin typeface="Times New Roman" panose="02020603050405020304" pitchFamily="18" charset="0"/>
                <a:cs typeface="Times New Roman" panose="02020603050405020304" pitchFamily="18" charset="0"/>
              </a:rPr>
              <a:t>Хэрэгжүүлэх үйл ажиллагаа:</a:t>
            </a:r>
          </a:p>
          <a:p>
            <a:pPr>
              <a:buFont typeface="Wingdings" panose="05000000000000000000" pitchFamily="2" charset="2"/>
              <a:buChar char="ü"/>
            </a:pPr>
            <a:r>
              <a:rPr lang="mn-MN" sz="1800" dirty="0">
                <a:latin typeface="Times New Roman" panose="02020603050405020304" pitchFamily="18" charset="0"/>
                <a:cs typeface="Times New Roman" panose="02020603050405020304" pitchFamily="18" charset="0"/>
              </a:rPr>
              <a:t>Өнөөгийн мэдээллийн бааз, систем, тайлан арга зүйд үнэлгээ хийх</a:t>
            </a:r>
          </a:p>
          <a:p>
            <a:pPr>
              <a:buFont typeface="Wingdings" panose="05000000000000000000" pitchFamily="2" charset="2"/>
              <a:buChar char="ü"/>
            </a:pPr>
            <a:r>
              <a:rPr lang="mn-MN" sz="1800" dirty="0">
                <a:latin typeface="Times New Roman" panose="02020603050405020304" pitchFamily="18" charset="0"/>
                <a:cs typeface="Times New Roman" panose="02020603050405020304" pitchFamily="18" charset="0"/>
              </a:rPr>
              <a:t>Үнэлгээн дээр суурилан бэлчээрийн төлөв байдал, хөрсний тоо мэдээ цуглуулах, бүртгэх, дамжуулах, боловсвруулах чадавхи бэхжүүлэх сургалт явуулах</a:t>
            </a:r>
          </a:p>
          <a:p>
            <a:pPr>
              <a:buFont typeface="Wingdings" panose="05000000000000000000" pitchFamily="2" charset="2"/>
              <a:buChar char="ü"/>
            </a:pPr>
            <a:r>
              <a:rPr lang="mn-MN" sz="1800" dirty="0">
                <a:latin typeface="Times New Roman" panose="02020603050405020304" pitchFamily="18" charset="0"/>
                <a:cs typeface="Times New Roman" panose="02020603050405020304" pitchFamily="18" charset="0"/>
              </a:rPr>
              <a:t>Бэлчээрийн төлөв байдлын шилжилтийн загвар дээр суурилсан үндэсний бэлчээрийн карбон шингээлт, ялгаруулалт, хуримтлалыг хэмжих загварчлал боловсруулах</a:t>
            </a:r>
          </a:p>
          <a:p>
            <a:pPr>
              <a:buFont typeface="Wingdings" panose="05000000000000000000" pitchFamily="2" charset="2"/>
              <a:buChar char="ü"/>
            </a:pPr>
            <a:r>
              <a:rPr lang="mn-MN" sz="1800" dirty="0">
                <a:latin typeface="Times New Roman" panose="02020603050405020304" pitchFamily="18" charset="0"/>
                <a:cs typeface="Times New Roman" panose="02020603050405020304" pitchFamily="18" charset="0"/>
              </a:rPr>
              <a:t>Бэлчээрийн хүлэмжийн хийн инвентори байгуулах</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mn-MN"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Хүлэмжийн хийн шингээлтийг нэмэгдүүлэх арга замууд дээр түшиглэн карбон кредит хөгжүүлэх</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mn-MN"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Бэлчээрийн талхагдал, доройтол ба хүлэмжийн хийн ялгаруулалт, хуримтлалын уялдааг загварчлах</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mn-MN" sz="2000" dirty="0">
                <a:solidFill>
                  <a:prstClr val="black"/>
                </a:solidFill>
                <a:latin typeface="Times New Roman" panose="02020603050405020304" pitchFamily="18" charset="0"/>
                <a:cs typeface="Times New Roman" panose="02020603050405020304" pitchFamily="18" charset="0"/>
              </a:rPr>
              <a:t>Монголын байгалийн бэлчээрийн хүлэмжийн хийн </a:t>
            </a:r>
            <a:r>
              <a:rPr lang="en-US" sz="2000" dirty="0">
                <a:solidFill>
                  <a:prstClr val="black"/>
                </a:solidFill>
                <a:latin typeface="Times New Roman" panose="02020603050405020304" pitchFamily="18" charset="0"/>
                <a:cs typeface="Times New Roman" panose="02020603050405020304" pitchFamily="18" charset="0"/>
              </a:rPr>
              <a:t>MRV </a:t>
            </a:r>
            <a:r>
              <a:rPr lang="mn-MN" sz="2000" dirty="0">
                <a:solidFill>
                  <a:prstClr val="black"/>
                </a:solidFill>
                <a:latin typeface="Times New Roman" panose="02020603050405020304" pitchFamily="18" charset="0"/>
                <a:cs typeface="Times New Roman" panose="02020603050405020304" pitchFamily="18" charset="0"/>
              </a:rPr>
              <a:t>аргачлал хөгжүүлэх </a:t>
            </a:r>
            <a:r>
              <a:rPr lang="en-US" sz="2000" dirty="0">
                <a:solidFill>
                  <a:prstClr val="black"/>
                </a:solidFill>
                <a:latin typeface="Times New Roman" panose="02020603050405020304" pitchFamily="18" charset="0"/>
                <a:cs typeface="Times New Roman" panose="02020603050405020304" pitchFamily="18" charset="0"/>
              </a:rPr>
              <a:t>(</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Tier 3 Rangeland Carbon Methodology)</a:t>
            </a:r>
          </a:p>
          <a:p>
            <a:pPr>
              <a:buFont typeface="Wingdings" panose="05000000000000000000" pitchFamily="2" charset="2"/>
              <a:buChar char="ü"/>
            </a:pPr>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08132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B49C0-E604-D5CC-8C7B-E88900F796E6}"/>
              </a:ext>
            </a:extLst>
          </p:cNvPr>
          <p:cNvSpPr>
            <a:spLocks noGrp="1"/>
          </p:cNvSpPr>
          <p:nvPr>
            <p:ph type="title"/>
          </p:nvPr>
        </p:nvSpPr>
        <p:spPr/>
        <p:txBody>
          <a:bodyPr>
            <a:normAutofit/>
          </a:bodyPr>
          <a:lstStyle/>
          <a:p>
            <a:r>
              <a:rPr lang="mn-MN" sz="2800" b="1" dirty="0">
                <a:latin typeface="Times New Roman" panose="02020603050405020304" pitchFamily="18" charset="0"/>
                <a:cs typeface="Times New Roman" panose="02020603050405020304" pitchFamily="18" charset="0"/>
              </a:rPr>
              <a:t>Малчдад малын хажуугаар нэмэлт орлого олох том боломж гарч ирж байна.</a:t>
            </a:r>
            <a:endParaRPr lang="en-US" sz="28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53552AD-7B47-7EA8-91D8-DA8BBB3E45D7}"/>
              </a:ext>
            </a:extLst>
          </p:cNvPr>
          <p:cNvSpPr>
            <a:spLocks noGrp="1"/>
          </p:cNvSpPr>
          <p:nvPr>
            <p:ph idx="1"/>
          </p:nvPr>
        </p:nvSpPr>
        <p:spPr>
          <a:xfrm>
            <a:off x="838200" y="1825625"/>
            <a:ext cx="4385310" cy="4351338"/>
          </a:xfrm>
        </p:spPr>
        <p:txBody>
          <a:bodyPr>
            <a:normAutofit/>
          </a:bodyPr>
          <a:lstStyle/>
          <a:p>
            <a:r>
              <a:rPr lang="mn-MN" sz="2400" dirty="0">
                <a:latin typeface="Times New Roman" panose="02020603050405020304" pitchFamily="18" charset="0"/>
                <a:cs typeface="Times New Roman" panose="02020603050405020304" pitchFamily="18" charset="0"/>
              </a:rPr>
              <a:t>Монгол улс хүлэмжийн хийн зах зээлд бэлчээрийн карбоныг гаргах нөхцөл бүрдсэн.</a:t>
            </a:r>
          </a:p>
          <a:p>
            <a:pPr lvl="1"/>
            <a:r>
              <a:rPr lang="en-US" sz="2000" dirty="0">
                <a:latin typeface="Times New Roman" panose="02020603050405020304" pitchFamily="18" charset="0"/>
                <a:cs typeface="Times New Roman" panose="02020603050405020304" pitchFamily="18" charset="0"/>
              </a:rPr>
              <a:t>C</a:t>
            </a:r>
            <a:r>
              <a:rPr lang="mn-MN" sz="2000" dirty="0">
                <a:latin typeface="Times New Roman" panose="02020603050405020304" pitchFamily="18" charset="0"/>
                <a:cs typeface="Times New Roman" panose="02020603050405020304" pitchFamily="18" charset="0"/>
              </a:rPr>
              <a:t>айн дурын зах зээл </a:t>
            </a:r>
          </a:p>
          <a:p>
            <a:pPr marL="457200" lvl="1" indent="0">
              <a:buNone/>
            </a:pPr>
            <a:r>
              <a:rPr lang="en-US" sz="2000" b="1" dirty="0">
                <a:latin typeface="Times New Roman" panose="02020603050405020304" pitchFamily="18" charset="0"/>
                <a:cs typeface="Times New Roman" panose="02020603050405020304" pitchFamily="18" charset="0"/>
              </a:rPr>
              <a:t>(</a:t>
            </a:r>
            <a:r>
              <a:rPr lang="mn-MN" sz="2000" b="1" dirty="0">
                <a:latin typeface="Times New Roman" panose="02020603050405020304" pitchFamily="18" charset="0"/>
                <a:cs typeface="Times New Roman" panose="02020603050405020304" pitchFamily="18" charset="0"/>
              </a:rPr>
              <a:t>1 тонн</a:t>
            </a:r>
            <a:r>
              <a:rPr lang="en-US" sz="2000" b="1" dirty="0">
                <a:latin typeface="Times New Roman" panose="02020603050405020304" pitchFamily="18" charset="0"/>
                <a:cs typeface="Times New Roman" panose="02020603050405020304" pitchFamily="18" charset="0"/>
              </a:rPr>
              <a:t>=</a:t>
            </a:r>
            <a:r>
              <a:rPr lang="mn-MN" sz="2000" b="1" dirty="0">
                <a:latin typeface="Times New Roman" panose="02020603050405020304" pitchFamily="18" charset="0"/>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USD)</a:t>
            </a:r>
          </a:p>
          <a:p>
            <a:pPr lvl="1" indent="-342900"/>
            <a:r>
              <a:rPr lang="mn-MN" sz="2000" dirty="0">
                <a:latin typeface="Times New Roman" panose="02020603050405020304" pitchFamily="18" charset="0"/>
                <a:cs typeface="Times New Roman" panose="02020603050405020304" pitchFamily="18" charset="0"/>
              </a:rPr>
              <a:t>Албан зах зээл</a:t>
            </a:r>
          </a:p>
          <a:p>
            <a:pPr marL="457200" lvl="1" indent="0">
              <a:buNone/>
            </a:pPr>
            <a:r>
              <a:rPr lang="en-US" sz="2000" b="1" dirty="0">
                <a:latin typeface="Times New Roman" panose="02020603050405020304" pitchFamily="18" charset="0"/>
                <a:cs typeface="Times New Roman" panose="02020603050405020304" pitchFamily="18" charset="0"/>
              </a:rPr>
              <a:t>(</a:t>
            </a:r>
            <a:r>
              <a:rPr lang="mn-MN" sz="2000" b="1" dirty="0">
                <a:latin typeface="Times New Roman" panose="02020603050405020304" pitchFamily="18" charset="0"/>
                <a:cs typeface="Times New Roman" panose="02020603050405020304" pitchFamily="18" charset="0"/>
              </a:rPr>
              <a:t>1 тонн=15-35</a:t>
            </a:r>
            <a:r>
              <a:rPr lang="en-US" sz="2000" b="1" dirty="0">
                <a:latin typeface="Times New Roman" panose="02020603050405020304" pitchFamily="18" charset="0"/>
                <a:cs typeface="Times New Roman" panose="02020603050405020304" pitchFamily="18" charset="0"/>
              </a:rPr>
              <a:t>USD)</a:t>
            </a:r>
          </a:p>
          <a:p>
            <a:pPr marL="457200" lvl="1" indent="0">
              <a:buNone/>
            </a:pPr>
            <a:endParaRPr lang="mn-MN" sz="2000" dirty="0">
              <a:latin typeface="Times New Roman" panose="02020603050405020304" pitchFamily="18" charset="0"/>
              <a:cs typeface="Times New Roman" panose="02020603050405020304" pitchFamily="18" charset="0"/>
            </a:endParaRPr>
          </a:p>
          <a:p>
            <a:pPr lvl="1"/>
            <a:endParaRPr lang="en-US"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F2FC4254-3D82-5CC0-01AD-28DFC659DF5A}"/>
              </a:ext>
            </a:extLst>
          </p:cNvPr>
          <p:cNvPicPr>
            <a:picLocks noChangeAspect="1"/>
          </p:cNvPicPr>
          <p:nvPr/>
        </p:nvPicPr>
        <p:blipFill>
          <a:blip r:embed="rId2"/>
          <a:stretch>
            <a:fillRect/>
          </a:stretch>
        </p:blipFill>
        <p:spPr>
          <a:xfrm>
            <a:off x="5223510" y="1690688"/>
            <a:ext cx="6363726" cy="3466576"/>
          </a:xfrm>
          <a:prstGeom prst="rect">
            <a:avLst/>
          </a:prstGeom>
        </p:spPr>
      </p:pic>
    </p:spTree>
    <p:extLst>
      <p:ext uri="{BB962C8B-B14F-4D97-AF65-F5344CB8AC3E}">
        <p14:creationId xmlns:p14="http://schemas.microsoft.com/office/powerpoint/2010/main" val="4113721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EB675-C7F3-BB16-3726-81312B39257C}"/>
              </a:ext>
            </a:extLst>
          </p:cNvPr>
          <p:cNvSpPr>
            <a:spLocks noGrp="1"/>
          </p:cNvSpPr>
          <p:nvPr>
            <p:ph type="title"/>
          </p:nvPr>
        </p:nvSpPr>
        <p:spPr>
          <a:xfrm>
            <a:off x="409049" y="456565"/>
            <a:ext cx="10888980" cy="1063625"/>
          </a:xfrm>
        </p:spPr>
        <p:txBody>
          <a:bodyPr>
            <a:normAutofit/>
          </a:bodyPr>
          <a:lstStyle/>
          <a:p>
            <a:pPr>
              <a:lnSpc>
                <a:spcPct val="100000"/>
              </a:lnSpc>
              <a:defRPr/>
            </a:pPr>
            <a:r>
              <a:rPr lang="mn-MN" sz="2800" b="1" dirty="0">
                <a:solidFill>
                  <a:prstClr val="black"/>
                </a:solidFill>
                <a:latin typeface="Times New Roman" panose="02020603050405020304" pitchFamily="18" charset="0"/>
                <a:ea typeface="+mn-ea"/>
                <a:cs typeface="Times New Roman" panose="02020603050405020304" pitchFamily="18" charset="0"/>
              </a:rPr>
              <a:t>Хүлэмжийн хийн кредит худалдан авах улс орнуудын эрэлт хэрэгцээ нэмэгдэж байна.</a:t>
            </a:r>
            <a:endParaRPr lang="en-US" sz="2800" dirty="0">
              <a:solidFill>
                <a:prstClr val="black"/>
              </a:solidFill>
              <a:latin typeface="Times New Roman" panose="02020603050405020304" pitchFamily="18" charset="0"/>
              <a:ea typeface="+mn-ea"/>
              <a:cs typeface="Times New Roman" panose="02020603050405020304" pitchFamily="18" charset="0"/>
            </a:endParaRPr>
          </a:p>
        </p:txBody>
      </p:sp>
      <p:pic>
        <p:nvPicPr>
          <p:cNvPr id="4" name="Content Placeholder 3">
            <a:extLst>
              <a:ext uri="{FF2B5EF4-FFF2-40B4-BE49-F238E27FC236}">
                <a16:creationId xmlns:a16="http://schemas.microsoft.com/office/drawing/2014/main" id="{3DF7B19F-C709-B64D-4822-7ED9B99B2CCB}"/>
              </a:ext>
            </a:extLst>
          </p:cNvPr>
          <p:cNvPicPr>
            <a:picLocks noGrp="1" noChangeAspect="1"/>
          </p:cNvPicPr>
          <p:nvPr>
            <p:ph idx="1"/>
          </p:nvPr>
        </p:nvPicPr>
        <p:blipFill>
          <a:blip r:embed="rId2"/>
          <a:stretch>
            <a:fillRect/>
          </a:stretch>
        </p:blipFill>
        <p:spPr>
          <a:xfrm>
            <a:off x="652888" y="1783080"/>
            <a:ext cx="9059323" cy="4400550"/>
          </a:xfrm>
          <a:prstGeom prst="rect">
            <a:avLst/>
          </a:prstGeom>
        </p:spPr>
      </p:pic>
    </p:spTree>
    <p:extLst>
      <p:ext uri="{BB962C8B-B14F-4D97-AF65-F5344CB8AC3E}">
        <p14:creationId xmlns:p14="http://schemas.microsoft.com/office/powerpoint/2010/main" val="37136415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828C9-DB05-3B6F-93D4-21F31437C856}"/>
              </a:ext>
            </a:extLst>
          </p:cNvPr>
          <p:cNvSpPr>
            <a:spLocks noGrp="1"/>
          </p:cNvSpPr>
          <p:nvPr>
            <p:ph type="title"/>
          </p:nvPr>
        </p:nvSpPr>
        <p:spPr/>
        <p:txBody>
          <a:bodyPr>
            <a:normAutofit/>
          </a:bodyPr>
          <a:lstStyle/>
          <a:p>
            <a:r>
              <a:rPr lang="mn-MN" sz="2800" b="1" dirty="0">
                <a:latin typeface="Times New Roman" panose="02020603050405020304" pitchFamily="18" charset="0"/>
                <a:cs typeface="Times New Roman" panose="02020603050405020304" pitchFamily="18" charset="0"/>
              </a:rPr>
              <a:t>Олон улсын агаарын тээврийн компаниуд худалдан авах сонирхол нэмэгдэж байна.</a:t>
            </a:r>
            <a:endParaRPr lang="en-US" sz="2800"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D0BF9C5F-2F43-0327-1B23-A8F83525CEBC}"/>
              </a:ext>
            </a:extLst>
          </p:cNvPr>
          <p:cNvPicPr>
            <a:picLocks noChangeAspect="1"/>
          </p:cNvPicPr>
          <p:nvPr/>
        </p:nvPicPr>
        <p:blipFill>
          <a:blip r:embed="rId2"/>
          <a:stretch>
            <a:fillRect/>
          </a:stretch>
        </p:blipFill>
        <p:spPr>
          <a:xfrm>
            <a:off x="611413" y="1690688"/>
            <a:ext cx="8467291" cy="4167495"/>
          </a:xfrm>
          <a:prstGeom prst="rect">
            <a:avLst/>
          </a:prstGeom>
        </p:spPr>
      </p:pic>
    </p:spTree>
    <p:extLst>
      <p:ext uri="{BB962C8B-B14F-4D97-AF65-F5344CB8AC3E}">
        <p14:creationId xmlns:p14="http://schemas.microsoft.com/office/powerpoint/2010/main" val="1224420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AC74C-FAF5-E42D-CE66-E9551A9A7D16}"/>
              </a:ext>
            </a:extLst>
          </p:cNvPr>
          <p:cNvSpPr>
            <a:spLocks noGrp="1"/>
          </p:cNvSpPr>
          <p:nvPr>
            <p:ph type="title"/>
          </p:nvPr>
        </p:nvSpPr>
        <p:spPr/>
        <p:txBody>
          <a:bodyPr>
            <a:normAutofit/>
          </a:bodyPr>
          <a:lstStyle/>
          <a:p>
            <a:r>
              <a:rPr lang="mn-MN" sz="2800" dirty="0">
                <a:latin typeface="Times New Roman" panose="02020603050405020304" pitchFamily="18" charset="0"/>
                <a:cs typeface="Times New Roman" panose="02020603050405020304" pitchFamily="18" charset="0"/>
              </a:rPr>
              <a:t>Хиймэл дагуул болон газрын мэдээллийг хослуулсан хайбрид</a:t>
            </a:r>
            <a:br>
              <a:rPr lang="mn-MN"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MRV </a:t>
            </a:r>
            <a:r>
              <a:rPr lang="mn-MN" sz="2800" dirty="0">
                <a:latin typeface="Times New Roman" panose="02020603050405020304" pitchFamily="18" charset="0"/>
                <a:cs typeface="Times New Roman" panose="02020603050405020304" pitchFamily="18" charset="0"/>
              </a:rPr>
              <a:t>хөгжүүлэх</a:t>
            </a:r>
            <a:endParaRPr lang="en-US" sz="28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FEEC51FF-E01E-AF25-5DC3-178860D4B273}"/>
              </a:ext>
            </a:extLst>
          </p:cNvPr>
          <p:cNvPicPr>
            <a:picLocks noChangeAspect="1"/>
          </p:cNvPicPr>
          <p:nvPr/>
        </p:nvPicPr>
        <p:blipFill>
          <a:blip r:embed="rId2"/>
          <a:stretch>
            <a:fillRect/>
          </a:stretch>
        </p:blipFill>
        <p:spPr>
          <a:xfrm>
            <a:off x="838200" y="2499279"/>
            <a:ext cx="2462997" cy="1859441"/>
          </a:xfrm>
          <a:prstGeom prst="rect">
            <a:avLst/>
          </a:prstGeom>
        </p:spPr>
      </p:pic>
      <p:pic>
        <p:nvPicPr>
          <p:cNvPr id="9" name="Picture 8">
            <a:extLst>
              <a:ext uri="{FF2B5EF4-FFF2-40B4-BE49-F238E27FC236}">
                <a16:creationId xmlns:a16="http://schemas.microsoft.com/office/drawing/2014/main" id="{CC147028-1BBE-3BF9-4710-B46DF2040F6D}"/>
              </a:ext>
            </a:extLst>
          </p:cNvPr>
          <p:cNvPicPr>
            <a:picLocks noChangeAspect="1"/>
          </p:cNvPicPr>
          <p:nvPr/>
        </p:nvPicPr>
        <p:blipFill>
          <a:blip r:embed="rId3"/>
          <a:stretch>
            <a:fillRect/>
          </a:stretch>
        </p:blipFill>
        <p:spPr>
          <a:xfrm>
            <a:off x="4785246" y="2557196"/>
            <a:ext cx="2621507" cy="1743607"/>
          </a:xfrm>
          <a:prstGeom prst="rect">
            <a:avLst/>
          </a:prstGeom>
        </p:spPr>
      </p:pic>
      <p:pic>
        <p:nvPicPr>
          <p:cNvPr id="11" name="Picture 10">
            <a:extLst>
              <a:ext uri="{FF2B5EF4-FFF2-40B4-BE49-F238E27FC236}">
                <a16:creationId xmlns:a16="http://schemas.microsoft.com/office/drawing/2014/main" id="{DFE5B6C8-F233-6C16-588C-F9D5886C0F08}"/>
              </a:ext>
            </a:extLst>
          </p:cNvPr>
          <p:cNvPicPr>
            <a:picLocks noChangeAspect="1"/>
          </p:cNvPicPr>
          <p:nvPr/>
        </p:nvPicPr>
        <p:blipFill>
          <a:blip r:embed="rId4"/>
          <a:stretch>
            <a:fillRect/>
          </a:stretch>
        </p:blipFill>
        <p:spPr>
          <a:xfrm>
            <a:off x="8465722" y="2413927"/>
            <a:ext cx="2255716" cy="2030144"/>
          </a:xfrm>
          <a:prstGeom prst="rect">
            <a:avLst/>
          </a:prstGeom>
        </p:spPr>
      </p:pic>
      <p:sp>
        <p:nvSpPr>
          <p:cNvPr id="12" name="TextBox 11">
            <a:extLst>
              <a:ext uri="{FF2B5EF4-FFF2-40B4-BE49-F238E27FC236}">
                <a16:creationId xmlns:a16="http://schemas.microsoft.com/office/drawing/2014/main" id="{0B612A27-FDAC-4191-FA9D-2363F1BEAC1E}"/>
              </a:ext>
            </a:extLst>
          </p:cNvPr>
          <p:cNvSpPr txBox="1"/>
          <p:nvPr/>
        </p:nvSpPr>
        <p:spPr>
          <a:xfrm>
            <a:off x="838200" y="4744904"/>
            <a:ext cx="3380876" cy="1323439"/>
          </a:xfrm>
          <a:prstGeom prst="rect">
            <a:avLst/>
          </a:prstGeom>
          <a:noFill/>
          <a:ln>
            <a:solidFill>
              <a:srgbClr val="4472C4"/>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100</a:t>
            </a:r>
            <a:r>
              <a:rPr kumimoji="0" lang="en-US" sz="20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mn-MN" sz="20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хиймэл дагууллын мэдээллийг газрын мэдээлэлтэй дүйцүүлэн хянах</a:t>
            </a:r>
            <a:endParaRPr kumimoji="0" lang="en-US" sz="20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a:extLst>
              <a:ext uri="{FF2B5EF4-FFF2-40B4-BE49-F238E27FC236}">
                <a16:creationId xmlns:a16="http://schemas.microsoft.com/office/drawing/2014/main" id="{18B3F348-3B04-7244-41F9-A98BB840F945}"/>
              </a:ext>
            </a:extLst>
          </p:cNvPr>
          <p:cNvSpPr txBox="1"/>
          <p:nvPr/>
        </p:nvSpPr>
        <p:spPr>
          <a:xfrm>
            <a:off x="4692945" y="4744903"/>
            <a:ext cx="2713808" cy="1323439"/>
          </a:xfrm>
          <a:prstGeom prst="rect">
            <a:avLst/>
          </a:prstGeom>
          <a:solidFill>
            <a:sysClr val="window" lastClr="FFFFFF"/>
          </a:solidFill>
          <a:ln>
            <a:solidFill>
              <a:srgbClr val="4472C4"/>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n-MN" sz="20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Хиймэл оюун ухаанд суурилсан боловсруулалт хийх, алдаа мадаг шалгах</a:t>
            </a:r>
            <a:endParaRPr kumimoji="0" lang="en-US" sz="20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5" name="TextBox 14">
            <a:extLst>
              <a:ext uri="{FF2B5EF4-FFF2-40B4-BE49-F238E27FC236}">
                <a16:creationId xmlns:a16="http://schemas.microsoft.com/office/drawing/2014/main" id="{9485700E-13E4-F9C5-6DFF-C375CE9D0667}"/>
              </a:ext>
            </a:extLst>
          </p:cNvPr>
          <p:cNvSpPr txBox="1"/>
          <p:nvPr/>
        </p:nvSpPr>
        <p:spPr>
          <a:xfrm>
            <a:off x="8259982" y="4659478"/>
            <a:ext cx="3510331" cy="1631216"/>
          </a:xfrm>
          <a:prstGeom prst="rect">
            <a:avLst/>
          </a:prstGeom>
          <a:noFill/>
          <a:ln>
            <a:solidFill>
              <a:srgbClr val="4472C4"/>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n-MN" sz="20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Бэлчээрийн хөрсөнд нэмэлтээр шингээсэн хуримтлагдсан хүлэмжийн хииг тооцоолж кредит боловсруулах</a:t>
            </a:r>
            <a:endParaRPr kumimoji="0" lang="en-US" sz="20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044533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413740-A4D2-A7E8-9BFA-9F8E3775FB11}"/>
              </a:ext>
            </a:extLst>
          </p:cNvPr>
          <p:cNvSpPr>
            <a:spLocks noGrp="1"/>
          </p:cNvSpPr>
          <p:nvPr>
            <p:ph idx="1"/>
          </p:nvPr>
        </p:nvSpPr>
        <p:spPr/>
        <p:txBody>
          <a:bodyPr/>
          <a:lstStyle/>
          <a:p>
            <a:r>
              <a:rPr lang="mn-MN" sz="2400" dirty="0">
                <a:latin typeface="Times New Roman" panose="02020603050405020304" pitchFamily="18" charset="0"/>
                <a:cs typeface="Times New Roman" panose="02020603050405020304" pitchFamily="18" charset="0"/>
              </a:rPr>
              <a:t>Төслийн товч танилцуулга</a:t>
            </a:r>
            <a:endParaRPr lang="en-US" sz="2400" dirty="0">
              <a:latin typeface="Times New Roman" panose="02020603050405020304" pitchFamily="18" charset="0"/>
              <a:cs typeface="Times New Roman" panose="02020603050405020304" pitchFamily="18" charset="0"/>
            </a:endParaRPr>
          </a:p>
          <a:p>
            <a:r>
              <a:rPr lang="mn-MN" sz="2400" dirty="0">
                <a:latin typeface="Times New Roman" panose="02020603050405020304" pitchFamily="18" charset="0"/>
                <a:cs typeface="Times New Roman" panose="02020603050405020304" pitchFamily="18" charset="0"/>
              </a:rPr>
              <a:t>Бэлчээрийн хүлэмжийн хийн шингээлт, хуримтлалын үндэсний тооллого, мэдээллийн бааз бүрдүүлэх ТА</a:t>
            </a:r>
          </a:p>
          <a:p>
            <a:r>
              <a:rPr lang="mn-MN" sz="2400" dirty="0">
                <a:latin typeface="Times New Roman" panose="02020603050405020304" pitchFamily="18" charset="0"/>
                <a:cs typeface="Times New Roman" panose="02020603050405020304" pitchFamily="18" charset="0"/>
              </a:rPr>
              <a:t>Бэлчээрийн карбон кредит хөгжүүлэх туршилтын төсөл ТА</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86054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1578B1-B4BD-B3C8-A562-5848B5E47F83}"/>
              </a:ext>
            </a:extLst>
          </p:cNvPr>
          <p:cNvSpPr>
            <a:spLocks noGrp="1"/>
          </p:cNvSpPr>
          <p:nvPr>
            <p:ph type="body" sz="half" idx="2"/>
          </p:nvPr>
        </p:nvSpPr>
        <p:spPr/>
        <p:txBody>
          <a:bodyPr/>
          <a:lstStyle/>
          <a:p>
            <a:r>
              <a:rPr lang="mn-MN" dirty="0">
                <a:latin typeface="Times New Roman" panose="02020603050405020304" pitchFamily="18" charset="0"/>
                <a:cs typeface="Times New Roman" panose="02020603050405020304" pitchFamily="18" charset="0"/>
              </a:rPr>
              <a:t>Карбон кредит төсөл боловсруулах, зах зээлд гаргах, танилцуулах</a:t>
            </a:r>
            <a:endParaRPr lang="en-US"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DB5FD270-9BA4-FDBD-CAA5-CC6F56A7EAA3}"/>
              </a:ext>
            </a:extLst>
          </p:cNvPr>
          <p:cNvSpPr txBox="1"/>
          <p:nvPr/>
        </p:nvSpPr>
        <p:spPr>
          <a:xfrm>
            <a:off x="416924" y="2879011"/>
            <a:ext cx="355963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mn-M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Карбон кредит боловсруулах газар сонгох</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98F85CC0-2179-43DC-AE0E-3E2CB39036F0}"/>
              </a:ext>
            </a:extLst>
          </p:cNvPr>
          <p:cNvSpPr txBox="1"/>
          <p:nvPr/>
        </p:nvSpPr>
        <p:spPr>
          <a:xfrm>
            <a:off x="4232366" y="2879011"/>
            <a:ext cx="355963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a:t>
            </a:r>
            <a:r>
              <a:rPr kumimoji="0" lang="mn-M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Малчидтай зөвшилцөн, мэдээллээр хангаж, дундын бэлчээрээ хамтдаа ашигладаш БАХ-тай гэрээ байгуулах</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TextBox 4">
            <a:extLst>
              <a:ext uri="{FF2B5EF4-FFF2-40B4-BE49-F238E27FC236}">
                <a16:creationId xmlns:a16="http://schemas.microsoft.com/office/drawing/2014/main" id="{8ED2E646-B1A6-7FFF-D326-2508E7F464EA}"/>
              </a:ext>
            </a:extLst>
          </p:cNvPr>
          <p:cNvSpPr txBox="1"/>
          <p:nvPr/>
        </p:nvSpPr>
        <p:spPr>
          <a:xfrm>
            <a:off x="8047808" y="2861492"/>
            <a:ext cx="393083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a:t>
            </a:r>
            <a:r>
              <a:rPr kumimoji="0" lang="mn-M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Бэлчээрийн төлөв байдллын суурь түвшинг гаргаж, ашиглалт, сүргийн менежментийг сайжруулах арга технологи боловсруулах</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F5D6BA69-D71A-D51C-6F81-4A80197A8A03}"/>
              </a:ext>
            </a:extLst>
          </p:cNvPr>
          <p:cNvSpPr txBox="1"/>
          <p:nvPr/>
        </p:nvSpPr>
        <p:spPr>
          <a:xfrm>
            <a:off x="416923" y="5431299"/>
            <a:ext cx="355963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a:t>
            </a:r>
            <a:r>
              <a:rPr kumimoji="0" lang="mn-M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Бэлчээрийн карбон хөгжүүлэгч, худалдан авагчтай холбогдох, гэрээ байгуулах</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TextBox 6">
            <a:extLst>
              <a:ext uri="{FF2B5EF4-FFF2-40B4-BE49-F238E27FC236}">
                <a16:creationId xmlns:a16="http://schemas.microsoft.com/office/drawing/2014/main" id="{0AA44912-9361-CCFE-45C7-B32164E54DEA}"/>
              </a:ext>
            </a:extLst>
          </p:cNvPr>
          <p:cNvSpPr txBox="1"/>
          <p:nvPr/>
        </p:nvSpPr>
        <p:spPr>
          <a:xfrm>
            <a:off x="4323806" y="5507717"/>
            <a:ext cx="355963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5. </a:t>
            </a:r>
            <a:r>
              <a:rPr kumimoji="0" lang="mn-M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Бэлчээрийн карбоныг сайн дурын болон албан зах зээлд худалдаалах</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TextBox 7">
            <a:extLst>
              <a:ext uri="{FF2B5EF4-FFF2-40B4-BE49-F238E27FC236}">
                <a16:creationId xmlns:a16="http://schemas.microsoft.com/office/drawing/2014/main" id="{62BAEC2A-79AF-6A81-02C2-CD9E49D79D93}"/>
              </a:ext>
            </a:extLst>
          </p:cNvPr>
          <p:cNvSpPr txBox="1"/>
          <p:nvPr/>
        </p:nvSpPr>
        <p:spPr>
          <a:xfrm>
            <a:off x="8047808" y="5507717"/>
            <a:ext cx="355963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a:t>
            </a:r>
            <a:r>
              <a:rPr kumimoji="0" lang="mn-M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Малчдад гэрээний дагуу орлогын 30 хүртэлх хувийг хуваарилах</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a:extLst>
              <a:ext uri="{FF2B5EF4-FFF2-40B4-BE49-F238E27FC236}">
                <a16:creationId xmlns:a16="http://schemas.microsoft.com/office/drawing/2014/main" id="{3574F9D0-C0A0-FAFD-A196-04E20E33DEF4}"/>
              </a:ext>
            </a:extLst>
          </p:cNvPr>
          <p:cNvPicPr>
            <a:picLocks noChangeAspect="1"/>
          </p:cNvPicPr>
          <p:nvPr/>
        </p:nvPicPr>
        <p:blipFill>
          <a:blip r:embed="rId2"/>
          <a:stretch>
            <a:fillRect/>
          </a:stretch>
        </p:blipFill>
        <p:spPr>
          <a:xfrm>
            <a:off x="416924" y="1027117"/>
            <a:ext cx="2619375" cy="1743075"/>
          </a:xfrm>
          <a:prstGeom prst="rect">
            <a:avLst/>
          </a:prstGeom>
        </p:spPr>
      </p:pic>
      <p:pic>
        <p:nvPicPr>
          <p:cNvPr id="10" name="Picture 9">
            <a:extLst>
              <a:ext uri="{FF2B5EF4-FFF2-40B4-BE49-F238E27FC236}">
                <a16:creationId xmlns:a16="http://schemas.microsoft.com/office/drawing/2014/main" id="{4C470A14-84AA-0A4B-AAFC-36D305207B65}"/>
              </a:ext>
            </a:extLst>
          </p:cNvPr>
          <p:cNvPicPr>
            <a:picLocks noChangeAspect="1"/>
          </p:cNvPicPr>
          <p:nvPr/>
        </p:nvPicPr>
        <p:blipFill>
          <a:blip r:embed="rId3"/>
          <a:stretch>
            <a:fillRect/>
          </a:stretch>
        </p:blipFill>
        <p:spPr>
          <a:xfrm>
            <a:off x="4323806" y="1027117"/>
            <a:ext cx="2714625" cy="1685925"/>
          </a:xfrm>
          <a:prstGeom prst="rect">
            <a:avLst/>
          </a:prstGeom>
        </p:spPr>
      </p:pic>
      <p:pic>
        <p:nvPicPr>
          <p:cNvPr id="12" name="Picture 11" descr="Several pictures of a field&#10;&#10;AI-generated content may be incorrect.">
            <a:extLst>
              <a:ext uri="{FF2B5EF4-FFF2-40B4-BE49-F238E27FC236}">
                <a16:creationId xmlns:a16="http://schemas.microsoft.com/office/drawing/2014/main" id="{77EF4937-572D-7E7A-A941-9BFA6539DE71}"/>
              </a:ext>
            </a:extLst>
          </p:cNvPr>
          <p:cNvPicPr>
            <a:picLocks noChangeAspect="1"/>
          </p:cNvPicPr>
          <p:nvPr/>
        </p:nvPicPr>
        <p:blipFill>
          <a:blip r:embed="rId4"/>
          <a:stretch>
            <a:fillRect/>
          </a:stretch>
        </p:blipFill>
        <p:spPr>
          <a:xfrm>
            <a:off x="8267697" y="923374"/>
            <a:ext cx="2415541" cy="1846818"/>
          </a:xfrm>
          <a:prstGeom prst="rect">
            <a:avLst/>
          </a:prstGeom>
        </p:spPr>
      </p:pic>
      <p:pic>
        <p:nvPicPr>
          <p:cNvPr id="13" name="Picture 12">
            <a:extLst>
              <a:ext uri="{FF2B5EF4-FFF2-40B4-BE49-F238E27FC236}">
                <a16:creationId xmlns:a16="http://schemas.microsoft.com/office/drawing/2014/main" id="{6A6BFC91-D744-C20A-2FD6-14EA4C243063}"/>
              </a:ext>
            </a:extLst>
          </p:cNvPr>
          <p:cNvPicPr>
            <a:picLocks noChangeAspect="1"/>
          </p:cNvPicPr>
          <p:nvPr/>
        </p:nvPicPr>
        <p:blipFill>
          <a:blip r:embed="rId5"/>
          <a:stretch>
            <a:fillRect/>
          </a:stretch>
        </p:blipFill>
        <p:spPr>
          <a:xfrm>
            <a:off x="519298" y="4415191"/>
            <a:ext cx="1081654" cy="817529"/>
          </a:xfrm>
          <a:prstGeom prst="rect">
            <a:avLst/>
          </a:prstGeom>
        </p:spPr>
      </p:pic>
      <p:pic>
        <p:nvPicPr>
          <p:cNvPr id="14" name="Picture 13">
            <a:extLst>
              <a:ext uri="{FF2B5EF4-FFF2-40B4-BE49-F238E27FC236}">
                <a16:creationId xmlns:a16="http://schemas.microsoft.com/office/drawing/2014/main" id="{065F16AE-B552-26CB-F74F-6A4ED1E88B42}"/>
              </a:ext>
            </a:extLst>
          </p:cNvPr>
          <p:cNvPicPr>
            <a:picLocks noChangeAspect="1"/>
          </p:cNvPicPr>
          <p:nvPr/>
        </p:nvPicPr>
        <p:blipFill>
          <a:blip r:embed="rId2"/>
          <a:stretch>
            <a:fillRect/>
          </a:stretch>
        </p:blipFill>
        <p:spPr>
          <a:xfrm>
            <a:off x="1788300" y="4415192"/>
            <a:ext cx="1228527" cy="817529"/>
          </a:xfrm>
          <a:prstGeom prst="rect">
            <a:avLst/>
          </a:prstGeom>
        </p:spPr>
      </p:pic>
      <p:pic>
        <p:nvPicPr>
          <p:cNvPr id="1026" name="Picture 2" descr="Mastermind - Deal Making Techniques ...">
            <a:extLst>
              <a:ext uri="{FF2B5EF4-FFF2-40B4-BE49-F238E27FC236}">
                <a16:creationId xmlns:a16="http://schemas.microsoft.com/office/drawing/2014/main" id="{831E8845-56C9-D5FF-900D-D3AED26085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00362" y="4234471"/>
            <a:ext cx="1573990" cy="117897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upported Mongolian herders during harsh winters - People in Need">
            <a:extLst>
              <a:ext uri="{FF2B5EF4-FFF2-40B4-BE49-F238E27FC236}">
                <a16:creationId xmlns:a16="http://schemas.microsoft.com/office/drawing/2014/main" id="{0048EC5D-F63E-7B98-2646-7AFDA45BAC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15449" y="4150566"/>
            <a:ext cx="2323709" cy="1307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7021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ABE68-CD3C-3782-A511-B1BABA036A5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326238C-FE73-C9C1-1790-2EBCD986C7F5}"/>
              </a:ext>
            </a:extLst>
          </p:cNvPr>
          <p:cNvPicPr>
            <a:picLocks noChangeAspect="1"/>
          </p:cNvPicPr>
          <p:nvPr/>
        </p:nvPicPr>
        <p:blipFill>
          <a:blip r:embed="rId3"/>
          <a:stretch>
            <a:fillRect/>
          </a:stretch>
        </p:blipFill>
        <p:spPr>
          <a:xfrm>
            <a:off x="0" y="904126"/>
            <a:ext cx="12192000" cy="5953873"/>
          </a:xfrm>
          <a:prstGeom prst="rect">
            <a:avLst/>
          </a:prstGeom>
        </p:spPr>
      </p:pic>
      <p:sp>
        <p:nvSpPr>
          <p:cNvPr id="9" name="TextBox 8">
            <a:extLst>
              <a:ext uri="{FF2B5EF4-FFF2-40B4-BE49-F238E27FC236}">
                <a16:creationId xmlns:a16="http://schemas.microsoft.com/office/drawing/2014/main" id="{A0977045-FF5D-6112-9DDE-D3547068C391}"/>
              </a:ext>
            </a:extLst>
          </p:cNvPr>
          <p:cNvSpPr txBox="1"/>
          <p:nvPr/>
        </p:nvSpPr>
        <p:spPr>
          <a:xfrm>
            <a:off x="1639875" y="2042062"/>
            <a:ext cx="9180095"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n-MN" sz="2400" i="1" dirty="0">
                <a:solidFill>
                  <a:prstClr val="black"/>
                </a:solidFill>
                <a:latin typeface="Times New Roman" panose="02020603050405020304" pitchFamily="18" charset="0"/>
                <a:cs typeface="Times New Roman" panose="02020603050405020304" pitchFamily="18" charset="0"/>
              </a:rPr>
              <a:t>Байгалийн капитал бол Ази Номхон Далайн бүс нутгийн хөгжлийн хамгийн ирээдүйтэй хөрөнгө оруулалт ба эрүүл ард иргэд, хүчирхэг эдийн засаг, уур амьсгалын өөрчлөлтөд тэсвэртэй экосистемийг бэхжүүлэхэд чухал үүрэгтэй.</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mn-MN" sz="2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~ADB</a:t>
            </a:r>
          </a:p>
        </p:txBody>
      </p:sp>
    </p:spTree>
    <p:extLst>
      <p:ext uri="{BB962C8B-B14F-4D97-AF65-F5344CB8AC3E}">
        <p14:creationId xmlns:p14="http://schemas.microsoft.com/office/powerpoint/2010/main" val="3779645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5762C-5D2F-143D-F42D-8BF12CF0DC1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1CD7766-3D29-78F7-EAF9-9FB0E237502F}"/>
              </a:ext>
            </a:extLst>
          </p:cNvPr>
          <p:cNvSpPr/>
          <p:nvPr/>
        </p:nvSpPr>
        <p:spPr>
          <a:xfrm>
            <a:off x="4892746" y="3996559"/>
            <a:ext cx="2351314" cy="1285077"/>
          </a:xfrm>
          <a:prstGeom prst="rect">
            <a:avLst/>
          </a:prstGeom>
          <a:solidFill>
            <a:srgbClr val="4DC5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617188F-3C55-2F6D-BF8B-3E739FB6BE29}"/>
              </a:ext>
            </a:extLst>
          </p:cNvPr>
          <p:cNvSpPr/>
          <p:nvPr/>
        </p:nvSpPr>
        <p:spPr>
          <a:xfrm>
            <a:off x="8603344" y="4024596"/>
            <a:ext cx="2351314" cy="1292391"/>
          </a:xfrm>
          <a:prstGeom prst="rect">
            <a:avLst/>
          </a:prstGeom>
          <a:solidFill>
            <a:srgbClr val="70AD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12822D5-1222-864A-F6FF-6154B51130C2}"/>
              </a:ext>
            </a:extLst>
          </p:cNvPr>
          <p:cNvSpPr/>
          <p:nvPr/>
        </p:nvSpPr>
        <p:spPr>
          <a:xfrm>
            <a:off x="1017135" y="4031910"/>
            <a:ext cx="2351314" cy="1285077"/>
          </a:xfrm>
          <a:prstGeom prst="rect">
            <a:avLst/>
          </a:prstGeom>
          <a:solidFill>
            <a:srgbClr val="5B9B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E3B708-FB24-E5FB-79B8-126DE9C2295F}"/>
              </a:ext>
            </a:extLst>
          </p:cNvPr>
          <p:cNvSpPr>
            <a:spLocks noGrp="1"/>
          </p:cNvSpPr>
          <p:nvPr>
            <p:ph type="title"/>
          </p:nvPr>
        </p:nvSpPr>
        <p:spPr>
          <a:xfrm>
            <a:off x="137347" y="64133"/>
            <a:ext cx="11027410" cy="840626"/>
          </a:xfrm>
        </p:spPr>
        <p:txBody>
          <a:bodyPr>
            <a:noAutofit/>
          </a:bodyPr>
          <a:lstStyle/>
          <a:p>
            <a:r>
              <a:rPr lang="mn-MN" sz="2400" dirty="0">
                <a:solidFill>
                  <a:schemeClr val="bg1"/>
                </a:solidFill>
                <a:latin typeface="Times New Roman" panose="02020603050405020304" pitchFamily="18" charset="0"/>
                <a:cs typeface="Times New Roman" panose="02020603050405020304" pitchFamily="18" charset="0"/>
              </a:rPr>
              <a:t>Засаглал, бодлого, тоо мэдээллийн уялдааг сайжруулах замаар байгалийн капиталийн санхүүжилтийг нэмэгдүүлэх</a:t>
            </a:r>
            <a:endParaRPr lang="en-US" sz="2800" dirty="0">
              <a:solidFill>
                <a:schemeClr val="bg1"/>
              </a:solidFill>
              <a:latin typeface="+mn-lt"/>
            </a:endParaRPr>
          </a:p>
        </p:txBody>
      </p:sp>
      <p:graphicFrame>
        <p:nvGraphicFramePr>
          <p:cNvPr id="3" name="Diagram 2">
            <a:extLst>
              <a:ext uri="{FF2B5EF4-FFF2-40B4-BE49-F238E27FC236}">
                <a16:creationId xmlns:a16="http://schemas.microsoft.com/office/drawing/2014/main" id="{C6EE5A54-93D2-EE57-7AAB-F9E5F37E3F08}"/>
              </a:ext>
            </a:extLst>
          </p:cNvPr>
          <p:cNvGraphicFramePr/>
          <p:nvPr>
            <p:extLst>
              <p:ext uri="{D42A27DB-BD31-4B8C-83A1-F6EECF244321}">
                <p14:modId xmlns:p14="http://schemas.microsoft.com/office/powerpoint/2010/main" val="1690450231"/>
              </p:ext>
            </p:extLst>
          </p:nvPr>
        </p:nvGraphicFramePr>
        <p:xfrm>
          <a:off x="1069818" y="961286"/>
          <a:ext cx="10486571" cy="31397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a:extLst>
              <a:ext uri="{FF2B5EF4-FFF2-40B4-BE49-F238E27FC236}">
                <a16:creationId xmlns:a16="http://schemas.microsoft.com/office/drawing/2014/main" id="{7B88CA00-00A2-C176-0FBA-CEAFC37815DD}"/>
              </a:ext>
            </a:extLst>
          </p:cNvPr>
          <p:cNvSpPr/>
          <p:nvPr/>
        </p:nvSpPr>
        <p:spPr>
          <a:xfrm>
            <a:off x="522869" y="5559815"/>
            <a:ext cx="10929259" cy="649432"/>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mn-MN" sz="2000" i="1" dirty="0">
                <a:solidFill>
                  <a:schemeClr val="bg1"/>
                </a:solidFill>
              </a:rPr>
              <a:t>Шинжлэх ухаанд суурилсан тоо мэдээлэл, хэмжилт, бүртгэл, хүртээмжтэй платцформууд байгалийн нөөцийн хөрөнгө оруулалтыг нэмэгдүүлэх урьдчилсан суурь нөхцөл болдог. </a:t>
            </a:r>
            <a:endParaRPr lang="en-US" sz="2000" dirty="0"/>
          </a:p>
        </p:txBody>
      </p:sp>
      <p:sp>
        <p:nvSpPr>
          <p:cNvPr id="4" name="TextBox 3">
            <a:extLst>
              <a:ext uri="{FF2B5EF4-FFF2-40B4-BE49-F238E27FC236}">
                <a16:creationId xmlns:a16="http://schemas.microsoft.com/office/drawing/2014/main" id="{26E4501D-741A-0E79-3FFE-25F4168B8A77}"/>
              </a:ext>
            </a:extLst>
          </p:cNvPr>
          <p:cNvSpPr txBox="1"/>
          <p:nvPr/>
        </p:nvSpPr>
        <p:spPr>
          <a:xfrm>
            <a:off x="1017135" y="4147201"/>
            <a:ext cx="2351314" cy="954107"/>
          </a:xfrm>
          <a:prstGeom prst="rect">
            <a:avLst/>
          </a:prstGeom>
          <a:noFill/>
        </p:spPr>
        <p:txBody>
          <a:bodyPr wrap="square" rtlCol="0">
            <a:spAutoFit/>
          </a:bodyPr>
          <a:lstStyle/>
          <a:p>
            <a:pPr algn="ctr"/>
            <a:r>
              <a:rPr lang="mn-MN" sz="1400" dirty="0">
                <a:solidFill>
                  <a:schemeClr val="bg1"/>
                </a:solidFill>
                <a:latin typeface="Times New Roman" panose="02020603050405020304" pitchFamily="18" charset="0"/>
                <a:cs typeface="Times New Roman" panose="02020603050405020304" pitchFamily="18" charset="0"/>
              </a:rPr>
              <a:t>Байгалийн капиталын өмчлөл, ашиглах хариуцлагын тогтолцоо хөгжүүлэх</a:t>
            </a:r>
            <a:endParaRPr lang="en-US" sz="1400" dirty="0">
              <a:solidFill>
                <a:schemeClr val="bg1"/>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0A95787B-977D-D7C7-C930-9EB20F7F4154}"/>
              </a:ext>
            </a:extLst>
          </p:cNvPr>
          <p:cNvSpPr txBox="1"/>
          <p:nvPr/>
        </p:nvSpPr>
        <p:spPr>
          <a:xfrm>
            <a:off x="4896739" y="4167782"/>
            <a:ext cx="2347321" cy="738664"/>
          </a:xfrm>
          <a:prstGeom prst="rect">
            <a:avLst/>
          </a:prstGeom>
          <a:noFill/>
        </p:spPr>
        <p:txBody>
          <a:bodyPr wrap="square" rtlCol="0">
            <a:spAutoFit/>
          </a:bodyPr>
          <a:lstStyle/>
          <a:p>
            <a:pPr algn="ctr"/>
            <a:r>
              <a:rPr lang="mn-MN" sz="1400" dirty="0">
                <a:solidFill>
                  <a:schemeClr val="bg1"/>
                </a:solidFill>
                <a:latin typeface="Times New Roman" panose="02020603050405020304" pitchFamily="18" charset="0"/>
                <a:cs typeface="Times New Roman" panose="02020603050405020304" pitchFamily="18" charset="0"/>
              </a:rPr>
              <a:t>Бодлого засаглалыг хэрэгжүүлэх арга замыг тодорхойлно</a:t>
            </a:r>
            <a:endParaRPr lang="en-US" sz="1400" dirty="0">
              <a:solidFill>
                <a:schemeClr val="bg1"/>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A5BEFADC-1044-242F-B60D-ECF0CA17F523}"/>
              </a:ext>
            </a:extLst>
          </p:cNvPr>
          <p:cNvSpPr txBox="1"/>
          <p:nvPr/>
        </p:nvSpPr>
        <p:spPr>
          <a:xfrm>
            <a:off x="8570091" y="4020870"/>
            <a:ext cx="2417820" cy="1169551"/>
          </a:xfrm>
          <a:prstGeom prst="rect">
            <a:avLst/>
          </a:prstGeom>
          <a:noFill/>
        </p:spPr>
        <p:txBody>
          <a:bodyPr wrap="square" rtlCol="0">
            <a:spAutoFit/>
          </a:bodyPr>
          <a:lstStyle/>
          <a:p>
            <a:pPr algn="ctr"/>
            <a:r>
              <a:rPr lang="mn-MN" sz="1400" dirty="0">
                <a:solidFill>
                  <a:schemeClr val="bg1"/>
                </a:solidFill>
                <a:latin typeface="Times New Roman" panose="02020603050405020304" pitchFamily="18" charset="0"/>
                <a:cs typeface="Times New Roman" panose="02020603050405020304" pitchFamily="18" charset="0"/>
              </a:rPr>
              <a:t>Байгалийн капиталын үнэ цэнийг хэмжих үндсэн суурь дэд бүтэц бол баталгаатай, чанартай, хүртээмжтэй тоо мэдээлэл мэдээлэл </a:t>
            </a:r>
            <a:endParaRPr lang="en-US" sz="1400" dirty="0">
              <a:solidFill>
                <a:schemeClr val="bg1"/>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2C3C9C09-E17B-A33D-A559-D57A45962826}"/>
              </a:ext>
            </a:extLst>
          </p:cNvPr>
          <p:cNvSpPr txBox="1"/>
          <p:nvPr/>
        </p:nvSpPr>
        <p:spPr>
          <a:xfrm>
            <a:off x="522869" y="6230576"/>
            <a:ext cx="9870057" cy="461665"/>
          </a:xfrm>
          <a:prstGeom prst="rect">
            <a:avLst/>
          </a:prstGeom>
          <a:noFill/>
        </p:spPr>
        <p:txBody>
          <a:bodyPr wrap="square" rtlCol="0">
            <a:spAutoFit/>
          </a:bodyPr>
          <a:lstStyle/>
          <a:p>
            <a:r>
              <a:rPr lang="en-US" sz="1200"/>
              <a:t>Reference: S. Zadek. 2025 (forthcoming). </a:t>
            </a:r>
            <a:r>
              <a:rPr lang="en-US" sz="1200" i="1"/>
              <a:t>Banking on Nature: Making Nature Count for Sustainable Development</a:t>
            </a:r>
            <a:r>
              <a:rPr lang="en-US" sz="1200"/>
              <a:t>. Background paper for the 2025 Asia-Pacific Climate Report. Manila: Asian Development Bank.</a:t>
            </a:r>
          </a:p>
        </p:txBody>
      </p:sp>
    </p:spTree>
    <p:extLst>
      <p:ext uri="{BB962C8B-B14F-4D97-AF65-F5344CB8AC3E}">
        <p14:creationId xmlns:p14="http://schemas.microsoft.com/office/powerpoint/2010/main" val="4202874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AE895-0B75-D138-292D-E3F8197D394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64F4A3E-2D4E-8396-D02D-E91BE60D9B46}"/>
              </a:ext>
            </a:extLst>
          </p:cNvPr>
          <p:cNvSpPr/>
          <p:nvPr/>
        </p:nvSpPr>
        <p:spPr>
          <a:xfrm>
            <a:off x="0" y="5404134"/>
            <a:ext cx="12192000" cy="790174"/>
          </a:xfrm>
          <a:prstGeom prst="rect">
            <a:avLst/>
          </a:prstGeom>
          <a:solidFill>
            <a:srgbClr val="D5D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D6CF18-DDF1-FCA4-7B22-260E386928AC}"/>
              </a:ext>
            </a:extLst>
          </p:cNvPr>
          <p:cNvSpPr/>
          <p:nvPr/>
        </p:nvSpPr>
        <p:spPr>
          <a:xfrm>
            <a:off x="0" y="2109810"/>
            <a:ext cx="12192000" cy="3078415"/>
          </a:xfrm>
          <a:prstGeom prst="rect">
            <a:avLst/>
          </a:prstGeom>
          <a:solidFill>
            <a:srgbClr val="D5D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999D3C-C9A7-246B-D3E9-4AD89C6773C0}"/>
              </a:ext>
            </a:extLst>
          </p:cNvPr>
          <p:cNvSpPr>
            <a:spLocks noGrp="1"/>
          </p:cNvSpPr>
          <p:nvPr>
            <p:ph type="title"/>
          </p:nvPr>
        </p:nvSpPr>
        <p:spPr>
          <a:xfrm>
            <a:off x="39329" y="63501"/>
            <a:ext cx="11493910" cy="840626"/>
          </a:xfrm>
        </p:spPr>
        <p:txBody>
          <a:bodyPr>
            <a:noAutofit/>
          </a:bodyPr>
          <a:lstStyle/>
          <a:p>
            <a:r>
              <a:rPr lang="mn-MN" sz="2400" b="1" dirty="0">
                <a:solidFill>
                  <a:schemeClr val="bg1"/>
                </a:solidFill>
                <a:latin typeface="+mn-lt"/>
              </a:rPr>
              <a:t>Өөрчлөх бус байгаа системүүдийг сайжруулахад илүү боломжууд байна.</a:t>
            </a:r>
            <a:br>
              <a:rPr lang="mn-MN" sz="2400" b="1" dirty="0">
                <a:solidFill>
                  <a:schemeClr val="bg1"/>
                </a:solidFill>
                <a:latin typeface="+mn-lt"/>
              </a:rPr>
            </a:br>
            <a:r>
              <a:rPr lang="en-US" sz="2400" b="1" dirty="0">
                <a:solidFill>
                  <a:schemeClr val="bg1"/>
                </a:solidFill>
                <a:latin typeface="+mn-lt"/>
              </a:rPr>
              <a:t>The opportunity lies in upgrading—not replacing—existing systems</a:t>
            </a:r>
          </a:p>
        </p:txBody>
      </p:sp>
      <p:sp>
        <p:nvSpPr>
          <p:cNvPr id="4" name="Title 1">
            <a:extLst>
              <a:ext uri="{FF2B5EF4-FFF2-40B4-BE49-F238E27FC236}">
                <a16:creationId xmlns:a16="http://schemas.microsoft.com/office/drawing/2014/main" id="{3458316B-4669-80CF-C102-2EC1B9717D2D}"/>
              </a:ext>
            </a:extLst>
          </p:cNvPr>
          <p:cNvSpPr txBox="1">
            <a:spLocks/>
          </p:cNvSpPr>
          <p:nvPr/>
        </p:nvSpPr>
        <p:spPr>
          <a:xfrm>
            <a:off x="1373604" y="1158053"/>
            <a:ext cx="9444791" cy="697831"/>
          </a:xfrm>
          <a:prstGeom prst="rect">
            <a:avLst/>
          </a:prstGeom>
        </p:spPr>
        <p:txBody>
          <a:bodyPr vert="horz" lIns="91440" tIns="45720" rIns="91440" bIns="45720" rtlCol="0" anchor="ctr">
            <a:noAutofit/>
          </a:bodyPr>
          <a:lstStyle>
            <a:lvl1pPr>
              <a:lnSpc>
                <a:spcPct val="90000"/>
              </a:lnSpc>
              <a:spcBef>
                <a:spcPct val="0"/>
              </a:spcBef>
              <a:buNone/>
              <a:defRPr sz="3600" b="1">
                <a:solidFill>
                  <a:srgbClr val="FFF8E5"/>
                </a:solidFill>
                <a:latin typeface="Source Sans Pro" panose="020B0503030403020204"/>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mn-MN" sz="2400" i="1" dirty="0">
                <a:solidFill>
                  <a:srgbClr val="5B9BD5">
                    <a:lumMod val="75000"/>
                  </a:srgbClr>
                </a:solidFill>
                <a:latin typeface="Calibri" panose="020F0502020204030204"/>
                <a:cs typeface="Segoe UI" panose="020B0502040204020203" pitchFamily="34" charset="0"/>
              </a:rPr>
              <a:t>Тусдаа системээс гадуур туршилт хийх бус, шинэ арга замуудаар байгаа систем тогтолцоог сайжруулах замаар хэрэгжүүлэх илүү үр нөлөөтэй. </a:t>
            </a:r>
            <a:endParaRPr kumimoji="0" lang="mn-MN" sz="2400" i="1" u="none" strike="noStrike" kern="1200" cap="none" spc="0" normalizeH="0" baseline="0" noProof="0" dirty="0">
              <a:ln>
                <a:noFill/>
              </a:ln>
              <a:solidFill>
                <a:srgbClr val="5B9BD5">
                  <a:lumMod val="75000"/>
                </a:srgbClr>
              </a:solidFill>
              <a:effectLst/>
              <a:uLnTx/>
              <a:uFillTx/>
              <a:latin typeface="Calibri" panose="020F0502020204030204"/>
              <a:ea typeface="+mj-ea"/>
              <a:cs typeface="Segoe UI" panose="020B0502040204020203" pitchFamily="34" charset="0"/>
            </a:endParaRPr>
          </a:p>
        </p:txBody>
      </p:sp>
      <p:sp>
        <p:nvSpPr>
          <p:cNvPr id="5" name="Rectangle: Rounded Corners 4">
            <a:extLst>
              <a:ext uri="{FF2B5EF4-FFF2-40B4-BE49-F238E27FC236}">
                <a16:creationId xmlns:a16="http://schemas.microsoft.com/office/drawing/2014/main" id="{7393359A-2801-4781-4AE1-9A184996E666}"/>
              </a:ext>
            </a:extLst>
          </p:cNvPr>
          <p:cNvSpPr/>
          <p:nvPr/>
        </p:nvSpPr>
        <p:spPr>
          <a:xfrm>
            <a:off x="1373604" y="2464106"/>
            <a:ext cx="3220258" cy="2396128"/>
          </a:xfrm>
          <a:prstGeom prst="roundRect">
            <a:avLst/>
          </a:prstGeom>
          <a:solidFill>
            <a:srgbClr val="5B9B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mn-MN" sz="2000" b="1" dirty="0">
                <a:latin typeface="Times New Roman" panose="02020603050405020304" pitchFamily="18" charset="0"/>
                <a:cs typeface="Times New Roman" panose="02020603050405020304" pitchFamily="18" charset="0"/>
              </a:rPr>
              <a:t>Туршилтаас системийн өөрчлөлт хийх</a:t>
            </a:r>
            <a:endParaRPr lang="en-US" sz="2000" dirty="0">
              <a:latin typeface="Times New Roman" panose="02020603050405020304" pitchFamily="18" charset="0"/>
              <a:cs typeface="Times New Roman" panose="02020603050405020304" pitchFamily="18" charset="0"/>
            </a:endParaRPr>
          </a:p>
          <a:p>
            <a:pPr algn="ctr"/>
            <a:r>
              <a:rPr lang="mn-MN" sz="2000" dirty="0">
                <a:latin typeface="Times New Roman" panose="02020603050405020304" pitchFamily="18" charset="0"/>
                <a:cs typeface="Times New Roman" panose="02020603050405020304" pitchFamily="18" charset="0"/>
              </a:rPr>
              <a:t>Баталгаажсан арга хэрэгслийг хөрөнгө оруулалт, эдийн засгийн төлөвлөлт руу оруулах</a:t>
            </a:r>
            <a:endParaRPr lang="en-US" sz="2000"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78E39C32-A3FC-CEB4-5383-CC5D8E68C321}"/>
              </a:ext>
            </a:extLst>
          </p:cNvPr>
          <p:cNvSpPr/>
          <p:nvPr/>
        </p:nvSpPr>
        <p:spPr>
          <a:xfrm>
            <a:off x="4894487" y="2464106"/>
            <a:ext cx="3392014" cy="2396128"/>
          </a:xfrm>
          <a:prstGeom prst="roundRect">
            <a:avLst/>
          </a:prstGeom>
          <a:solidFill>
            <a:srgbClr val="4DC5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lvl="0" algn="ctr">
              <a:buNone/>
            </a:pPr>
            <a:r>
              <a:rPr lang="mn-MN" sz="2000" b="1" dirty="0">
                <a:latin typeface="Times New Roman" panose="02020603050405020304" pitchFamily="18" charset="0"/>
                <a:cs typeface="Times New Roman" panose="02020603050405020304" pitchFamily="18" charset="0"/>
              </a:rPr>
              <a:t>Өөрчлөх бус сайжруулах</a:t>
            </a:r>
          </a:p>
          <a:p>
            <a:pPr lvl="0" algn="ctr">
              <a:buNone/>
            </a:pPr>
            <a:endParaRPr lang="mn-MN" sz="2000" b="1" dirty="0">
              <a:latin typeface="Times New Roman" panose="02020603050405020304" pitchFamily="18" charset="0"/>
              <a:cs typeface="Times New Roman" panose="02020603050405020304" pitchFamily="18" charset="0"/>
            </a:endParaRPr>
          </a:p>
          <a:p>
            <a:pPr lvl="0" algn="ctr">
              <a:buNone/>
            </a:pPr>
            <a:r>
              <a:rPr lang="mn-MN" sz="2000" b="1" dirty="0">
                <a:latin typeface="Times New Roman" panose="02020603050405020304" pitchFamily="18" charset="0"/>
                <a:cs typeface="Times New Roman" panose="02020603050405020304" pitchFamily="18" charset="0"/>
              </a:rPr>
              <a:t>Орлуулах бус сайжруулах замаар байгалийн капиталын үнэ цэнийг санхүү, эдийн засаг үр ашиг болгож хэмжих</a:t>
            </a:r>
            <a:endParaRPr lang="en-US" sz="2000" dirty="0">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67218686-34B8-819E-65C2-ECD6E491D8FF}"/>
              </a:ext>
            </a:extLst>
          </p:cNvPr>
          <p:cNvSpPr/>
          <p:nvPr/>
        </p:nvSpPr>
        <p:spPr>
          <a:xfrm>
            <a:off x="8635268" y="2464107"/>
            <a:ext cx="3392014" cy="2396128"/>
          </a:xfrm>
          <a:prstGeom prst="roundRect">
            <a:avLst/>
          </a:prstGeom>
          <a:solidFill>
            <a:srgbClr val="70AD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lvl="0" algn="ctr">
              <a:buNone/>
            </a:pPr>
            <a:r>
              <a:rPr lang="mn-MN" sz="2000" b="1" dirty="0">
                <a:latin typeface="Times New Roman" panose="02020603050405020304" pitchFamily="18" charset="0"/>
                <a:cs typeface="Times New Roman" panose="02020603050405020304" pitchFamily="18" charset="0"/>
              </a:rPr>
              <a:t>Стандартыг хөгжүүлэх</a:t>
            </a:r>
          </a:p>
          <a:p>
            <a:pPr lvl="0" algn="ctr">
              <a:buNone/>
            </a:pPr>
            <a:endParaRPr lang="en-US" sz="2000" dirty="0">
              <a:latin typeface="Times New Roman" panose="02020603050405020304" pitchFamily="18" charset="0"/>
              <a:cs typeface="Times New Roman" panose="02020603050405020304" pitchFamily="18" charset="0"/>
            </a:endParaRPr>
          </a:p>
          <a:p>
            <a:pPr lvl="0" algn="ctr"/>
            <a:r>
              <a:rPr lang="mn-MN" sz="2000" dirty="0">
                <a:latin typeface="Times New Roman" panose="02020603050405020304" pitchFamily="18" charset="0"/>
                <a:cs typeface="Times New Roman" panose="02020603050405020304" pitchFamily="18" charset="0"/>
              </a:rPr>
              <a:t>Хэмжих, Тайлагнах, Баталгаажуулах систем, стандартуудыг хөгжүүлэх, нэвтрүүлэх</a:t>
            </a:r>
            <a:endParaRPr lang="en-US" sz="20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5DB7007B-A26F-6F76-0081-040ED1CCA2E5}"/>
              </a:ext>
            </a:extLst>
          </p:cNvPr>
          <p:cNvSpPr txBox="1"/>
          <p:nvPr/>
        </p:nvSpPr>
        <p:spPr>
          <a:xfrm>
            <a:off x="126241" y="3379195"/>
            <a:ext cx="1072979" cy="461665"/>
          </a:xfrm>
          <a:prstGeom prst="rect">
            <a:avLst/>
          </a:prstGeom>
          <a:noFill/>
        </p:spPr>
        <p:txBody>
          <a:bodyPr wrap="square" rtlCol="0">
            <a:spAutoFit/>
          </a:bodyPr>
          <a:lstStyle/>
          <a:p>
            <a:pPr algn="ctr"/>
            <a:r>
              <a:rPr lang="mn-MN" sz="2400" b="1" dirty="0"/>
              <a:t>Төр</a:t>
            </a:r>
            <a:endParaRPr lang="en-US" sz="2400" b="1" dirty="0"/>
          </a:p>
        </p:txBody>
      </p:sp>
      <p:sp>
        <p:nvSpPr>
          <p:cNvPr id="6" name="TextBox 5">
            <a:extLst>
              <a:ext uri="{FF2B5EF4-FFF2-40B4-BE49-F238E27FC236}">
                <a16:creationId xmlns:a16="http://schemas.microsoft.com/office/drawing/2014/main" id="{EC9FA9F5-CB12-C90F-D223-4CB8A4B70A0C}"/>
              </a:ext>
            </a:extLst>
          </p:cNvPr>
          <p:cNvSpPr txBox="1"/>
          <p:nvPr/>
        </p:nvSpPr>
        <p:spPr>
          <a:xfrm>
            <a:off x="0" y="5588165"/>
            <a:ext cx="2056890" cy="461665"/>
          </a:xfrm>
          <a:prstGeom prst="rect">
            <a:avLst/>
          </a:prstGeom>
          <a:noFill/>
        </p:spPr>
        <p:txBody>
          <a:bodyPr wrap="square" rtlCol="0">
            <a:spAutoFit/>
          </a:bodyPr>
          <a:lstStyle/>
          <a:p>
            <a:pPr algn="ctr"/>
            <a:r>
              <a:rPr lang="mn-MN" sz="2400" b="1" dirty="0"/>
              <a:t>ОУХБ </a:t>
            </a:r>
            <a:endParaRPr lang="en-US" sz="2400" b="1" dirty="0"/>
          </a:p>
        </p:txBody>
      </p:sp>
      <p:sp>
        <p:nvSpPr>
          <p:cNvPr id="13" name="Rectangle: Rounded Corners 12">
            <a:extLst>
              <a:ext uri="{FF2B5EF4-FFF2-40B4-BE49-F238E27FC236}">
                <a16:creationId xmlns:a16="http://schemas.microsoft.com/office/drawing/2014/main" id="{C53CCCA9-9885-49F6-1323-C1DF70C905BC}"/>
              </a:ext>
            </a:extLst>
          </p:cNvPr>
          <p:cNvSpPr/>
          <p:nvPr/>
        </p:nvSpPr>
        <p:spPr>
          <a:xfrm>
            <a:off x="2167068" y="5548612"/>
            <a:ext cx="9688458" cy="501218"/>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mn-MN" sz="2000" dirty="0">
                <a:latin typeface="Times New Roman" panose="02020603050405020304" pitchFamily="18" charset="0"/>
                <a:cs typeface="Times New Roman" panose="02020603050405020304" pitchFamily="18" charset="0"/>
              </a:rPr>
              <a:t>Тусдаа салангид туршилтуудыг нэгтгэх арга зүйг стандартчлах</a:t>
            </a:r>
            <a:r>
              <a:rPr lang="en-US" sz="2000" dirty="0">
                <a:latin typeface="Times New Roman" panose="02020603050405020304" pitchFamily="18" charset="0"/>
                <a:cs typeface="Times New Roman" panose="02020603050405020304" pitchFamily="18" charset="0"/>
              </a:rPr>
              <a:t>, </a:t>
            </a:r>
            <a:r>
              <a:rPr lang="mn-MN" sz="2000" dirty="0">
                <a:latin typeface="Times New Roman" panose="02020603050405020304" pitchFamily="18" charset="0"/>
                <a:cs typeface="Times New Roman" panose="02020603050405020304" pitchFamily="18" charset="0"/>
              </a:rPr>
              <a:t>анхны хөрөнгө оруулалт хийх эрсдэлийг даах</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951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7B302FB-1927-8AEC-6AEB-2D43913F1BC1}"/>
              </a:ext>
            </a:extLst>
          </p:cNvPr>
          <p:cNvSpPr txBox="1"/>
          <p:nvPr/>
        </p:nvSpPr>
        <p:spPr>
          <a:xfrm>
            <a:off x="4581489" y="440491"/>
            <a:ext cx="307808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n-MN" sz="1800" b="0" i="0" u="none" strike="noStrike" kern="1200" cap="none" spc="0" normalizeH="0" baseline="0" noProof="0" dirty="0">
                <a:ln>
                  <a:noFill/>
                </a:ln>
                <a:solidFill>
                  <a:srgbClr val="1A0E75"/>
                </a:solidFill>
                <a:effectLst/>
                <a:uLnTx/>
                <a:uFillTx/>
                <a:latin typeface="Roboto Bold" panose="02000000000000000000" pitchFamily="2" charset="0"/>
                <a:ea typeface="Roboto Bold" panose="02000000000000000000" pitchFamily="2" charset="0"/>
                <a:cs typeface="Roboto Bold" panose="02000000000000000000" pitchFamily="2" charset="0"/>
              </a:rPr>
              <a:t>Төслийн товч танилцуулга</a:t>
            </a:r>
            <a:endParaRPr kumimoji="0" lang="en-US" sz="1800" b="0" i="0" u="none" strike="noStrike" kern="1200" cap="none" spc="0" normalizeH="0" baseline="0" noProof="0" dirty="0">
              <a:ln>
                <a:noFill/>
              </a:ln>
              <a:solidFill>
                <a:srgbClr val="1A0E75"/>
              </a:solidFill>
              <a:effectLst/>
              <a:uLnTx/>
              <a:uFillTx/>
              <a:latin typeface="Roboto Bold" panose="02000000000000000000" pitchFamily="2" charset="0"/>
              <a:ea typeface="Roboto Bold" panose="02000000000000000000" pitchFamily="2" charset="0"/>
              <a:cs typeface="Roboto Bold" panose="02000000000000000000" pitchFamily="2" charset="0"/>
            </a:endParaRPr>
          </a:p>
        </p:txBody>
      </p:sp>
      <p:cxnSp>
        <p:nvCxnSpPr>
          <p:cNvPr id="41" name="Straight Connector 40">
            <a:extLst>
              <a:ext uri="{FF2B5EF4-FFF2-40B4-BE49-F238E27FC236}">
                <a16:creationId xmlns:a16="http://schemas.microsoft.com/office/drawing/2014/main" id="{7C1AC1E0-F9A9-0858-DDB7-7F46EFD70E91}"/>
              </a:ext>
            </a:extLst>
          </p:cNvPr>
          <p:cNvCxnSpPr/>
          <p:nvPr/>
        </p:nvCxnSpPr>
        <p:spPr>
          <a:xfrm>
            <a:off x="6096000" y="866286"/>
            <a:ext cx="0" cy="5881897"/>
          </a:xfrm>
          <a:prstGeom prst="line">
            <a:avLst/>
          </a:prstGeom>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577C8A91-C2A1-3C09-2A81-94AAC6519E4E}"/>
              </a:ext>
            </a:extLst>
          </p:cNvPr>
          <p:cNvSpPr txBox="1"/>
          <p:nvPr/>
        </p:nvSpPr>
        <p:spPr>
          <a:xfrm>
            <a:off x="7377821" y="1112506"/>
            <a:ext cx="42386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n-MN" sz="1600" b="1" i="0" u="none" strike="noStrike" kern="1200" cap="none" spc="0" normalizeH="0" baseline="0" noProof="0" dirty="0">
                <a:ln>
                  <a:noFill/>
                </a:ln>
                <a:solidFill>
                  <a:srgbClr val="1A0E75"/>
                </a:solidFill>
                <a:effectLst/>
                <a:uLnTx/>
                <a:uFillTx/>
                <a:latin typeface="Roboto Bold" panose="02000000000000000000" pitchFamily="2" charset="0"/>
                <a:ea typeface="Roboto Bold" panose="02000000000000000000" pitchFamily="2" charset="0"/>
                <a:cs typeface="Roboto Bold" panose="02000000000000000000" pitchFamily="2" charset="0"/>
              </a:rPr>
              <a:t>ХӨТӨЛБӨР </a:t>
            </a:r>
            <a:r>
              <a:rPr kumimoji="0" lang="en-US" sz="1600" b="1" i="0" u="none" strike="noStrike" kern="1200" cap="none" spc="0" normalizeH="0" baseline="0" noProof="0" dirty="0">
                <a:ln>
                  <a:noFill/>
                </a:ln>
                <a:solidFill>
                  <a:srgbClr val="1A0E75"/>
                </a:solidFill>
                <a:effectLst/>
                <a:uLnTx/>
                <a:uFillTx/>
                <a:latin typeface="Roboto Bold" panose="02000000000000000000" pitchFamily="2" charset="0"/>
                <a:ea typeface="Roboto Bold" panose="02000000000000000000" pitchFamily="2" charset="0"/>
                <a:cs typeface="Roboto Bold" panose="02000000000000000000" pitchFamily="2" charset="0"/>
              </a:rPr>
              <a:t>(3 </a:t>
            </a:r>
            <a:r>
              <a:rPr kumimoji="0" lang="mn-MN" sz="1600" b="1" i="0" u="none" strike="noStrike" kern="1200" cap="none" spc="0" normalizeH="0" baseline="0" noProof="0" dirty="0">
                <a:ln>
                  <a:noFill/>
                </a:ln>
                <a:solidFill>
                  <a:srgbClr val="1A0E75"/>
                </a:solidFill>
                <a:effectLst/>
                <a:uLnTx/>
                <a:uFillTx/>
                <a:latin typeface="Roboto Bold" panose="02000000000000000000" pitchFamily="2" charset="0"/>
                <a:ea typeface="Roboto Bold" panose="02000000000000000000" pitchFamily="2" charset="0"/>
                <a:cs typeface="Roboto Bold" panose="02000000000000000000" pitchFamily="2" charset="0"/>
              </a:rPr>
              <a:t>ҮЕ ШАТ</a:t>
            </a:r>
            <a:r>
              <a:rPr kumimoji="0" lang="en-US" sz="1600" b="1" i="0" u="none" strike="noStrike" kern="1200" cap="none" spc="0" normalizeH="0" baseline="0" noProof="0" dirty="0">
                <a:ln>
                  <a:noFill/>
                </a:ln>
                <a:solidFill>
                  <a:srgbClr val="1A0E75"/>
                </a:solidFill>
                <a:effectLst/>
                <a:uLnTx/>
                <a:uFillTx/>
                <a:latin typeface="Roboto Bold" panose="02000000000000000000" pitchFamily="2" charset="0"/>
                <a:ea typeface="Roboto Bold" panose="02000000000000000000" pitchFamily="2" charset="0"/>
                <a:cs typeface="Roboto Bold" panose="02000000000000000000" pitchFamily="2" charset="0"/>
              </a:rPr>
              <a:t>)-</a:t>
            </a:r>
            <a:r>
              <a:rPr kumimoji="0" lang="mn-MN" sz="1600" b="1" i="0" u="none" strike="noStrike" kern="1200" cap="none" spc="0" normalizeH="0" baseline="0" noProof="0" dirty="0">
                <a:ln>
                  <a:noFill/>
                </a:ln>
                <a:solidFill>
                  <a:srgbClr val="1A0E75"/>
                </a:solidFill>
                <a:effectLst/>
                <a:uLnTx/>
                <a:uFillTx/>
                <a:latin typeface="Roboto Bold" panose="02000000000000000000" pitchFamily="2" charset="0"/>
                <a:ea typeface="Roboto Bold" panose="02000000000000000000" pitchFamily="2" charset="0"/>
                <a:cs typeface="Roboto Bold" panose="02000000000000000000" pitchFamily="2" charset="0"/>
              </a:rPr>
              <a:t>ИЙН НИЙТ ТӨЛӨВЛӨГДСӨН САНХҮҮЖИЛТИЙН ДҮН</a:t>
            </a:r>
            <a:endParaRPr kumimoji="0" lang="en-US" sz="1600" b="1" i="0" u="none" strike="noStrike" kern="1200" cap="none" spc="0" normalizeH="0" baseline="0" noProof="0" dirty="0">
              <a:ln>
                <a:noFill/>
              </a:ln>
              <a:solidFill>
                <a:srgbClr val="1A0E75"/>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43" name="TextBox 42">
            <a:extLst>
              <a:ext uri="{FF2B5EF4-FFF2-40B4-BE49-F238E27FC236}">
                <a16:creationId xmlns:a16="http://schemas.microsoft.com/office/drawing/2014/main" id="{5F9CC597-2937-C7DD-7837-772940C79860}"/>
              </a:ext>
            </a:extLst>
          </p:cNvPr>
          <p:cNvSpPr txBox="1"/>
          <p:nvPr/>
        </p:nvSpPr>
        <p:spPr>
          <a:xfrm>
            <a:off x="6441159" y="989396"/>
            <a:ext cx="936663" cy="830997"/>
          </a:xfrm>
          <a:prstGeom prst="rect">
            <a:avLst/>
          </a:prstGeom>
          <a:solidFill>
            <a:srgbClr val="1A0E75"/>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rPr>
              <a:t>7</a:t>
            </a:r>
            <a:r>
              <a:rPr kumimoji="0" lang="mn-MN" sz="32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rPr>
              <a:t>35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mn-MN" sz="16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rPr>
              <a:t>сая </a:t>
            </a:r>
            <a:r>
              <a:rPr kumimoji="0" lang="en-US" sz="16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en-US" sz="16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028" name="TextBox 1027">
            <a:extLst>
              <a:ext uri="{FF2B5EF4-FFF2-40B4-BE49-F238E27FC236}">
                <a16:creationId xmlns:a16="http://schemas.microsoft.com/office/drawing/2014/main" id="{D10B20BF-64BD-8F14-520F-5571A9A0A960}"/>
              </a:ext>
            </a:extLst>
          </p:cNvPr>
          <p:cNvSpPr txBox="1"/>
          <p:nvPr/>
        </p:nvSpPr>
        <p:spPr>
          <a:xfrm>
            <a:off x="259423" y="989396"/>
            <a:ext cx="5594958" cy="5755422"/>
          </a:xfrm>
          <a:prstGeom prst="rect">
            <a:avLst/>
          </a:prstGeom>
          <a:noFill/>
        </p:spPr>
        <p:txBody>
          <a:bodyPr wrap="square">
            <a:spAutoFit/>
          </a:bodyPr>
          <a:lstStyle/>
          <a:p>
            <a:pPr marL="0" marR="0" lvl="0" indent="0" algn="just" defTabSz="914400" rtl="0" eaLnBrk="1" fontAlgn="base" latinLnBrk="0" hangingPunct="1">
              <a:lnSpc>
                <a:spcPct val="100000"/>
              </a:lnSpc>
              <a:spcBef>
                <a:spcPts val="0"/>
              </a:spcBef>
              <a:spcAft>
                <a:spcPts val="0"/>
              </a:spcAft>
              <a:buClrTx/>
              <a:buSzTx/>
              <a:buFontTx/>
              <a:buNone/>
              <a:tabLst/>
              <a:defRPr/>
            </a:pPr>
            <a:r>
              <a:rPr kumimoji="0" lang="mn-MN" sz="16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Зорилго: </a:t>
            </a:r>
            <a:r>
              <a:rPr kumimoji="0" lang="mn-MN"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Тогтвортой, уур амьсгалын өөрчлөлтөд дасан зохицох чадвартай, нүүрсхүчлийн хийн ялгарал багатай, хүн ам амьдрахад таатай хот, суурин газар (аймаг, сумын төв)-ыг байгуулж, хөдөө аж ахуйн бизнесийг хөгжүүлэх, орон нутгийн ногоон хөгжлийн загвар, шинэчлэлийг хөхиүлэн дэмжих, хүнсний гол нэрийн бүтээгдэхүүний дотоодын хэрэгцээг бүрэн хангах боломжийг бүрдүүлэх зорилготой болно.</a:t>
            </a:r>
            <a:endPar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mn-MN" sz="16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Хугацаа: </a:t>
            </a:r>
            <a:r>
              <a:rPr kumimoji="0" lang="mn-MN"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2023 – 2033 </a:t>
            </a:r>
          </a:p>
          <a:p>
            <a:pPr marL="0" marR="0" lvl="0" indent="0" algn="just" defTabSz="914400" rtl="0" eaLnBrk="1" fontAlgn="base" latinLnBrk="0" hangingPunct="1">
              <a:lnSpc>
                <a:spcPct val="100000"/>
              </a:lnSpc>
              <a:spcBef>
                <a:spcPts val="0"/>
              </a:spcBef>
              <a:spcAft>
                <a:spcPts val="0"/>
              </a:spcAft>
              <a:buClrTx/>
              <a:buSzTx/>
              <a:buFontTx/>
              <a:buNone/>
              <a:tabLst/>
              <a:defRPr/>
            </a:pPr>
            <a:endParaRPr kumimoji="0" lang="mn-MN" sz="16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mn-MN" sz="16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АХБ-ны санхүүжилтийн төрөл: </a:t>
            </a:r>
            <a:r>
              <a:rPr kumimoji="0" lang="mn-MN"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Нийт 10 жилийн хугацаатай олон шатлалт санхүүжилтийн шугам</a:t>
            </a:r>
          </a:p>
          <a:p>
            <a:pPr marL="0" marR="0" lvl="0" indent="0" algn="just" defTabSz="914400" rtl="0" eaLnBrk="1" fontAlgn="base" latinLnBrk="0" hangingPunct="1">
              <a:lnSpc>
                <a:spcPct val="100000"/>
              </a:lnSpc>
              <a:spcBef>
                <a:spcPts val="0"/>
              </a:spcBef>
              <a:spcAft>
                <a:spcPts val="0"/>
              </a:spcAft>
              <a:buClrTx/>
              <a:buSzTx/>
              <a:buFontTx/>
              <a:buNone/>
              <a:tabLst/>
              <a:defRPr/>
            </a:pPr>
            <a:endParaRPr kumimoji="0" lang="mn-MN"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mn-MN" sz="16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Хэрэгжилтийн үе шат: </a:t>
            </a: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mn-MN"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2024-2029 </a:t>
            </a:r>
            <a:r>
              <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a:t>
            </a:r>
            <a:r>
              <a:rPr kumimoji="0" lang="mn-MN"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Үе шат 1</a:t>
            </a:r>
            <a:r>
              <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mn-MN"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mn-MN"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2026-2031 </a:t>
            </a:r>
            <a:r>
              <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a:t>
            </a:r>
            <a:r>
              <a:rPr kumimoji="0" lang="mn-MN"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Үе шат 2</a:t>
            </a:r>
            <a:r>
              <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a:t>
            </a: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mn-MN"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2028-2033 </a:t>
            </a:r>
            <a:r>
              <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a:t>
            </a:r>
            <a:r>
              <a:rPr kumimoji="0" lang="mn-MN"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Үе шат 3</a:t>
            </a:r>
            <a:r>
              <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mn-MN"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endParaRPr kumimoji="0" lang="mn-MN"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mn-MN" sz="16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Санхүүжилт:</a:t>
            </a: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mn-MN"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Хөтөлбөрийн нийт санхүүжилт 735 сая ам.доллар, үүнээс 270 сая ам.долларын 1-р үе шатны гэрээ байгуулагдсан.</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1029" name="Picture 1028">
            <a:extLst>
              <a:ext uri="{FF2B5EF4-FFF2-40B4-BE49-F238E27FC236}">
                <a16:creationId xmlns:a16="http://schemas.microsoft.com/office/drawing/2014/main" id="{B30F2B26-CD11-6F96-25A9-C58ED5CC820B}"/>
              </a:ext>
            </a:extLst>
          </p:cNvPr>
          <p:cNvPicPr>
            <a:picLocks noChangeAspect="1"/>
          </p:cNvPicPr>
          <p:nvPr/>
        </p:nvPicPr>
        <p:blipFill>
          <a:blip r:embed="rId3"/>
          <a:stretch>
            <a:fillRect/>
          </a:stretch>
        </p:blipFill>
        <p:spPr>
          <a:xfrm>
            <a:off x="7059614" y="2123076"/>
            <a:ext cx="4556866" cy="4382903"/>
          </a:xfrm>
          <a:prstGeom prst="rect">
            <a:avLst/>
          </a:prstGeom>
        </p:spPr>
      </p:pic>
    </p:spTree>
    <p:extLst>
      <p:ext uri="{BB962C8B-B14F-4D97-AF65-F5344CB8AC3E}">
        <p14:creationId xmlns:p14="http://schemas.microsoft.com/office/powerpoint/2010/main" val="3008742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5BF1A21-AF6B-7929-5239-3968780534FB}"/>
              </a:ext>
            </a:extLst>
          </p:cNvPr>
          <p:cNvSpPr txBox="1"/>
          <p:nvPr/>
        </p:nvSpPr>
        <p:spPr>
          <a:xfrm>
            <a:off x="7076927" y="227570"/>
            <a:ext cx="455926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n-MN" sz="1800" b="0" i="0" u="none" strike="noStrike" kern="1200" cap="none" spc="0" normalizeH="0" baseline="0" noProof="0" dirty="0">
                <a:ln>
                  <a:noFill/>
                </a:ln>
                <a:solidFill>
                  <a:srgbClr val="1A0E75"/>
                </a:solidFill>
                <a:effectLst/>
                <a:uLnTx/>
                <a:uFillTx/>
                <a:latin typeface="Roboto Bold" panose="02000000000000000000" pitchFamily="2" charset="0"/>
                <a:ea typeface="Roboto Bold" panose="02000000000000000000" pitchFamily="2" charset="0"/>
                <a:cs typeface="Roboto Bold" panose="02000000000000000000" pitchFamily="2" charset="0"/>
              </a:rPr>
              <a:t>ХӨТӨЛБӨРИЙН БҮРЭЛДЭХҮҮН ХЭСЭГ</a:t>
            </a:r>
            <a:endParaRPr kumimoji="0" lang="en-US" sz="1800" b="0" i="0" u="none" strike="noStrike" kern="1200" cap="none" spc="0" normalizeH="0" baseline="0" noProof="0" dirty="0">
              <a:ln>
                <a:noFill/>
              </a:ln>
              <a:solidFill>
                <a:srgbClr val="1A0E75"/>
              </a:solidFill>
              <a:effectLst/>
              <a:uLnTx/>
              <a:uFillTx/>
              <a:latin typeface="Roboto Bold" panose="02000000000000000000" pitchFamily="2" charset="0"/>
              <a:ea typeface="Roboto Bold" panose="02000000000000000000" pitchFamily="2" charset="0"/>
              <a:cs typeface="Roboto Bold" panose="02000000000000000000" pitchFamily="2" charset="0"/>
            </a:endParaRPr>
          </a:p>
        </p:txBody>
      </p:sp>
      <p:graphicFrame>
        <p:nvGraphicFramePr>
          <p:cNvPr id="10" name="Table 9">
            <a:extLst>
              <a:ext uri="{FF2B5EF4-FFF2-40B4-BE49-F238E27FC236}">
                <a16:creationId xmlns:a16="http://schemas.microsoft.com/office/drawing/2014/main" id="{DF32B1BD-DD24-C72C-8553-010D6C385000}"/>
              </a:ext>
            </a:extLst>
          </p:cNvPr>
          <p:cNvGraphicFramePr>
            <a:graphicFrameLocks noGrp="1"/>
          </p:cNvGraphicFramePr>
          <p:nvPr/>
        </p:nvGraphicFramePr>
        <p:xfrm>
          <a:off x="4036920" y="1006474"/>
          <a:ext cx="7599268" cy="5254624"/>
        </p:xfrm>
        <a:graphic>
          <a:graphicData uri="http://schemas.openxmlformats.org/drawingml/2006/table">
            <a:tbl>
              <a:tblPr firstRow="1" firstCol="1" bandRow="1">
                <a:tableStyleId>{2D5ABB26-0587-4C30-8999-92F81FD0307C}</a:tableStyleId>
              </a:tblPr>
              <a:tblGrid>
                <a:gridCol w="5797362">
                  <a:extLst>
                    <a:ext uri="{9D8B030D-6E8A-4147-A177-3AD203B41FA5}">
                      <a16:colId xmlns:a16="http://schemas.microsoft.com/office/drawing/2014/main" val="2806275272"/>
                    </a:ext>
                  </a:extLst>
                </a:gridCol>
                <a:gridCol w="1801906">
                  <a:extLst>
                    <a:ext uri="{9D8B030D-6E8A-4147-A177-3AD203B41FA5}">
                      <a16:colId xmlns:a16="http://schemas.microsoft.com/office/drawing/2014/main" val="479137767"/>
                    </a:ext>
                  </a:extLst>
                </a:gridCol>
              </a:tblGrid>
              <a:tr h="1313656">
                <a:tc>
                  <a:txBody>
                    <a:bodyPr/>
                    <a:lstStyle/>
                    <a:p>
                      <a:pPr marL="66675" marR="57150" fontAlgn="base">
                        <a:lnSpc>
                          <a:spcPct val="107000"/>
                        </a:lnSpc>
                        <a:spcBef>
                          <a:spcPts val="0"/>
                        </a:spcBef>
                        <a:spcAft>
                          <a:spcPts val="0"/>
                        </a:spcAft>
                        <a:tabLst>
                          <a:tab pos="219075" algn="l"/>
                        </a:tabLst>
                      </a:pPr>
                      <a:r>
                        <a:rPr lang="mn-MN" sz="1600" b="1" dirty="0">
                          <a:solidFill>
                            <a:srgbClr val="1A0E75"/>
                          </a:solidFill>
                          <a:effectLst/>
                          <a:latin typeface="Roboto" panose="02000000000000000000" pitchFamily="2" charset="0"/>
                          <a:ea typeface="Roboto" panose="02000000000000000000" pitchFamily="2" charset="0"/>
                          <a:cs typeface="Roboto" panose="02000000000000000000" pitchFamily="2" charset="0"/>
                        </a:rPr>
                        <a:t>БҮРЭЛДЭХҮҮН ХЭСЭГ 1</a:t>
                      </a:r>
                      <a:r>
                        <a:rPr lang="mn-MN" sz="1600" b="1" dirty="0">
                          <a:effectLst/>
                          <a:latin typeface="Roboto" panose="02000000000000000000" pitchFamily="2" charset="0"/>
                          <a:ea typeface="Roboto" panose="02000000000000000000" pitchFamily="2" charset="0"/>
                          <a:cs typeface="Roboto" panose="02000000000000000000" pitchFamily="2" charset="0"/>
                        </a:rPr>
                        <a:t>:</a:t>
                      </a:r>
                      <a:r>
                        <a:rPr lang="mn-MN" sz="1600" dirty="0">
                          <a:effectLst/>
                          <a:latin typeface="Roboto" panose="02000000000000000000" pitchFamily="2" charset="0"/>
                          <a:ea typeface="Roboto" panose="02000000000000000000" pitchFamily="2" charset="0"/>
                          <a:cs typeface="Roboto" panose="02000000000000000000" pitchFamily="2" charset="0"/>
                        </a:rPr>
                        <a:t> Уур амьсгалын өөрчлөлтөд тэсвэртэй, нүүрстөрөгч бага ялгаруулдаг, хүн ам суурьших аймаг болон сумын төвүүдийг хөгжүүлэх.</a:t>
                      </a:r>
                      <a:endParaRPr lang="en-US" sz="1600" dirty="0">
                        <a:effectLst/>
                        <a:latin typeface="Roboto" panose="02000000000000000000" pitchFamily="2" charset="0"/>
                        <a:ea typeface="Roboto" panose="02000000000000000000" pitchFamily="2" charset="0"/>
                        <a:cs typeface="Roboto" panose="02000000000000000000" pitchFamily="2" charset="0"/>
                      </a:endParaRPr>
                    </a:p>
                  </a:txBody>
                  <a:tcPr marL="0" marR="0" marT="0" marB="0" anchor="ctr"/>
                </a:tc>
                <a:tc rowSpan="2">
                  <a:txBody>
                    <a:bodyPr/>
                    <a:lstStyle/>
                    <a:p>
                      <a:pPr marL="66675" marR="57150" algn="ctr" fontAlgn="base">
                        <a:lnSpc>
                          <a:spcPct val="107000"/>
                        </a:lnSpc>
                        <a:spcBef>
                          <a:spcPts val="0"/>
                        </a:spcBef>
                        <a:spcAft>
                          <a:spcPts val="0"/>
                        </a:spcAft>
                        <a:tabLst>
                          <a:tab pos="219075" algn="l"/>
                        </a:tabLst>
                      </a:pPr>
                      <a:r>
                        <a:rPr lang="mn-MN" sz="1600" dirty="0">
                          <a:effectLst/>
                          <a:latin typeface="Roboto" panose="02000000000000000000" pitchFamily="2" charset="0"/>
                          <a:ea typeface="Roboto" panose="02000000000000000000" pitchFamily="2" charset="0"/>
                          <a:cs typeface="Roboto" panose="02000000000000000000" pitchFamily="2" charset="0"/>
                        </a:rPr>
                        <a:t>17 аймагт хэрэгжүүлнэ</a:t>
                      </a:r>
                      <a:endParaRPr lang="en-US" sz="1600" dirty="0">
                        <a:effectLst/>
                        <a:latin typeface="Roboto" panose="02000000000000000000" pitchFamily="2" charset="0"/>
                        <a:ea typeface="Roboto" panose="02000000000000000000" pitchFamily="2" charset="0"/>
                        <a:cs typeface="Roboto" panose="02000000000000000000" pitchFamily="2" charset="0"/>
                      </a:endParaRPr>
                    </a:p>
                  </a:txBody>
                  <a:tcPr marL="0" marR="0" marT="0" marB="0" anchor="ctr">
                    <a:solidFill>
                      <a:schemeClr val="accent5">
                        <a:lumMod val="20000"/>
                        <a:lumOff val="80000"/>
                      </a:schemeClr>
                    </a:solidFill>
                  </a:tcPr>
                </a:tc>
                <a:extLst>
                  <a:ext uri="{0D108BD9-81ED-4DB2-BD59-A6C34878D82A}">
                    <a16:rowId xmlns:a16="http://schemas.microsoft.com/office/drawing/2014/main" val="3143429750"/>
                  </a:ext>
                </a:extLst>
              </a:tr>
              <a:tr h="1313656">
                <a:tc>
                  <a:txBody>
                    <a:bodyPr/>
                    <a:lstStyle/>
                    <a:p>
                      <a:pPr marL="66675" marR="57150" fontAlgn="base">
                        <a:lnSpc>
                          <a:spcPct val="107000"/>
                        </a:lnSpc>
                        <a:spcBef>
                          <a:spcPts val="0"/>
                        </a:spcBef>
                        <a:spcAft>
                          <a:spcPts val="0"/>
                        </a:spcAft>
                      </a:pPr>
                      <a:r>
                        <a:rPr lang="mn-MN" sz="1600" b="1" dirty="0">
                          <a:solidFill>
                            <a:srgbClr val="1A0E75"/>
                          </a:solidFill>
                          <a:effectLst/>
                          <a:latin typeface="Roboto" panose="02000000000000000000" pitchFamily="2" charset="0"/>
                          <a:ea typeface="Roboto" panose="02000000000000000000" pitchFamily="2" charset="0"/>
                          <a:cs typeface="Roboto" panose="02000000000000000000" pitchFamily="2" charset="0"/>
                        </a:rPr>
                        <a:t>БҮРЭЛДЭХҮҮН ХЭСЭГ 2</a:t>
                      </a:r>
                      <a:r>
                        <a:rPr lang="mn-MN" sz="1600" dirty="0">
                          <a:solidFill>
                            <a:srgbClr val="1A0E75"/>
                          </a:solidFill>
                          <a:effectLst/>
                          <a:latin typeface="Roboto" panose="02000000000000000000" pitchFamily="2" charset="0"/>
                          <a:ea typeface="Roboto" panose="02000000000000000000" pitchFamily="2" charset="0"/>
                          <a:cs typeface="Roboto" panose="02000000000000000000" pitchFamily="2" charset="0"/>
                        </a:rPr>
                        <a:t>: </a:t>
                      </a:r>
                      <a:r>
                        <a:rPr lang="mn-MN" sz="1600" dirty="0">
                          <a:effectLst/>
                          <a:latin typeface="Roboto" panose="02000000000000000000" pitchFamily="2" charset="0"/>
                          <a:ea typeface="Roboto" panose="02000000000000000000" pitchFamily="2" charset="0"/>
                          <a:cs typeface="Roboto" panose="02000000000000000000" pitchFamily="2" charset="0"/>
                        </a:rPr>
                        <a:t>Уур амьсгалын өөрчлөлтөд тэсвэртэй, нүүрстөрөгчийн өндөр шингээлттэй, тогтвортой бэлчээр болон хөдөө аж ахуйн менежментийг хэрэгжүүлэх.</a:t>
                      </a:r>
                      <a:endParaRPr lang="en-US" sz="1600" dirty="0">
                        <a:effectLst/>
                        <a:latin typeface="Roboto" panose="02000000000000000000" pitchFamily="2" charset="0"/>
                        <a:ea typeface="Roboto" panose="02000000000000000000" pitchFamily="2" charset="0"/>
                        <a:cs typeface="Roboto" panose="02000000000000000000" pitchFamily="2" charset="0"/>
                      </a:endParaRPr>
                    </a:p>
                  </a:txBody>
                  <a:tcPr marL="0" marR="0" marT="0" marB="0" anchor="ctr"/>
                </a:tc>
                <a:tc vMerge="1">
                  <a:txBody>
                    <a:bodyPr/>
                    <a:lstStyle/>
                    <a:p>
                      <a:pPr marL="66675" marR="57150" fontAlgn="base">
                        <a:lnSpc>
                          <a:spcPct val="107000"/>
                        </a:lnSpc>
                        <a:spcBef>
                          <a:spcPts val="0"/>
                        </a:spcBef>
                        <a:spcAft>
                          <a:spcPts val="0"/>
                        </a:spcAft>
                      </a:pPr>
                      <a:endParaRPr lang="en-US" sz="1600" dirty="0">
                        <a:effectLst/>
                        <a:latin typeface="Roboto" panose="02000000000000000000" pitchFamily="2" charset="0"/>
                        <a:ea typeface="Roboto" panose="02000000000000000000" pitchFamily="2" charset="0"/>
                        <a:cs typeface="Roboto" panose="02000000000000000000" pitchFamily="2" charset="0"/>
                      </a:endParaRPr>
                    </a:p>
                  </a:txBody>
                  <a:tcPr marL="0" marR="0" marT="0" marB="0" anchor="ctr"/>
                </a:tc>
                <a:extLst>
                  <a:ext uri="{0D108BD9-81ED-4DB2-BD59-A6C34878D82A}">
                    <a16:rowId xmlns:a16="http://schemas.microsoft.com/office/drawing/2014/main" val="3070215900"/>
                  </a:ext>
                </a:extLst>
              </a:tr>
              <a:tr h="1313656">
                <a:tc>
                  <a:txBody>
                    <a:bodyPr/>
                    <a:lstStyle/>
                    <a:p>
                      <a:pPr marL="66675" marR="57150" fontAlgn="base">
                        <a:lnSpc>
                          <a:spcPct val="107000"/>
                        </a:lnSpc>
                        <a:spcBef>
                          <a:spcPts val="0"/>
                        </a:spcBef>
                        <a:spcAft>
                          <a:spcPts val="0"/>
                        </a:spcAft>
                        <a:tabLst>
                          <a:tab pos="219075" algn="l"/>
                        </a:tabLst>
                      </a:pPr>
                      <a:r>
                        <a:rPr lang="mn-MN" sz="1600" b="1" dirty="0">
                          <a:solidFill>
                            <a:srgbClr val="1A0E75"/>
                          </a:solidFill>
                          <a:effectLst/>
                          <a:latin typeface="Roboto" panose="02000000000000000000" pitchFamily="2" charset="0"/>
                          <a:ea typeface="Roboto" panose="02000000000000000000" pitchFamily="2" charset="0"/>
                          <a:cs typeface="Roboto" panose="02000000000000000000" pitchFamily="2" charset="0"/>
                        </a:rPr>
                        <a:t>БҮРЭЛДЭХҮҮН ХЭСЭГ 3</a:t>
                      </a:r>
                      <a:r>
                        <a:rPr lang="mn-MN" sz="1600" dirty="0">
                          <a:solidFill>
                            <a:srgbClr val="1A0E75"/>
                          </a:solidFill>
                          <a:effectLst/>
                          <a:latin typeface="Roboto" panose="02000000000000000000" pitchFamily="2" charset="0"/>
                          <a:ea typeface="Roboto" panose="02000000000000000000" pitchFamily="2" charset="0"/>
                          <a:cs typeface="Roboto" panose="02000000000000000000" pitchFamily="2" charset="0"/>
                        </a:rPr>
                        <a:t>: </a:t>
                      </a:r>
                      <a:r>
                        <a:rPr lang="mn-MN" sz="1600" dirty="0">
                          <a:effectLst/>
                          <a:latin typeface="Roboto" panose="02000000000000000000" pitchFamily="2" charset="0"/>
                          <a:ea typeface="Roboto" panose="02000000000000000000" pitchFamily="2" charset="0"/>
                          <a:cs typeface="Roboto" panose="02000000000000000000" pitchFamily="2" charset="0"/>
                        </a:rPr>
                        <a:t>Нүүрстөрөгч бага ялгаруулдаг, уур амьсгалд тэсвэртэй малын болон агро-бизнесийн өртгийн сүлжээг бий болгох хүртээмжтэй санхүүжилт олгох.</a:t>
                      </a:r>
                      <a:endParaRPr lang="en-US" sz="1600" dirty="0">
                        <a:effectLst/>
                        <a:latin typeface="Roboto" panose="02000000000000000000" pitchFamily="2" charset="0"/>
                        <a:ea typeface="Roboto" panose="02000000000000000000" pitchFamily="2" charset="0"/>
                        <a:cs typeface="Roboto" panose="02000000000000000000" pitchFamily="2" charset="0"/>
                      </a:endParaRPr>
                    </a:p>
                  </a:txBody>
                  <a:tcPr marL="0" marR="0" marT="0" marB="0" anchor="ctr"/>
                </a:tc>
                <a:tc rowSpan="2">
                  <a:txBody>
                    <a:bodyPr/>
                    <a:lstStyle/>
                    <a:p>
                      <a:pPr marL="66675" marR="57150" algn="ctr" fontAlgn="base">
                        <a:lnSpc>
                          <a:spcPct val="107000"/>
                        </a:lnSpc>
                        <a:spcBef>
                          <a:spcPts val="0"/>
                        </a:spcBef>
                        <a:spcAft>
                          <a:spcPts val="0"/>
                        </a:spcAft>
                        <a:tabLst>
                          <a:tab pos="219075" algn="l"/>
                        </a:tabLst>
                      </a:pPr>
                      <a:r>
                        <a:rPr lang="mn-MN" sz="1600" dirty="0">
                          <a:effectLst/>
                          <a:latin typeface="Roboto" panose="02000000000000000000" pitchFamily="2" charset="0"/>
                          <a:ea typeface="Roboto" panose="02000000000000000000" pitchFamily="2" charset="0"/>
                          <a:cs typeface="Roboto" panose="02000000000000000000" pitchFamily="2" charset="0"/>
                        </a:rPr>
                        <a:t>Дээрх 17 аймгаас гадна шаардлага хангасан бусад аймгуудад хэрэгжүүлэх боломжтой.</a:t>
                      </a:r>
                      <a:endParaRPr lang="en-US" sz="1600" dirty="0">
                        <a:effectLst/>
                        <a:latin typeface="Roboto" panose="02000000000000000000" pitchFamily="2" charset="0"/>
                        <a:ea typeface="Roboto" panose="02000000000000000000" pitchFamily="2" charset="0"/>
                        <a:cs typeface="Roboto" panose="02000000000000000000" pitchFamily="2" charset="0"/>
                      </a:endParaRPr>
                    </a:p>
                  </a:txBody>
                  <a:tcPr marL="0" marR="0" marT="0" marB="0" anchor="ctr">
                    <a:solidFill>
                      <a:schemeClr val="accent6">
                        <a:lumMod val="20000"/>
                        <a:lumOff val="80000"/>
                      </a:schemeClr>
                    </a:solidFill>
                  </a:tcPr>
                </a:tc>
                <a:extLst>
                  <a:ext uri="{0D108BD9-81ED-4DB2-BD59-A6C34878D82A}">
                    <a16:rowId xmlns:a16="http://schemas.microsoft.com/office/drawing/2014/main" val="2967174498"/>
                  </a:ext>
                </a:extLst>
              </a:tr>
              <a:tr h="1313656">
                <a:tc>
                  <a:txBody>
                    <a:bodyPr/>
                    <a:lstStyle/>
                    <a:p>
                      <a:pPr marL="66675" marR="57150" fontAlgn="base">
                        <a:lnSpc>
                          <a:spcPct val="107000"/>
                        </a:lnSpc>
                        <a:spcBef>
                          <a:spcPts val="0"/>
                        </a:spcBef>
                        <a:spcAft>
                          <a:spcPts val="0"/>
                        </a:spcAft>
                        <a:tabLst>
                          <a:tab pos="219075" algn="l"/>
                        </a:tabLst>
                      </a:pPr>
                      <a:r>
                        <a:rPr lang="mn-MN" sz="1600" b="1" dirty="0">
                          <a:solidFill>
                            <a:srgbClr val="1A0E75"/>
                          </a:solidFill>
                          <a:effectLst/>
                          <a:latin typeface="Roboto" panose="02000000000000000000" pitchFamily="2" charset="0"/>
                          <a:ea typeface="Roboto" panose="02000000000000000000" pitchFamily="2" charset="0"/>
                          <a:cs typeface="Roboto" panose="02000000000000000000" pitchFamily="2" charset="0"/>
                        </a:rPr>
                        <a:t>БҮРЭЛДЭХҮҮН ХЭСЭГ 4:</a:t>
                      </a:r>
                      <a:r>
                        <a:rPr lang="mn-MN" sz="1600" dirty="0">
                          <a:solidFill>
                            <a:srgbClr val="1A0E75"/>
                          </a:solidFill>
                          <a:effectLst/>
                          <a:latin typeface="Roboto" panose="02000000000000000000" pitchFamily="2" charset="0"/>
                          <a:ea typeface="Roboto" panose="02000000000000000000" pitchFamily="2" charset="0"/>
                          <a:cs typeface="Roboto" panose="02000000000000000000" pitchFamily="2" charset="0"/>
                        </a:rPr>
                        <a:t> </a:t>
                      </a:r>
                      <a:r>
                        <a:rPr lang="mn-MN" sz="1600" dirty="0">
                          <a:effectLst/>
                          <a:latin typeface="Roboto" panose="02000000000000000000" pitchFamily="2" charset="0"/>
                          <a:ea typeface="Roboto" panose="02000000000000000000" pitchFamily="2" charset="0"/>
                          <a:cs typeface="Roboto" panose="02000000000000000000" pitchFamily="2" charset="0"/>
                        </a:rPr>
                        <a:t>Нүүрстөрөгч бага ялгаруулдаг, уур амьсгалд тэсвэртэй агро бүс нутгийн хөгжлийг хангах институцийн чадавх, бодлогыг бэхжүүлэх.</a:t>
                      </a:r>
                      <a:endParaRPr lang="en-US" sz="1600" dirty="0">
                        <a:effectLst/>
                        <a:latin typeface="Roboto" panose="02000000000000000000" pitchFamily="2" charset="0"/>
                        <a:ea typeface="Roboto" panose="02000000000000000000" pitchFamily="2" charset="0"/>
                        <a:cs typeface="Roboto" panose="02000000000000000000" pitchFamily="2" charset="0"/>
                      </a:endParaRPr>
                    </a:p>
                  </a:txBody>
                  <a:tcPr marL="0" marR="0" marT="0" marB="0" anchor="ctr"/>
                </a:tc>
                <a:tc vMerge="1">
                  <a:txBody>
                    <a:bodyPr/>
                    <a:lstStyle/>
                    <a:p>
                      <a:pPr marL="66675" marR="57150" fontAlgn="base">
                        <a:lnSpc>
                          <a:spcPct val="107000"/>
                        </a:lnSpc>
                        <a:spcBef>
                          <a:spcPts val="0"/>
                        </a:spcBef>
                        <a:spcAft>
                          <a:spcPts val="0"/>
                        </a:spcAft>
                        <a:tabLst>
                          <a:tab pos="219075" algn="l"/>
                        </a:tabLst>
                      </a:pPr>
                      <a:endParaRPr lang="en-US" sz="1600" dirty="0">
                        <a:effectLst/>
                        <a:latin typeface="Roboto" panose="02000000000000000000" pitchFamily="2" charset="0"/>
                        <a:ea typeface="Roboto" panose="02000000000000000000" pitchFamily="2" charset="0"/>
                        <a:cs typeface="Roboto" panose="02000000000000000000" pitchFamily="2" charset="0"/>
                      </a:endParaRPr>
                    </a:p>
                  </a:txBody>
                  <a:tcPr marL="0" marR="0" marT="0" marB="0" anchor="ctr"/>
                </a:tc>
                <a:extLst>
                  <a:ext uri="{0D108BD9-81ED-4DB2-BD59-A6C34878D82A}">
                    <a16:rowId xmlns:a16="http://schemas.microsoft.com/office/drawing/2014/main" val="3326198717"/>
                  </a:ext>
                </a:extLst>
              </a:tr>
            </a:tbl>
          </a:graphicData>
        </a:graphic>
      </p:graphicFrame>
      <p:pic>
        <p:nvPicPr>
          <p:cNvPr id="20" name="Picture 19">
            <a:extLst>
              <a:ext uri="{FF2B5EF4-FFF2-40B4-BE49-F238E27FC236}">
                <a16:creationId xmlns:a16="http://schemas.microsoft.com/office/drawing/2014/main" id="{30B40743-99AA-17C2-9F4C-979C485DE6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192" y="1674602"/>
            <a:ext cx="3508796" cy="3508796"/>
          </a:xfrm>
          <a:prstGeom prst="rect">
            <a:avLst/>
          </a:prstGeom>
        </p:spPr>
      </p:pic>
    </p:spTree>
    <p:extLst>
      <p:ext uri="{BB962C8B-B14F-4D97-AF65-F5344CB8AC3E}">
        <p14:creationId xmlns:p14="http://schemas.microsoft.com/office/powerpoint/2010/main" val="1730506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20EC07B-F25F-23E2-03DA-F9C705C4C0D1}"/>
              </a:ext>
            </a:extLst>
          </p:cNvPr>
          <p:cNvSpPr txBox="1"/>
          <p:nvPr/>
        </p:nvSpPr>
        <p:spPr>
          <a:xfrm>
            <a:off x="7183622" y="266699"/>
            <a:ext cx="479009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n-MN" sz="1800" b="0" i="0" u="none" strike="noStrike" kern="1200" cap="none" spc="0" normalizeH="0" baseline="0" noProof="0" dirty="0">
                <a:ln>
                  <a:noFill/>
                </a:ln>
                <a:solidFill>
                  <a:srgbClr val="1A0E75"/>
                </a:solidFill>
                <a:effectLst/>
                <a:uLnTx/>
                <a:uFillTx/>
                <a:latin typeface="Roboto Bold" panose="02000000000000000000" pitchFamily="2" charset="0"/>
                <a:ea typeface="Roboto Bold" panose="02000000000000000000" pitchFamily="2" charset="0"/>
                <a:cs typeface="Roboto Bold" panose="02000000000000000000" pitchFamily="2" charset="0"/>
              </a:rPr>
              <a:t>1-Р ҮЕ ШАТНЫ ТӨСЛИЙН САНХҮҮЖИЛТ</a:t>
            </a:r>
            <a:endParaRPr kumimoji="0" lang="en-US" sz="1800" b="0" i="0" u="none" strike="noStrike" kern="1200" cap="none" spc="0" normalizeH="0" baseline="0" noProof="0" dirty="0">
              <a:ln>
                <a:noFill/>
              </a:ln>
              <a:solidFill>
                <a:srgbClr val="1A0E75"/>
              </a:solidFill>
              <a:effectLst/>
              <a:uLnTx/>
              <a:uFillTx/>
              <a:latin typeface="Roboto Bold" panose="02000000000000000000" pitchFamily="2" charset="0"/>
              <a:ea typeface="Roboto Bold" panose="02000000000000000000" pitchFamily="2" charset="0"/>
              <a:cs typeface="Roboto Bold" panose="02000000000000000000" pitchFamily="2" charset="0"/>
            </a:endParaRPr>
          </a:p>
        </p:txBody>
      </p:sp>
      <p:graphicFrame>
        <p:nvGraphicFramePr>
          <p:cNvPr id="17" name="Table 16">
            <a:extLst>
              <a:ext uri="{FF2B5EF4-FFF2-40B4-BE49-F238E27FC236}">
                <a16:creationId xmlns:a16="http://schemas.microsoft.com/office/drawing/2014/main" id="{459577FE-1D0A-9F13-D694-B57812B9504D}"/>
              </a:ext>
            </a:extLst>
          </p:cNvPr>
          <p:cNvGraphicFramePr>
            <a:graphicFrameLocks noGrp="1"/>
          </p:cNvGraphicFramePr>
          <p:nvPr/>
        </p:nvGraphicFramePr>
        <p:xfrm>
          <a:off x="253626" y="882196"/>
          <a:ext cx="11455775" cy="5709105"/>
        </p:xfrm>
        <a:graphic>
          <a:graphicData uri="http://schemas.openxmlformats.org/drawingml/2006/table">
            <a:tbl>
              <a:tblPr firstRow="1" bandRow="1">
                <a:tableStyleId>{5C22544A-7EE6-4342-B048-85BDC9FD1C3A}</a:tableStyleId>
              </a:tblPr>
              <a:tblGrid>
                <a:gridCol w="1250299">
                  <a:extLst>
                    <a:ext uri="{9D8B030D-6E8A-4147-A177-3AD203B41FA5}">
                      <a16:colId xmlns:a16="http://schemas.microsoft.com/office/drawing/2014/main" val="1206160176"/>
                    </a:ext>
                  </a:extLst>
                </a:gridCol>
                <a:gridCol w="2280675">
                  <a:extLst>
                    <a:ext uri="{9D8B030D-6E8A-4147-A177-3AD203B41FA5}">
                      <a16:colId xmlns:a16="http://schemas.microsoft.com/office/drawing/2014/main" val="3326245717"/>
                    </a:ext>
                  </a:extLst>
                </a:gridCol>
                <a:gridCol w="1856309">
                  <a:extLst>
                    <a:ext uri="{9D8B030D-6E8A-4147-A177-3AD203B41FA5}">
                      <a16:colId xmlns:a16="http://schemas.microsoft.com/office/drawing/2014/main" val="485996107"/>
                    </a:ext>
                  </a:extLst>
                </a:gridCol>
                <a:gridCol w="1796629">
                  <a:extLst>
                    <a:ext uri="{9D8B030D-6E8A-4147-A177-3AD203B41FA5}">
                      <a16:colId xmlns:a16="http://schemas.microsoft.com/office/drawing/2014/main" val="696623903"/>
                    </a:ext>
                  </a:extLst>
                </a:gridCol>
                <a:gridCol w="4271863">
                  <a:extLst>
                    <a:ext uri="{9D8B030D-6E8A-4147-A177-3AD203B41FA5}">
                      <a16:colId xmlns:a16="http://schemas.microsoft.com/office/drawing/2014/main" val="2743138842"/>
                    </a:ext>
                  </a:extLst>
                </a:gridCol>
              </a:tblGrid>
              <a:tr h="739441">
                <a:tc gridSpan="2">
                  <a:txBody>
                    <a:bodyPr/>
                    <a:lstStyle/>
                    <a:p>
                      <a:pPr algn="ctr"/>
                      <a:r>
                        <a:rPr lang="mn-MN" sz="1600" dirty="0">
                          <a:solidFill>
                            <a:schemeClr val="tx1"/>
                          </a:solidFill>
                          <a:latin typeface="Roboto" panose="02000000000000000000" pitchFamily="2" charset="0"/>
                          <a:ea typeface="Roboto" panose="02000000000000000000" pitchFamily="2" charset="0"/>
                          <a:cs typeface="Roboto" panose="02000000000000000000" pitchFamily="2" charset="0"/>
                        </a:rPr>
                        <a:t>Эх үүсвэр</a:t>
                      </a: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3">
                        <a:lumMod val="20000"/>
                        <a:lumOff val="80000"/>
                      </a:schemeClr>
                    </a:solidFill>
                  </a:tcPr>
                </a:tc>
                <a:tc hMerge="1">
                  <a:txBody>
                    <a:bodyPr/>
                    <a:lstStyle/>
                    <a:p>
                      <a:endParaRPr dirty="0"/>
                    </a:p>
                  </a:txBody>
                  <a:tcPr anchor="ctr"/>
                </a:tc>
                <a:tc>
                  <a:txBody>
                    <a:bodyPr/>
                    <a:lstStyle/>
                    <a:p>
                      <a:pPr algn="ctr"/>
                      <a:r>
                        <a:rPr lang="mn-MN" sz="1600" dirty="0">
                          <a:solidFill>
                            <a:schemeClr val="tx1"/>
                          </a:solidFill>
                          <a:latin typeface="Roboto" panose="02000000000000000000" pitchFamily="2" charset="0"/>
                          <a:ea typeface="Roboto" panose="02000000000000000000" pitchFamily="2" charset="0"/>
                          <a:cs typeface="Roboto" panose="02000000000000000000" pitchFamily="2" charset="0"/>
                        </a:rPr>
                        <a:t>Санхүүжилтийн төрөл</a:t>
                      </a: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3">
                        <a:lumMod val="20000"/>
                        <a:lumOff val="80000"/>
                      </a:schemeClr>
                    </a:solidFill>
                  </a:tcPr>
                </a:tc>
                <a:tc>
                  <a:txBody>
                    <a:bodyPr/>
                    <a:lstStyle/>
                    <a:p>
                      <a:pPr algn="ctr"/>
                      <a:r>
                        <a:rPr lang="mn-MN" sz="1600" dirty="0">
                          <a:solidFill>
                            <a:schemeClr val="tx1"/>
                          </a:solidFill>
                          <a:latin typeface="Roboto" panose="02000000000000000000" pitchFamily="2" charset="0"/>
                          <a:ea typeface="Roboto" panose="02000000000000000000" pitchFamily="2" charset="0"/>
                          <a:cs typeface="Roboto" panose="02000000000000000000" pitchFamily="2" charset="0"/>
                        </a:rPr>
                        <a:t>Санхүүжилтийн хэмжээ</a:t>
                      </a: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3">
                        <a:lumMod val="20000"/>
                        <a:lumOff val="80000"/>
                      </a:schemeClr>
                    </a:solidFill>
                  </a:tcPr>
                </a:tc>
                <a:tc>
                  <a:txBody>
                    <a:bodyPr/>
                    <a:lstStyle/>
                    <a:p>
                      <a:pPr algn="ctr"/>
                      <a:r>
                        <a:rPr lang="mn-MN" sz="1600" dirty="0">
                          <a:solidFill>
                            <a:schemeClr val="tx1"/>
                          </a:solidFill>
                          <a:latin typeface="Roboto" panose="02000000000000000000" pitchFamily="2" charset="0"/>
                          <a:ea typeface="Roboto" panose="02000000000000000000" pitchFamily="2" charset="0"/>
                          <a:cs typeface="Roboto" panose="02000000000000000000" pitchFamily="2" charset="0"/>
                        </a:rPr>
                        <a:t>НИЙТ</a:t>
                      </a: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3">
                        <a:lumMod val="20000"/>
                        <a:lumOff val="80000"/>
                      </a:schemeClr>
                    </a:solidFill>
                  </a:tcPr>
                </a:tc>
                <a:extLst>
                  <a:ext uri="{0D108BD9-81ED-4DB2-BD59-A6C34878D82A}">
                    <a16:rowId xmlns:a16="http://schemas.microsoft.com/office/drawing/2014/main" val="2484039052"/>
                  </a:ext>
                </a:extLst>
              </a:tr>
              <a:tr h="621208">
                <a:tc rowSpan="2">
                  <a:txBody>
                    <a:bodyPr/>
                    <a:lstStyle/>
                    <a:p>
                      <a:pPr algn="ct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tc rowSpan="2">
                  <a:txBody>
                    <a:bodyPr/>
                    <a:lstStyle/>
                    <a:p>
                      <a:pPr algn="ctr"/>
                      <a:r>
                        <a:rPr lang="mn-MN" sz="1600" dirty="0">
                          <a:solidFill>
                            <a:schemeClr val="tx1"/>
                          </a:solidFill>
                          <a:latin typeface="Roboto" panose="02000000000000000000" pitchFamily="2" charset="0"/>
                          <a:ea typeface="Roboto" panose="02000000000000000000" pitchFamily="2" charset="0"/>
                          <a:cs typeface="Roboto" panose="02000000000000000000" pitchFamily="2" charset="0"/>
                        </a:rPr>
                        <a:t>Азийн хөгжлийн банк</a:t>
                      </a: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tc>
                  <a:txBody>
                    <a:bodyPr/>
                    <a:lstStyle/>
                    <a:p>
                      <a:pPr algn="ctr"/>
                      <a:r>
                        <a:rPr lang="mn-MN" sz="1600" dirty="0">
                          <a:solidFill>
                            <a:schemeClr val="tx1"/>
                          </a:solidFill>
                          <a:latin typeface="Roboto" panose="02000000000000000000" pitchFamily="2" charset="0"/>
                          <a:ea typeface="Roboto" panose="02000000000000000000" pitchFamily="2" charset="0"/>
                          <a:cs typeface="Roboto" panose="02000000000000000000" pitchFamily="2" charset="0"/>
                        </a:rPr>
                        <a:t>Зээл</a:t>
                      </a: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tc>
                  <a:txBody>
                    <a:bodyPr/>
                    <a:lstStyle/>
                    <a:p>
                      <a:pPr algn="ct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90.0 </a:t>
                      </a:r>
                      <a:r>
                        <a:rPr lang="mn-MN" sz="1600" dirty="0">
                          <a:solidFill>
                            <a:schemeClr val="tx1"/>
                          </a:solidFill>
                          <a:latin typeface="Roboto" panose="02000000000000000000" pitchFamily="2" charset="0"/>
                          <a:ea typeface="Roboto" panose="02000000000000000000" pitchFamily="2" charset="0"/>
                          <a:cs typeface="Roboto" panose="02000000000000000000" pitchFamily="2" charset="0"/>
                        </a:rPr>
                        <a:t>сая </a:t>
                      </a: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a:t>
                      </a:r>
                    </a:p>
                  </a:txBody>
                  <a:tcPr anchor="ctr">
                    <a:solidFill>
                      <a:schemeClr val="accent5">
                        <a:lumMod val="20000"/>
                        <a:lumOff val="80000"/>
                      </a:schemeClr>
                    </a:solidFill>
                  </a:tcPr>
                </a:tc>
                <a:tc rowSpan="8">
                  <a:txBody>
                    <a:bodyPr/>
                    <a:lstStyle/>
                    <a:p>
                      <a:pPr algn="ctr"/>
                      <a:r>
                        <a:rPr lang="mn-MN" sz="3200" b="1" dirty="0">
                          <a:solidFill>
                            <a:schemeClr val="tx1"/>
                          </a:solidFill>
                          <a:latin typeface="Roboto" panose="02000000000000000000" pitchFamily="2" charset="0"/>
                          <a:ea typeface="Roboto" panose="02000000000000000000" pitchFamily="2" charset="0"/>
                          <a:cs typeface="Roboto" panose="02000000000000000000" pitchFamily="2" charset="0"/>
                        </a:rPr>
                        <a:t>270.0 САЯ </a:t>
                      </a:r>
                      <a:r>
                        <a:rPr lang="en-US" sz="3200" b="1" dirty="0">
                          <a:solidFill>
                            <a:schemeClr val="tx1"/>
                          </a:solidFill>
                          <a:latin typeface="Roboto" panose="02000000000000000000" pitchFamily="2" charset="0"/>
                          <a:ea typeface="Roboto" panose="02000000000000000000" pitchFamily="2" charset="0"/>
                          <a:cs typeface="Roboto" panose="02000000000000000000" pitchFamily="2" charset="0"/>
                        </a:rPr>
                        <a:t>$</a:t>
                      </a:r>
                      <a:endParaRPr lang="en-US" sz="2800" b="1" dirty="0">
                        <a:solidFill>
                          <a:schemeClr val="tx1"/>
                        </a:solidFill>
                        <a:latin typeface="Roboto" panose="02000000000000000000" pitchFamily="2" charset="0"/>
                        <a:ea typeface="Roboto" panose="02000000000000000000" pitchFamily="2" charset="0"/>
                        <a:cs typeface="Roboto" panose="02000000000000000000" pitchFamily="2" charset="0"/>
                      </a:endParaRPr>
                    </a:p>
                    <a:p>
                      <a:pPr algn="ctr"/>
                      <a:r>
                        <a:rPr lang="mn-MN" sz="2000" b="0" dirty="0">
                          <a:solidFill>
                            <a:schemeClr val="tx1"/>
                          </a:solidFill>
                          <a:latin typeface="Roboto" panose="02000000000000000000" pitchFamily="2" charset="0"/>
                          <a:ea typeface="Roboto" panose="02000000000000000000" pitchFamily="2" charset="0"/>
                          <a:cs typeface="Roboto" panose="02000000000000000000" pitchFamily="2" charset="0"/>
                        </a:rPr>
                        <a:t>Хөтөлбөрийн 1-р үе шатны хүрээнд төлөвлөгдсөн санхүүжилт</a:t>
                      </a:r>
                      <a:endParaRPr lang="en-US" sz="2400" b="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extLst>
                  <a:ext uri="{0D108BD9-81ED-4DB2-BD59-A6C34878D82A}">
                    <a16:rowId xmlns:a16="http://schemas.microsoft.com/office/drawing/2014/main" val="2256918833"/>
                  </a:ext>
                </a:extLst>
              </a:tr>
              <a:tr h="621208">
                <a:tc vMerge="1">
                  <a:txBody>
                    <a:bodyPr/>
                    <a:lstStyle/>
                    <a:p>
                      <a:endParaRPr lang="en-US"/>
                    </a:p>
                  </a:txBody>
                  <a:tcPr/>
                </a:tc>
                <a:tc vMerge="1">
                  <a:txBody>
                    <a:bodyPr/>
                    <a:lstStyle/>
                    <a:p>
                      <a:pPr algn="ctr"/>
                      <a:endParaRPr lang="en-US" dirty="0">
                        <a:latin typeface="Roboto" panose="02000000000000000000" pitchFamily="2" charset="0"/>
                        <a:ea typeface="Roboto" panose="02000000000000000000" pitchFamily="2" charset="0"/>
                        <a:cs typeface="Roboto" panose="02000000000000000000" pitchFamily="2" charset="0"/>
                      </a:endParaRPr>
                    </a:p>
                  </a:txBody>
                  <a:tcPr/>
                </a:tc>
                <a:tc>
                  <a:txBody>
                    <a:bodyPr/>
                    <a:lstStyle/>
                    <a:p>
                      <a:pPr algn="ctr"/>
                      <a:r>
                        <a:rPr lang="mn-MN" sz="1600" dirty="0">
                          <a:solidFill>
                            <a:schemeClr val="tx1"/>
                          </a:solidFill>
                          <a:latin typeface="Roboto" panose="02000000000000000000" pitchFamily="2" charset="0"/>
                          <a:ea typeface="Roboto" panose="02000000000000000000" pitchFamily="2" charset="0"/>
                          <a:cs typeface="Roboto" panose="02000000000000000000" pitchFamily="2" charset="0"/>
                        </a:rPr>
                        <a:t>Буцалтгүй тусламж</a:t>
                      </a: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tc>
                  <a:txBody>
                    <a:bodyPr/>
                    <a:lstStyle/>
                    <a:p>
                      <a:pPr algn="ct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3.0 </a:t>
                      </a:r>
                      <a:r>
                        <a:rPr lang="mn-MN" sz="1600" dirty="0">
                          <a:solidFill>
                            <a:schemeClr val="tx1"/>
                          </a:solidFill>
                          <a:latin typeface="Roboto" panose="02000000000000000000" pitchFamily="2" charset="0"/>
                          <a:ea typeface="Roboto" panose="02000000000000000000" pitchFamily="2" charset="0"/>
                          <a:cs typeface="Roboto" panose="02000000000000000000" pitchFamily="2" charset="0"/>
                        </a:rPr>
                        <a:t>сая </a:t>
                      </a: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a:t>
                      </a:r>
                    </a:p>
                  </a:txBody>
                  <a:tcPr anchor="ctr">
                    <a:solidFill>
                      <a:schemeClr val="accent5">
                        <a:lumMod val="20000"/>
                        <a:lumOff val="80000"/>
                      </a:schemeClr>
                    </a:solidFill>
                  </a:tcPr>
                </a:tc>
                <a:tc vMerge="1">
                  <a:txBody>
                    <a:bodyPr/>
                    <a:lstStyle/>
                    <a:p>
                      <a:pPr algn="ct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extLst>
                  <a:ext uri="{0D108BD9-81ED-4DB2-BD59-A6C34878D82A}">
                    <a16:rowId xmlns:a16="http://schemas.microsoft.com/office/drawing/2014/main" val="4120203674"/>
                  </a:ext>
                </a:extLst>
              </a:tr>
              <a:tr h="621208">
                <a:tc rowSpan="2">
                  <a:txBody>
                    <a:bodyPr/>
                    <a:lstStyle/>
                    <a:p>
                      <a:pPr algn="ct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tc rowSpan="2">
                  <a:txBody>
                    <a:bodyPr/>
                    <a:lstStyle/>
                    <a:p>
                      <a:pPr algn="ctr"/>
                      <a:r>
                        <a:rPr lang="ru-RU" sz="1600" dirty="0">
                          <a:solidFill>
                            <a:schemeClr val="tx1"/>
                          </a:solidFill>
                          <a:latin typeface="Roboto" panose="02000000000000000000" pitchFamily="2" charset="0"/>
                          <a:ea typeface="Roboto" panose="02000000000000000000" pitchFamily="2" charset="0"/>
                          <a:cs typeface="Roboto" panose="02000000000000000000" pitchFamily="2" charset="0"/>
                        </a:rPr>
                        <a:t>Уур амьсгалын ногоон сан</a:t>
                      </a: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tc>
                  <a:txBody>
                    <a:bodyPr/>
                    <a:lstStyle/>
                    <a:p>
                      <a:pPr algn="ctr"/>
                      <a:r>
                        <a:rPr lang="mn-MN" sz="1600" dirty="0">
                          <a:solidFill>
                            <a:schemeClr val="tx1"/>
                          </a:solidFill>
                          <a:latin typeface="Roboto" panose="02000000000000000000" pitchFamily="2" charset="0"/>
                          <a:ea typeface="Roboto" panose="02000000000000000000" pitchFamily="2" charset="0"/>
                          <a:cs typeface="Roboto" panose="02000000000000000000" pitchFamily="2" charset="0"/>
                        </a:rPr>
                        <a:t>Зээл</a:t>
                      </a: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tc>
                  <a:txBody>
                    <a:bodyPr/>
                    <a:lstStyle/>
                    <a:p>
                      <a:pPr algn="ct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50.2 </a:t>
                      </a:r>
                      <a:r>
                        <a:rPr lang="mn-MN" sz="1600" dirty="0">
                          <a:solidFill>
                            <a:schemeClr val="tx1"/>
                          </a:solidFill>
                          <a:latin typeface="Roboto" panose="02000000000000000000" pitchFamily="2" charset="0"/>
                          <a:ea typeface="Roboto" panose="02000000000000000000" pitchFamily="2" charset="0"/>
                          <a:cs typeface="Roboto" panose="02000000000000000000" pitchFamily="2" charset="0"/>
                        </a:rPr>
                        <a:t>сая </a:t>
                      </a: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a:t>
                      </a:r>
                    </a:p>
                  </a:txBody>
                  <a:tcPr anchor="ctr">
                    <a:solidFill>
                      <a:schemeClr val="accent5">
                        <a:lumMod val="20000"/>
                        <a:lumOff val="80000"/>
                      </a:schemeClr>
                    </a:solidFill>
                  </a:tcPr>
                </a:tc>
                <a:tc vMerge="1">
                  <a:txBody>
                    <a:bodyPr/>
                    <a:lstStyle/>
                    <a:p>
                      <a:pPr algn="ct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extLst>
                  <a:ext uri="{0D108BD9-81ED-4DB2-BD59-A6C34878D82A}">
                    <a16:rowId xmlns:a16="http://schemas.microsoft.com/office/drawing/2014/main" val="1582306604"/>
                  </a:ext>
                </a:extLst>
              </a:tr>
              <a:tr h="621208">
                <a:tc vMerge="1">
                  <a:txBody>
                    <a:bodyPr/>
                    <a:lstStyle/>
                    <a:p>
                      <a:endParaRPr lang="en-US"/>
                    </a:p>
                  </a:txBody>
                  <a:tcPr/>
                </a:tc>
                <a:tc vMerge="1">
                  <a:txBody>
                    <a:bodyPr/>
                    <a:lstStyle/>
                    <a:p>
                      <a:pPr algn="ctr"/>
                      <a:endParaRPr lang="en-US"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solidFill>
                      <a:schemeClr val="accent5">
                        <a:lumMod val="20000"/>
                        <a:lumOff val="80000"/>
                      </a:schemeClr>
                    </a:solidFill>
                  </a:tcPr>
                </a:tc>
                <a:tc>
                  <a:txBody>
                    <a:bodyPr/>
                    <a:lstStyle/>
                    <a:p>
                      <a:pPr algn="ctr"/>
                      <a:r>
                        <a:rPr lang="mn-MN" sz="1600" dirty="0">
                          <a:solidFill>
                            <a:schemeClr val="tx1"/>
                          </a:solidFill>
                          <a:latin typeface="Roboto" panose="02000000000000000000" pitchFamily="2" charset="0"/>
                          <a:ea typeface="Roboto" panose="02000000000000000000" pitchFamily="2" charset="0"/>
                          <a:cs typeface="Roboto" panose="02000000000000000000" pitchFamily="2" charset="0"/>
                        </a:rPr>
                        <a:t>Буцалтгүй тусламж</a:t>
                      </a: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tc>
                  <a:txBody>
                    <a:bodyPr/>
                    <a:lstStyle/>
                    <a:p>
                      <a:pPr algn="ct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25 </a:t>
                      </a:r>
                      <a:r>
                        <a:rPr lang="mn-MN" sz="1600" dirty="0">
                          <a:solidFill>
                            <a:schemeClr val="tx1"/>
                          </a:solidFill>
                          <a:latin typeface="Roboto" panose="02000000000000000000" pitchFamily="2" charset="0"/>
                          <a:ea typeface="Roboto" panose="02000000000000000000" pitchFamily="2" charset="0"/>
                          <a:cs typeface="Roboto" panose="02000000000000000000" pitchFamily="2" charset="0"/>
                        </a:rPr>
                        <a:t>сая </a:t>
                      </a: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a:t>
                      </a:r>
                    </a:p>
                  </a:txBody>
                  <a:tcPr anchor="ctr">
                    <a:solidFill>
                      <a:schemeClr val="accent5">
                        <a:lumMod val="20000"/>
                        <a:lumOff val="80000"/>
                      </a:schemeClr>
                    </a:solidFill>
                  </a:tcPr>
                </a:tc>
                <a:tc vMerge="1">
                  <a:txBody>
                    <a:bodyPr/>
                    <a:lstStyle/>
                    <a:p>
                      <a:pPr algn="ct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extLst>
                  <a:ext uri="{0D108BD9-81ED-4DB2-BD59-A6C34878D82A}">
                    <a16:rowId xmlns:a16="http://schemas.microsoft.com/office/drawing/2014/main" val="3309725303"/>
                  </a:ext>
                </a:extLst>
              </a:tr>
              <a:tr h="621208">
                <a:tc rowSpan="2">
                  <a:txBody>
                    <a:bodyPr/>
                    <a:lstStyle/>
                    <a:p>
                      <a:pPr algn="ct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tc rowSpan="2">
                  <a:txBody>
                    <a:bodyPr/>
                    <a:lstStyle/>
                    <a:p>
                      <a:pPr algn="ctr"/>
                      <a:r>
                        <a:rPr lang="az-Cyrl-AZ" sz="1600" dirty="0">
                          <a:solidFill>
                            <a:schemeClr val="tx1"/>
                          </a:solidFill>
                          <a:latin typeface="Roboto" panose="02000000000000000000" pitchFamily="2" charset="0"/>
                          <a:ea typeface="Roboto" panose="02000000000000000000" pitchFamily="2" charset="0"/>
                          <a:cs typeface="Roboto" panose="02000000000000000000" pitchFamily="2" charset="0"/>
                        </a:rPr>
                        <a:t>Европын хөрөнгө оруулалтын банк</a:t>
                      </a: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tc>
                  <a:txBody>
                    <a:bodyPr/>
                    <a:lstStyle/>
                    <a:p>
                      <a:pPr algn="ctr"/>
                      <a:r>
                        <a:rPr lang="mn-MN" sz="1600" dirty="0">
                          <a:solidFill>
                            <a:schemeClr val="tx1"/>
                          </a:solidFill>
                          <a:latin typeface="Roboto" panose="02000000000000000000" pitchFamily="2" charset="0"/>
                          <a:ea typeface="Roboto" panose="02000000000000000000" pitchFamily="2" charset="0"/>
                          <a:cs typeface="Roboto" panose="02000000000000000000" pitchFamily="2" charset="0"/>
                        </a:rPr>
                        <a:t>Зээл</a:t>
                      </a: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tc>
                  <a:txBody>
                    <a:bodyPr/>
                    <a:lstStyle/>
                    <a:p>
                      <a:pPr algn="ct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52.9 </a:t>
                      </a:r>
                      <a:r>
                        <a:rPr lang="mn-MN" sz="1600" dirty="0">
                          <a:solidFill>
                            <a:schemeClr val="tx1"/>
                          </a:solidFill>
                          <a:latin typeface="Roboto" panose="02000000000000000000" pitchFamily="2" charset="0"/>
                          <a:ea typeface="Roboto" panose="02000000000000000000" pitchFamily="2" charset="0"/>
                          <a:cs typeface="Roboto" panose="02000000000000000000" pitchFamily="2" charset="0"/>
                        </a:rPr>
                        <a:t>сая </a:t>
                      </a: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a:t>
                      </a:r>
                    </a:p>
                  </a:txBody>
                  <a:tcPr anchor="ctr">
                    <a:solidFill>
                      <a:schemeClr val="accent5">
                        <a:lumMod val="20000"/>
                        <a:lumOff val="80000"/>
                      </a:schemeClr>
                    </a:solidFill>
                  </a:tcPr>
                </a:tc>
                <a:tc vMerge="1">
                  <a:txBody>
                    <a:bodyPr/>
                    <a:lstStyle/>
                    <a:p>
                      <a:pPr algn="ct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extLst>
                  <a:ext uri="{0D108BD9-81ED-4DB2-BD59-A6C34878D82A}">
                    <a16:rowId xmlns:a16="http://schemas.microsoft.com/office/drawing/2014/main" val="4035039081"/>
                  </a:ext>
                </a:extLst>
              </a:tr>
              <a:tr h="621208">
                <a:tc vMerge="1">
                  <a:txBody>
                    <a:bodyPr/>
                    <a:lstStyle/>
                    <a:p>
                      <a:endParaRPr lang="en-US"/>
                    </a:p>
                  </a:txBody>
                  <a:tcPr/>
                </a:tc>
                <a:tc vMerge="1">
                  <a:txBody>
                    <a:bodyPr/>
                    <a:lstStyle/>
                    <a:p>
                      <a:pPr algn="ctr"/>
                      <a:endParaRPr lang="en-US"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tc>
                  <a:txBody>
                    <a:bodyPr/>
                    <a:lstStyle/>
                    <a:p>
                      <a:pPr algn="ctr"/>
                      <a:r>
                        <a:rPr lang="mn-MN" sz="1600" dirty="0">
                          <a:solidFill>
                            <a:schemeClr val="tx1"/>
                          </a:solidFill>
                          <a:latin typeface="Roboto" panose="02000000000000000000" pitchFamily="2" charset="0"/>
                          <a:ea typeface="Roboto" panose="02000000000000000000" pitchFamily="2" charset="0"/>
                          <a:cs typeface="Roboto" panose="02000000000000000000" pitchFamily="2" charset="0"/>
                        </a:rPr>
                        <a:t>Буцалтгүй тусламж</a:t>
                      </a: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tc>
                  <a:txBody>
                    <a:bodyPr/>
                    <a:lstStyle/>
                    <a:p>
                      <a:pPr algn="ct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10.5 </a:t>
                      </a:r>
                      <a:r>
                        <a:rPr lang="mn-MN" sz="1600" dirty="0">
                          <a:solidFill>
                            <a:schemeClr val="tx1"/>
                          </a:solidFill>
                          <a:latin typeface="Roboto" panose="02000000000000000000" pitchFamily="2" charset="0"/>
                          <a:ea typeface="Roboto" panose="02000000000000000000" pitchFamily="2" charset="0"/>
                          <a:cs typeface="Roboto" panose="02000000000000000000" pitchFamily="2" charset="0"/>
                        </a:rPr>
                        <a:t>сая </a:t>
                      </a: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a:t>
                      </a:r>
                    </a:p>
                  </a:txBody>
                  <a:tcPr anchor="ctr">
                    <a:solidFill>
                      <a:schemeClr val="accent5">
                        <a:lumMod val="20000"/>
                        <a:lumOff val="80000"/>
                      </a:schemeClr>
                    </a:solidFill>
                  </a:tcPr>
                </a:tc>
                <a:tc vMerge="1">
                  <a:txBody>
                    <a:bodyPr/>
                    <a:lstStyle/>
                    <a:p>
                      <a:pPr algn="ct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extLst>
                  <a:ext uri="{0D108BD9-81ED-4DB2-BD59-A6C34878D82A}">
                    <a16:rowId xmlns:a16="http://schemas.microsoft.com/office/drawing/2014/main" val="2808152065"/>
                  </a:ext>
                </a:extLst>
              </a:tr>
              <a:tr h="621208">
                <a:tc>
                  <a:txBody>
                    <a:bodyPr/>
                    <a:lstStyle/>
                    <a:p>
                      <a:pPr algn="ct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tc gridSpan="2">
                  <a:txBody>
                    <a:bodyPr/>
                    <a:lstStyle/>
                    <a:p>
                      <a:pPr algn="ctr"/>
                      <a:r>
                        <a:rPr lang="mn-MN" sz="1600" dirty="0">
                          <a:solidFill>
                            <a:schemeClr val="tx1"/>
                          </a:solidFill>
                          <a:latin typeface="Roboto" panose="02000000000000000000" pitchFamily="2" charset="0"/>
                          <a:ea typeface="Roboto" panose="02000000000000000000" pitchFamily="2" charset="0"/>
                          <a:cs typeface="Roboto" panose="02000000000000000000" pitchFamily="2" charset="0"/>
                        </a:rPr>
                        <a:t>Монгол Улсын Засгийн газар</a:t>
                      </a: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tc hMerge="1">
                  <a:txBody>
                    <a:bodyPr/>
                    <a:lstStyle/>
                    <a:p>
                      <a:pPr algn="ctr"/>
                      <a:endParaRPr lang="en-US"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tc>
                  <a:txBody>
                    <a:bodyPr/>
                    <a:lstStyle/>
                    <a:p>
                      <a:pPr algn="ct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20.7 </a:t>
                      </a:r>
                      <a:r>
                        <a:rPr lang="mn-MN" sz="1600" dirty="0">
                          <a:solidFill>
                            <a:schemeClr val="tx1"/>
                          </a:solidFill>
                          <a:latin typeface="Roboto" panose="02000000000000000000" pitchFamily="2" charset="0"/>
                          <a:ea typeface="Roboto" panose="02000000000000000000" pitchFamily="2" charset="0"/>
                          <a:cs typeface="Roboto" panose="02000000000000000000" pitchFamily="2" charset="0"/>
                        </a:rPr>
                        <a:t>сая </a:t>
                      </a: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a:t>
                      </a:r>
                    </a:p>
                  </a:txBody>
                  <a:tcPr anchor="ctr">
                    <a:solidFill>
                      <a:schemeClr val="accent5">
                        <a:lumMod val="20000"/>
                        <a:lumOff val="80000"/>
                      </a:schemeClr>
                    </a:solidFill>
                  </a:tcPr>
                </a:tc>
                <a:tc vMerge="1">
                  <a:txBody>
                    <a:bodyPr/>
                    <a:lstStyle/>
                    <a:p>
                      <a:pPr algn="ct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extLst>
                  <a:ext uri="{0D108BD9-81ED-4DB2-BD59-A6C34878D82A}">
                    <a16:rowId xmlns:a16="http://schemas.microsoft.com/office/drawing/2014/main" val="1754931959"/>
                  </a:ext>
                </a:extLst>
              </a:tr>
              <a:tr h="621208">
                <a:tc>
                  <a:txBody>
                    <a:bodyPr/>
                    <a:lstStyle/>
                    <a:p>
                      <a:pPr algn="ct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tc gridSpan="2">
                  <a:txBody>
                    <a:bodyPr/>
                    <a:lstStyle/>
                    <a:p>
                      <a:pPr algn="ctr"/>
                      <a:r>
                        <a:rPr lang="az-Cyrl-AZ" sz="1600" dirty="0">
                          <a:solidFill>
                            <a:schemeClr val="tx1"/>
                          </a:solidFill>
                          <a:latin typeface="Roboto" panose="02000000000000000000" pitchFamily="2" charset="0"/>
                          <a:ea typeface="Roboto" panose="02000000000000000000" pitchFamily="2" charset="0"/>
                          <a:cs typeface="Roboto" panose="02000000000000000000" pitchFamily="2" charset="0"/>
                        </a:rPr>
                        <a:t>Хувийн хэвшил, банкны салбар болон бусад төсөлд оролцогч талууд</a:t>
                      </a: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tc hMerge="1">
                  <a:txBody>
                    <a:bodyPr/>
                    <a:lstStyle/>
                    <a:p>
                      <a:pPr algn="ctr"/>
                      <a:endParaRPr lang="en-US"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tc>
                  <a:txBody>
                    <a:bodyPr/>
                    <a:lstStyle/>
                    <a:p>
                      <a:pPr algn="ct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17.7 </a:t>
                      </a:r>
                      <a:r>
                        <a:rPr lang="mn-MN" sz="1600" dirty="0">
                          <a:solidFill>
                            <a:schemeClr val="tx1"/>
                          </a:solidFill>
                          <a:latin typeface="Roboto" panose="02000000000000000000" pitchFamily="2" charset="0"/>
                          <a:ea typeface="Roboto" panose="02000000000000000000" pitchFamily="2" charset="0"/>
                          <a:cs typeface="Roboto" panose="02000000000000000000" pitchFamily="2" charset="0"/>
                        </a:rPr>
                        <a:t>сая </a:t>
                      </a: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a:t>
                      </a:r>
                    </a:p>
                  </a:txBody>
                  <a:tcPr anchor="ctr">
                    <a:solidFill>
                      <a:schemeClr val="accent5">
                        <a:lumMod val="20000"/>
                        <a:lumOff val="80000"/>
                      </a:schemeClr>
                    </a:solidFill>
                  </a:tcPr>
                </a:tc>
                <a:tc vMerge="1">
                  <a:txBody>
                    <a:bodyPr/>
                    <a:lstStyle/>
                    <a:p>
                      <a:pPr algn="ctr"/>
                      <a:endParaRPr lang="en-US" sz="16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anchor="ctr">
                    <a:solidFill>
                      <a:schemeClr val="accent5">
                        <a:lumMod val="20000"/>
                        <a:lumOff val="80000"/>
                      </a:schemeClr>
                    </a:solidFill>
                  </a:tcPr>
                </a:tc>
                <a:extLst>
                  <a:ext uri="{0D108BD9-81ED-4DB2-BD59-A6C34878D82A}">
                    <a16:rowId xmlns:a16="http://schemas.microsoft.com/office/drawing/2014/main" val="2007869624"/>
                  </a:ext>
                </a:extLst>
              </a:tr>
            </a:tbl>
          </a:graphicData>
        </a:graphic>
      </p:graphicFrame>
      <p:pic>
        <p:nvPicPr>
          <p:cNvPr id="19" name="Picture 2">
            <a:extLst>
              <a:ext uri="{FF2B5EF4-FFF2-40B4-BE49-F238E27FC236}">
                <a16:creationId xmlns:a16="http://schemas.microsoft.com/office/drawing/2014/main" id="{B4084321-026C-E699-4730-5E6C9B80590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29826" y="1646688"/>
            <a:ext cx="1122660" cy="1122660"/>
          </a:xfrm>
          <a:prstGeom prst="rect">
            <a:avLst/>
          </a:prstGeom>
          <a:noFill/>
          <a:ln w="3175">
            <a:solidFill>
              <a:schemeClr val="bg1"/>
            </a:solidFill>
          </a:ln>
          <a:extLst>
            <a:ext uri="{909E8E84-426E-40DD-AFC4-6F175D3DCCD1}">
              <a14:hiddenFill xmlns:a14="http://schemas.microsoft.com/office/drawing/2010/main">
                <a:solidFill>
                  <a:srgbClr val="FFFFFF"/>
                </a:solidFill>
              </a14:hiddenFill>
            </a:ext>
          </a:extLst>
        </p:spPr>
      </p:pic>
      <p:pic>
        <p:nvPicPr>
          <p:cNvPr id="22" name="Graphic 21">
            <a:extLst>
              <a:ext uri="{FF2B5EF4-FFF2-40B4-BE49-F238E27FC236}">
                <a16:creationId xmlns:a16="http://schemas.microsoft.com/office/drawing/2014/main" id="{2E0FC72F-B16D-34F8-E300-0BAEE0A4B26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253626" y="2930854"/>
            <a:ext cx="1308346" cy="877882"/>
          </a:xfrm>
          <a:prstGeom prst="rect">
            <a:avLst/>
          </a:prstGeom>
        </p:spPr>
      </p:pic>
      <p:pic>
        <p:nvPicPr>
          <p:cNvPr id="25" name="Picture 24">
            <a:extLst>
              <a:ext uri="{FF2B5EF4-FFF2-40B4-BE49-F238E27FC236}">
                <a16:creationId xmlns:a16="http://schemas.microsoft.com/office/drawing/2014/main" id="{DDB12898-11F8-3F25-AE4D-457F5B4FB2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5015" y="4129672"/>
            <a:ext cx="1124771" cy="927058"/>
          </a:xfrm>
          <a:prstGeom prst="rect">
            <a:avLst/>
          </a:prstGeom>
        </p:spPr>
      </p:pic>
      <p:pic>
        <p:nvPicPr>
          <p:cNvPr id="28" name="Picture 27">
            <a:extLst>
              <a:ext uri="{FF2B5EF4-FFF2-40B4-BE49-F238E27FC236}">
                <a16:creationId xmlns:a16="http://schemas.microsoft.com/office/drawing/2014/main" id="{88F4BBFB-3444-CCB5-FC25-7B48EECE2659}"/>
              </a:ext>
            </a:extLst>
          </p:cNvPr>
          <p:cNvPicPr>
            <a:picLocks noChangeAspect="1"/>
          </p:cNvPicPr>
          <p:nvPr/>
        </p:nvPicPr>
        <p:blipFill>
          <a:blip r:embed="rId6"/>
          <a:stretch>
            <a:fillRect/>
          </a:stretch>
        </p:blipFill>
        <p:spPr>
          <a:xfrm>
            <a:off x="315015" y="5407086"/>
            <a:ext cx="1129099" cy="1117539"/>
          </a:xfrm>
          <a:prstGeom prst="rect">
            <a:avLst/>
          </a:prstGeom>
        </p:spPr>
      </p:pic>
    </p:spTree>
    <p:extLst>
      <p:ext uri="{BB962C8B-B14F-4D97-AF65-F5344CB8AC3E}">
        <p14:creationId xmlns:p14="http://schemas.microsoft.com/office/powerpoint/2010/main" val="230889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76F937A-B076-FB62-937C-4F860B8C9B3A}"/>
              </a:ext>
            </a:extLst>
          </p:cNvPr>
          <p:cNvSpPr txBox="1"/>
          <p:nvPr/>
        </p:nvSpPr>
        <p:spPr>
          <a:xfrm>
            <a:off x="7984087" y="236293"/>
            <a:ext cx="3231975"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n-MN" sz="1800" b="0" i="0" u="none" strike="noStrike" kern="1200" cap="none" spc="0" normalizeH="0" baseline="0" noProof="0" dirty="0">
                <a:ln>
                  <a:noFill/>
                </a:ln>
                <a:solidFill>
                  <a:srgbClr val="1A0E75"/>
                </a:solidFill>
                <a:effectLst/>
                <a:uLnTx/>
                <a:uFillTx/>
                <a:latin typeface="Roboto Bold" panose="02000000000000000000" pitchFamily="2" charset="0"/>
                <a:ea typeface="Roboto Bold" panose="02000000000000000000" pitchFamily="2" charset="0"/>
                <a:cs typeface="Roboto Bold" panose="02000000000000000000" pitchFamily="2" charset="0"/>
              </a:rPr>
              <a:t>ХӨТӨЛБӨРИЙН 1-Р ҮЕ ШАТ</a:t>
            </a:r>
            <a:endParaRPr kumimoji="0" lang="en-US" sz="1800" b="0" i="0" u="none" strike="noStrike" kern="1200" cap="none" spc="0" normalizeH="0" baseline="0" noProof="0" dirty="0">
              <a:ln>
                <a:noFill/>
              </a:ln>
              <a:solidFill>
                <a:srgbClr val="1A0E75"/>
              </a:solidFill>
              <a:effectLst/>
              <a:uLnTx/>
              <a:uFillTx/>
              <a:latin typeface="Roboto Bold" panose="02000000000000000000" pitchFamily="2" charset="0"/>
              <a:ea typeface="Roboto Bold" panose="02000000000000000000" pitchFamily="2" charset="0"/>
              <a:cs typeface="Roboto Bold" panose="02000000000000000000" pitchFamily="2" charset="0"/>
            </a:endParaRPr>
          </a:p>
        </p:txBody>
      </p:sp>
      <p:pic>
        <p:nvPicPr>
          <p:cNvPr id="2" name="Picture 1">
            <a:extLst>
              <a:ext uri="{FF2B5EF4-FFF2-40B4-BE49-F238E27FC236}">
                <a16:creationId xmlns:a16="http://schemas.microsoft.com/office/drawing/2014/main" id="{76C470CD-3E44-415F-7682-17CC30B8FE0C}"/>
              </a:ext>
            </a:extLst>
          </p:cNvPr>
          <p:cNvPicPr>
            <a:picLocks noChangeAspect="1"/>
          </p:cNvPicPr>
          <p:nvPr/>
        </p:nvPicPr>
        <p:blipFill>
          <a:blip r:embed="rId3"/>
          <a:stretch>
            <a:fillRect/>
          </a:stretch>
        </p:blipFill>
        <p:spPr>
          <a:xfrm>
            <a:off x="332491" y="980135"/>
            <a:ext cx="4362066" cy="5667768"/>
          </a:xfrm>
          <a:prstGeom prst="rect">
            <a:avLst/>
          </a:prstGeom>
        </p:spPr>
      </p:pic>
      <p:sp>
        <p:nvSpPr>
          <p:cNvPr id="3" name="TextBox 2">
            <a:extLst>
              <a:ext uri="{FF2B5EF4-FFF2-40B4-BE49-F238E27FC236}">
                <a16:creationId xmlns:a16="http://schemas.microsoft.com/office/drawing/2014/main" id="{B273C417-843B-4C62-5D5B-AD6E24D841EB}"/>
              </a:ext>
            </a:extLst>
          </p:cNvPr>
          <p:cNvSpPr txBox="1"/>
          <p:nvPr/>
        </p:nvSpPr>
        <p:spPr>
          <a:xfrm>
            <a:off x="4694557" y="989396"/>
            <a:ext cx="7164952" cy="5632311"/>
          </a:xfrm>
          <a:prstGeom prst="rect">
            <a:avLst/>
          </a:prstGeom>
          <a:noFill/>
        </p:spPr>
        <p:txBody>
          <a:bodyPr wrap="square">
            <a:spAutoFit/>
          </a:bodyPr>
          <a:lstStyle/>
          <a:p>
            <a:pPr marL="0" marR="0" lvl="0" indent="0" algn="just" defTabSz="914400" rtl="0" eaLnBrk="1" fontAlgn="base" latinLnBrk="0" hangingPunct="1">
              <a:lnSpc>
                <a:spcPct val="100000"/>
              </a:lnSpc>
              <a:spcBef>
                <a:spcPts val="0"/>
              </a:spcBef>
              <a:spcAft>
                <a:spcPts val="0"/>
              </a:spcAft>
              <a:buClrTx/>
              <a:buSzTx/>
              <a:buFontTx/>
              <a:buNone/>
              <a:tabLst/>
              <a:defRPr/>
            </a:pPr>
            <a:r>
              <a:rPr kumimoji="0" lang="mn-MN" sz="1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Бүрэлдэхүүн хэсэг 1:</a:t>
            </a:r>
            <a:r>
              <a:rPr kumimoji="0" lang="mn-MN" sz="12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mn-MN" sz="1200" b="0" i="0" u="sng"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Ховд, Баян-Өлгий, Увс аймгийн төвүүд болон 2 сум дундын төвд </a:t>
            </a:r>
            <a:r>
              <a:rPr kumimoji="0" lang="mn-MN" sz="12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зам, шугам, сүлжээ, усан сан, үерийн усны хамгаалалтын байгууламж, ариутгах татуурга гэх мэт дэд бүтцийн бүтээн байгуулалт, агропарк, олон нийтийн төв, оюутны дотуур байр, спорт комплекс зэрэг нийгмийн дэд бүтцийн бүтээн байгуулалтууд, ухаалах газрын менежментийн систем зэрэг хийгдэнэ.</a:t>
            </a:r>
          </a:p>
          <a:p>
            <a:pPr marL="0" marR="0" lvl="0" indent="0" algn="just" defTabSz="914400" rtl="0" eaLnBrk="1" fontAlgn="base" latinLnBrk="0" hangingPunct="1">
              <a:lnSpc>
                <a:spcPct val="100000"/>
              </a:lnSpc>
              <a:spcBef>
                <a:spcPts val="0"/>
              </a:spcBef>
              <a:spcAft>
                <a:spcPts val="0"/>
              </a:spcAft>
              <a:buClrTx/>
              <a:buSzTx/>
              <a:buFontTx/>
              <a:buNone/>
              <a:tabLst/>
              <a:defRPr/>
            </a:pPr>
            <a:endParaRPr kumimoji="0" lang="mn-MN" sz="12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mn-MN" sz="1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Бүрэлдэхүүн хэсэг 2: </a:t>
            </a:r>
            <a:r>
              <a:rPr kumimoji="0" lang="mn-MN" sz="12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Бэлчээр ашиглагчдын хэсгүүд байгуулж, 90 орчим жижиг төсөлд дэд бүтэц, тоног төхөөрөмжийн хөрөнгө оруулалт хийх, сумын, сум дундын, аймгийн, бүсийн түвшинд хоршоо байгуулах, мал эмнэлгийн үйлчилгээ, мөшгих тогтолцоонд шаардлагатай тоног төхөөрөмж нийлүүлэх, мал эмнэлгийн лаборатори, хорио цээрийн байгууламж барих, тэжээлийн ургамал тариалахад шаардагдах 4 услалтын систем байгуулах зэрэг ажлууд хийгдэнэ.</a:t>
            </a:r>
          </a:p>
          <a:p>
            <a:pPr marL="0" marR="0" lvl="0" indent="0" algn="just" defTabSz="914400" rtl="0" eaLnBrk="1" fontAlgn="base" latinLnBrk="0" hangingPunct="1">
              <a:lnSpc>
                <a:spcPct val="100000"/>
              </a:lnSpc>
              <a:spcBef>
                <a:spcPts val="0"/>
              </a:spcBef>
              <a:spcAft>
                <a:spcPts val="0"/>
              </a:spcAft>
              <a:buClrTx/>
              <a:buSzTx/>
              <a:buFontTx/>
              <a:buNone/>
              <a:tabLst/>
              <a:defRPr/>
            </a:pPr>
            <a:endParaRPr kumimoji="0" lang="mn-MN" sz="1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mn-MN" sz="1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Бүрэлдэхүүн хэсэг 3: </a:t>
            </a:r>
            <a:r>
              <a:rPr kumimoji="0" lang="mn-MN" sz="12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МАА-н бизнесийн өртгийн сүлжээг төрөлжүүлэх чиглэлээр үйл ажиллагаа явуулж буй гэрчилгээтэй малчид, малчдын хоршоод, бусад бизнесийн түншүүдэд  арилжааны банкуудаас доогуур хүүтэй, зээлийн хугацаа болон зээлийн үндсэн төлбөрөөс чөлөөлөгдөх хугацаа урт, үйлдвэрлэлийн мөчлөг, улирлын шинж чанарыг харгалзан үзэж эргэн төлөлтийн хугацааг тохируулах боломжтой хөрөнгө оруулалтыг нэмэгдүүлэх зээлийг, зээлийн батлан даалтын хэрэгслийг ашиглаж олгоно.</a:t>
            </a:r>
          </a:p>
          <a:p>
            <a:pPr marL="0" marR="0" lvl="0" indent="0" algn="just" defTabSz="914400" rtl="0" eaLnBrk="1" fontAlgn="base" latinLnBrk="0" hangingPunct="1">
              <a:lnSpc>
                <a:spcPct val="100000"/>
              </a:lnSpc>
              <a:spcBef>
                <a:spcPts val="0"/>
              </a:spcBef>
              <a:spcAft>
                <a:spcPts val="0"/>
              </a:spcAft>
              <a:buClrTx/>
              <a:buSzTx/>
              <a:buFontTx/>
              <a:buNone/>
              <a:tabLst/>
              <a:defRPr/>
            </a:pPr>
            <a:endParaRPr kumimoji="0" lang="mn-MN" sz="12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mn-MN" sz="1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Бүрэлдэхүүн хэсэг 4: </a:t>
            </a:r>
            <a:r>
              <a:rPr kumimoji="0" lang="mn-MN" sz="12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Төслийн менежментийн чадавхыг бэхжүүлэх, тогтвортой хот байгуулалт, эрчим хүчний хэмнэлттэй орон сууц, дэд бүтцийн үйлчилгээний менежментийг сайжруулах, нүүрс хүчлийн хийн ялгарал багатай, уур амьсгалын өөрчлөлтөд тэсвэртэй бэлчээр, хөдөө, аж ахуйн менежментийг бэхжүүлэх, агро бизнесийн санхүүжилтийн чадавх нэмэгдүүлэх болон бусад бодлогын дэмжлэг үзүүлэх ажлууд хийгдэнэ.</a:t>
            </a:r>
            <a:endParaRPr kumimoji="0" lang="mn-MN" sz="1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endParaRPr kumimoji="0" lang="mn-MN" sz="1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mn-MN" sz="1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Хугацаа: </a:t>
            </a:r>
            <a:r>
              <a:rPr kumimoji="0" lang="en-US" sz="12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2024</a:t>
            </a:r>
            <a:r>
              <a:rPr kumimoji="0" lang="mn-MN" sz="12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 </a:t>
            </a:r>
            <a:r>
              <a:rPr kumimoji="0" lang="en-US" sz="12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2029</a:t>
            </a:r>
            <a:r>
              <a:rPr kumimoji="0" lang="mn-MN" sz="12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a:t>
            </a:r>
          </a:p>
          <a:p>
            <a:pPr marL="0" marR="0" lvl="0" indent="0" algn="just" defTabSz="914400" rtl="0" eaLnBrk="1" fontAlgn="base" latinLnBrk="0" hangingPunct="1">
              <a:lnSpc>
                <a:spcPct val="100000"/>
              </a:lnSpc>
              <a:spcBef>
                <a:spcPts val="0"/>
              </a:spcBef>
              <a:spcAft>
                <a:spcPts val="0"/>
              </a:spcAft>
              <a:buClrTx/>
              <a:buSzTx/>
              <a:buFontTx/>
              <a:buNone/>
              <a:tabLst/>
              <a:defRPr/>
            </a:pPr>
            <a:endParaRPr kumimoji="0" lang="mn-MN" sz="1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mn-MN" sz="1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Санхүүжилт:</a:t>
            </a: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mn-MN" sz="12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270 сая ам.доллар</a:t>
            </a:r>
            <a:endPar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270818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0B91F5-47E1-D607-BBBD-B4D9419A8EB2}"/>
              </a:ext>
            </a:extLst>
          </p:cNvPr>
          <p:cNvSpPr>
            <a:spLocks noGrp="1"/>
          </p:cNvSpPr>
          <p:nvPr>
            <p:ph idx="1"/>
          </p:nvPr>
        </p:nvSpPr>
        <p:spPr>
          <a:xfrm>
            <a:off x="369570" y="1470501"/>
            <a:ext cx="6042660" cy="4351338"/>
          </a:xfrm>
        </p:spPr>
        <p:txBody>
          <a:bodyPr>
            <a:normAutofit fontScale="92500" lnSpcReduction="10000"/>
          </a:bodyPr>
          <a:lstStyle/>
          <a:p>
            <a:r>
              <a:rPr lang="mn-MN" dirty="0">
                <a:latin typeface="Times New Roman" panose="02020603050405020304" pitchFamily="18" charset="0"/>
                <a:cs typeface="Times New Roman" panose="02020603050405020304" pitchFamily="18" charset="0"/>
              </a:rPr>
              <a:t>Монголын газар нутгийн 80%-ийг бүрдүүлдэг сэрүүн хээрийн бэлчээрийн экосистем 129.0 сая газар талбай эзэлдэг.</a:t>
            </a:r>
          </a:p>
          <a:p>
            <a:r>
              <a:rPr lang="mn-MN" dirty="0">
                <a:latin typeface="Times New Roman" panose="02020603050405020304" pitchFamily="18" charset="0"/>
                <a:cs typeface="Times New Roman" panose="02020603050405020304" pitchFamily="18" charset="0"/>
              </a:rPr>
              <a:t>Эрдэмтэдийн судалгаанаас үзэхэд:</a:t>
            </a:r>
            <a:endParaRPr lang="en-US" dirty="0">
              <a:latin typeface="Times New Roman" panose="02020603050405020304" pitchFamily="18" charset="0"/>
              <a:cs typeface="Times New Roman" panose="02020603050405020304" pitchFamily="18" charset="0"/>
            </a:endParaRPr>
          </a:p>
          <a:p>
            <a:pPr lvl="1"/>
            <a:r>
              <a:rPr lang="mn-MN" dirty="0">
                <a:latin typeface="Times New Roman" panose="02020603050405020304" pitchFamily="18" charset="0"/>
                <a:cs typeface="Times New Roman" panose="02020603050405020304" pitchFamily="18" charset="0"/>
              </a:rPr>
              <a:t>Жилдээ 37.5-125.0 сая тонн СО2е буюу карбон шингээдэг.</a:t>
            </a:r>
          </a:p>
          <a:p>
            <a:pPr lvl="1"/>
            <a:r>
              <a:rPr lang="mn-MN" dirty="0">
                <a:latin typeface="Times New Roman" panose="02020603050405020304" pitchFamily="18" charset="0"/>
                <a:cs typeface="Times New Roman" panose="02020603050405020304" pitchFamily="18" charset="0"/>
              </a:rPr>
              <a:t>Бэлчээрийн хөрсний гүнд </a:t>
            </a:r>
            <a:r>
              <a:rPr lang="en-US" dirty="0">
                <a:latin typeface="Times New Roman" panose="02020603050405020304" pitchFamily="18" charset="0"/>
                <a:cs typeface="Times New Roman" panose="02020603050405020304" pitchFamily="18" charset="0"/>
              </a:rPr>
              <a:t>1.5-2.5 </a:t>
            </a:r>
            <a:r>
              <a:rPr lang="mn-MN" dirty="0">
                <a:latin typeface="Times New Roman" panose="02020603050405020304" pitchFamily="18" charset="0"/>
                <a:cs typeface="Times New Roman" panose="02020603050405020304" pitchFamily="18" charset="0"/>
              </a:rPr>
              <a:t>тэрбум тонн карбон хуримтлагдсан байна.</a:t>
            </a:r>
            <a:r>
              <a:rPr lang="en-US" dirty="0">
                <a:latin typeface="Times New Roman" panose="02020603050405020304" pitchFamily="18" charset="0"/>
                <a:cs typeface="Times New Roman" panose="02020603050405020304" pitchFamily="18" charset="0"/>
              </a:rPr>
              <a:t> </a:t>
            </a:r>
            <a:endParaRPr lang="mn-MN" dirty="0">
              <a:latin typeface="Times New Roman" panose="02020603050405020304" pitchFamily="18" charset="0"/>
              <a:cs typeface="Times New Roman" panose="02020603050405020304" pitchFamily="18" charset="0"/>
            </a:endParaRPr>
          </a:p>
          <a:p>
            <a:pPr lvl="1"/>
            <a:r>
              <a:rPr lang="mn-MN" dirty="0">
                <a:latin typeface="Times New Roman" panose="02020603050405020304" pitchFamily="18" charset="0"/>
                <a:cs typeface="Times New Roman" panose="02020603050405020304" pitchFamily="18" charset="0"/>
              </a:rPr>
              <a:t>Талхагдсан бэлчээр жилдээ </a:t>
            </a:r>
            <a:r>
              <a:rPr lang="en-US" dirty="0">
                <a:latin typeface="Times New Roman" panose="02020603050405020304" pitchFamily="18" charset="0"/>
                <a:cs typeface="Times New Roman" panose="02020603050405020304" pitchFamily="18" charset="0"/>
              </a:rPr>
              <a:t>0.5-1.5 </a:t>
            </a:r>
            <a:r>
              <a:rPr lang="mn-MN" dirty="0">
                <a:latin typeface="Times New Roman" panose="02020603050405020304" pitchFamily="18" charset="0"/>
                <a:cs typeface="Times New Roman" panose="02020603050405020304" pitchFamily="18" charset="0"/>
              </a:rPr>
              <a:t>тонн/га карбон алдана. </a:t>
            </a:r>
            <a:endParaRPr lang="en-US" dirty="0">
              <a:latin typeface="Times New Roman" panose="02020603050405020304" pitchFamily="18" charset="0"/>
              <a:cs typeface="Times New Roman" panose="02020603050405020304" pitchFamily="18" charset="0"/>
            </a:endParaRPr>
          </a:p>
          <a:p>
            <a:pPr lvl="1"/>
            <a:r>
              <a:rPr lang="mn-MN" dirty="0">
                <a:latin typeface="Times New Roman" panose="02020603050405020304" pitchFamily="18" charset="0"/>
                <a:cs typeface="Times New Roman" panose="02020603050405020304" pitchFamily="18" charset="0"/>
              </a:rPr>
              <a:t>Сэргэсэн бэлчээр жилдээ </a:t>
            </a:r>
            <a:r>
              <a:rPr lang="en-US" dirty="0">
                <a:latin typeface="Times New Roman" panose="02020603050405020304" pitchFamily="18" charset="0"/>
                <a:cs typeface="Times New Roman" panose="02020603050405020304" pitchFamily="18" charset="0"/>
              </a:rPr>
              <a:t>0.3-1.235 </a:t>
            </a:r>
            <a:r>
              <a:rPr lang="mn-MN" dirty="0">
                <a:latin typeface="Times New Roman" panose="02020603050405020304" pitchFamily="18" charset="0"/>
                <a:cs typeface="Times New Roman" panose="02020603050405020304" pitchFamily="18" charset="0"/>
              </a:rPr>
              <a:t>тонн/га карбон нэмж шингээнэ. </a:t>
            </a: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sp>
        <p:nvSpPr>
          <p:cNvPr id="5" name="Title 4">
            <a:extLst>
              <a:ext uri="{FF2B5EF4-FFF2-40B4-BE49-F238E27FC236}">
                <a16:creationId xmlns:a16="http://schemas.microsoft.com/office/drawing/2014/main" id="{6EF5D6A4-A9B4-1B1F-E9E0-776C48D355C5}"/>
              </a:ext>
            </a:extLst>
          </p:cNvPr>
          <p:cNvSpPr>
            <a:spLocks noGrp="1"/>
          </p:cNvSpPr>
          <p:nvPr>
            <p:ph type="title"/>
          </p:nvPr>
        </p:nvSpPr>
        <p:spPr>
          <a:xfrm>
            <a:off x="369570" y="475456"/>
            <a:ext cx="10420350" cy="906614"/>
          </a:xfrm>
        </p:spPr>
        <p:txBody>
          <a:bodyPr>
            <a:noAutofit/>
          </a:bodyPr>
          <a:lstStyle/>
          <a:p>
            <a:r>
              <a:rPr lang="mn-MN" sz="2800" b="1" dirty="0">
                <a:latin typeface="Times New Roman" panose="02020603050405020304" pitchFamily="18" charset="0"/>
                <a:cs typeface="Times New Roman" panose="02020603050405020304" pitchFamily="18" charset="0"/>
              </a:rPr>
              <a:t>Үндэсний Тодорхойлсон Хувь Нэмэр 3.0:</a:t>
            </a:r>
            <a:br>
              <a:rPr lang="mn-MN" sz="2800" b="1" dirty="0">
                <a:latin typeface="Times New Roman" panose="02020603050405020304" pitchFamily="18" charset="0"/>
                <a:cs typeface="Times New Roman" panose="02020603050405020304" pitchFamily="18" charset="0"/>
              </a:rPr>
            </a:br>
            <a:r>
              <a:rPr lang="mn-MN" sz="2400" dirty="0">
                <a:latin typeface="Times New Roman" panose="02020603050405020304" pitchFamily="18" charset="0"/>
                <a:cs typeface="Times New Roman" panose="02020603050405020304" pitchFamily="18" charset="0"/>
              </a:rPr>
              <a:t>Бэлчээрийн хүлэмжийн хийн шингээлтийг нэмэгдүүлэх нөхцөлт зорилт.</a:t>
            </a:r>
            <a:endParaRPr lang="en-US" sz="2400"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3C1D9598-8874-0760-2799-DA50BB4EF355}"/>
              </a:ext>
            </a:extLst>
          </p:cNvPr>
          <p:cNvPicPr>
            <a:picLocks noChangeAspect="1"/>
          </p:cNvPicPr>
          <p:nvPr/>
        </p:nvPicPr>
        <p:blipFill>
          <a:blip r:embed="rId2"/>
          <a:stretch>
            <a:fillRect/>
          </a:stretch>
        </p:blipFill>
        <p:spPr>
          <a:xfrm>
            <a:off x="6686550" y="1470501"/>
            <a:ext cx="4862560" cy="3307987"/>
          </a:xfrm>
          <a:prstGeom prst="rect">
            <a:avLst/>
          </a:prstGeom>
        </p:spPr>
      </p:pic>
    </p:spTree>
    <p:extLst>
      <p:ext uri="{BB962C8B-B14F-4D97-AF65-F5344CB8AC3E}">
        <p14:creationId xmlns:p14="http://schemas.microsoft.com/office/powerpoint/2010/main" val="3207536972"/>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115af50e-efb3-4a0e-b425-875ff625e09e" ContentTypeId="0x010100A3BFD338C4D69F46BE33AA49AB508701"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FastMetadata xmlns="b5ba5460-f352-4233-bd36-2b88dc01cbca" xsi:nil="true"/>
    <MediaServiceMetadata xmlns="b5ba5460-f352-4233-bd36-2b88dc01cbca" xsi:nil="true"/>
    <lcf76f155ced4ddcb4097134ff3c332f xmlns="b5ba5460-f352-4233-bd36-2b88dc01cbca">
      <Terms xmlns="http://schemas.microsoft.com/office/infopath/2007/PartnerControls"/>
    </lcf76f155ced4ddcb4097134ff3c332f>
    <ADBDocumentDate xmlns="c1fdd505-2570-46c2-bd04-3e0f2d874cf5" xsi:nil="true"/>
    <ADBMonth xmlns="c1fdd505-2570-46c2-bd04-3e0f2d874cf5" xsi:nil="true"/>
    <hca2169e3b0945318411f30479ba40c8 xmlns="c1fdd505-2570-46c2-bd04-3e0f2d874cf5">
      <Terms xmlns="http://schemas.microsoft.com/office/infopath/2007/PartnerControls"/>
    </hca2169e3b0945318411f30479ba40c8>
    <j78542b1fffc4a1c84659474212e3133 xmlns="c1fdd505-2570-46c2-bd04-3e0f2d874cf5">
      <Terms xmlns="http://schemas.microsoft.com/office/infopath/2007/PartnerControls">
        <TermInfo xmlns="http://schemas.microsoft.com/office/infopath/2007/PartnerControls">
          <TermName xmlns="http://schemas.microsoft.com/office/infopath/2007/PartnerControls">ERCD</TermName>
          <TermId xmlns="http://schemas.microsoft.com/office/infopath/2007/PartnerControls">ab3ec0c9-2ce1-477e-8dd0-15d1f7f6b467</TermId>
        </TermInfo>
      </Terms>
    </j78542b1fffc4a1c84659474212e3133>
    <ia017ac09b1942648b563fe0b2b14d52 xmlns="c1fdd505-2570-46c2-bd04-3e0f2d874cf5">
      <Terms xmlns="http://schemas.microsoft.com/office/infopath/2007/PartnerControls"/>
    </ia017ac09b1942648b563fe0b2b14d52>
    <a0d1b14b197747dfafc19f70ff45d4f6 xmlns="c1fdd505-2570-46c2-bd04-3e0f2d874cf5">
      <Terms xmlns="http://schemas.microsoft.com/office/infopath/2007/PartnerControls"/>
    </a0d1b14b197747dfafc19f70ff45d4f6>
    <Modality xmlns="b5ba5460-f352-4233-bd36-2b88dc01cbca" xsi:nil="true"/>
    <ADBYear xmlns="c1fdd505-2570-46c2-bd04-3e0f2d874cf5" xsi:nil="true"/>
    <ADBAuthors xmlns="c1fdd505-2570-46c2-bd04-3e0f2d874cf5">
      <UserInfo>
        <DisplayName/>
        <AccountId xsi:nil="true"/>
        <AccountType/>
      </UserInfo>
    </ADBAuthors>
    <p030e467f78f45b4ae8f7e2c17ea4d82 xmlns="c1fdd505-2570-46c2-bd04-3e0f2d874cf5">
      <Terms xmlns="http://schemas.microsoft.com/office/infopath/2007/PartnerControls"/>
    </p030e467f78f45b4ae8f7e2c17ea4d82>
    <h35d3bd3f16b4964a022bfaedf90233f xmlns="c1fdd505-2570-46c2-bd04-3e0f2d874cf5">
      <Terms xmlns="http://schemas.microsoft.com/office/infopath/2007/PartnerControls"/>
    </h35d3bd3f16b4964a022bfaedf90233f>
    <k985dbdc596c44d7acaf8184f33920f0 xmlns="c1fdd505-2570-46c2-bd04-3e0f2d874cf5">
      <Terms xmlns="http://schemas.microsoft.com/office/infopath/2007/PartnerControls"/>
    </k985dbdc596c44d7acaf8184f33920f0>
    <Contract_x0020_Number xmlns="b5ba5460-f352-4233-bd36-2b88dc01cbca" xsi:nil="true"/>
    <ADBSourceLink xmlns="c1fdd505-2570-46c2-bd04-3e0f2d874cf5">
      <Url xsi:nil="true"/>
      <Description xsi:nil="true"/>
    </ADBSourceLink>
    <h00e4aaaf4624e24a7df7f06faa038c6 xmlns="c1fdd505-2570-46c2-bd04-3e0f2d874cf5">
      <Terms xmlns="http://schemas.microsoft.com/office/infopath/2007/PartnerControls">
        <TermInfo xmlns="http://schemas.microsoft.com/office/infopath/2007/PartnerControls">
          <TermName xmlns="http://schemas.microsoft.com/office/infopath/2007/PartnerControls">English</TermName>
          <TermId xmlns="http://schemas.microsoft.com/office/infopath/2007/PartnerControls">16ac8743-31bb-43f8-9a73-533a041667d6</TermId>
        </TermInfo>
      </Terms>
    </h00e4aaaf4624e24a7df7f06faa038c6>
    <kc098dd651dc4f4b9248417ab8ccab6f xmlns="c1fdd505-2570-46c2-bd04-3e0f2d874cf5">
      <Terms xmlns="http://schemas.microsoft.com/office/infopath/2007/PartnerControls"/>
    </kc098dd651dc4f4b9248417ab8ccab6f>
    <d01a0ce1b141461dbfb235a3ab729a2c xmlns="c1fdd505-2570-46c2-bd04-3e0f2d874cf5">
      <Terms xmlns="http://schemas.microsoft.com/office/infopath/2007/PartnerControls"/>
    </d01a0ce1b141461dbfb235a3ab729a2c>
    <ADBDocumentTypeValue xmlns="c1fdd505-2570-46c2-bd04-3e0f2d874cf5" xsi:nil="true"/>
    <d61536b25a8a4fedb48bb564279be82a xmlns="c1fdd505-2570-46c2-bd04-3e0f2d874cf5">
      <Terms xmlns="http://schemas.microsoft.com/office/infopath/2007/PartnerControls"/>
    </d61536b25a8a4fedb48bb564279be82a>
    <ADBCirculatedLink xmlns="c1fdd505-2570-46c2-bd04-3e0f2d874cf5">
      <Url xsi:nil="true"/>
      <Description xsi:nil="true"/>
    </ADBCirculatedLink>
    <TaxCatchAll xmlns="c1fdd505-2570-46c2-bd04-3e0f2d874cf5">
      <Value>1</Value>
      <Value>3</Value>
    </TaxCatchAll>
  </documentManagement>
</p:properties>
</file>

<file path=customXml/item4.xml><?xml version="1.0" encoding="utf-8"?>
<ct:contentTypeSchema xmlns:ct="http://schemas.microsoft.com/office/2006/metadata/contentType" xmlns:ma="http://schemas.microsoft.com/office/2006/metadata/properties/metaAttributes" ct:_="" ma:_="" ma:contentTypeName="ADB Project Document" ma:contentTypeID="0x010100A3BFD338C4D69F46BE33AA49AB50870100C520B00D8BB20C45814389052060F14C" ma:contentTypeVersion="16" ma:contentTypeDescription="" ma:contentTypeScope="" ma:versionID="c4d34c419a1bf5b64f9f78bdf0874770">
  <xsd:schema xmlns:xsd="http://www.w3.org/2001/XMLSchema" xmlns:xs="http://www.w3.org/2001/XMLSchema" xmlns:p="http://schemas.microsoft.com/office/2006/metadata/properties" xmlns:ns2="c1fdd505-2570-46c2-bd04-3e0f2d874cf5" xmlns:ns3="b5ba5460-f352-4233-bd36-2b88dc01cbca" targetNamespace="http://schemas.microsoft.com/office/2006/metadata/properties" ma:root="true" ma:fieldsID="f0369138e92cadd20808a47be7b2969b" ns2:_="" ns3:_="">
    <xsd:import namespace="c1fdd505-2570-46c2-bd04-3e0f2d874cf5"/>
    <xsd:import namespace="b5ba5460-f352-4233-bd36-2b88dc01cbca"/>
    <xsd:element name="properties">
      <xsd:complexType>
        <xsd:sequence>
          <xsd:element name="documentManagement">
            <xsd:complexType>
              <xsd:all>
                <xsd:element ref="ns2:ADBDocumentDate" minOccurs="0"/>
                <xsd:element ref="ns2:ADBMonth" minOccurs="0"/>
                <xsd:element ref="ns2:ADBYear" minOccurs="0"/>
                <xsd:element ref="ns2:ADBAuthors" minOccurs="0"/>
                <xsd:element ref="ns2:ADBSourceLink" minOccurs="0"/>
                <xsd:element ref="ns2:ADBCirculatedLink" minOccurs="0"/>
                <xsd:element ref="ns2:d01a0ce1b141461dbfb235a3ab729a2c" minOccurs="0"/>
                <xsd:element ref="ns2:TaxCatchAll" minOccurs="0"/>
                <xsd:element ref="ns2:hca2169e3b0945318411f30479ba40c8" minOccurs="0"/>
                <xsd:element ref="ns2:p030e467f78f45b4ae8f7e2c17ea4d82" minOccurs="0"/>
                <xsd:element ref="ns2:h00e4aaaf4624e24a7df7f06faa038c6" minOccurs="0"/>
                <xsd:element ref="ns2:d61536b25a8a4fedb48bb564279be82a" minOccurs="0"/>
                <xsd:element ref="ns2:j78542b1fffc4a1c84659474212e3133" minOccurs="0"/>
                <xsd:element ref="ns2:ADBDocumentTypeValue" minOccurs="0"/>
                <xsd:element ref="ns2:ia017ac09b1942648b563fe0b2b14d52" minOccurs="0"/>
                <xsd:element ref="ns2:h35d3bd3f16b4964a022bfaedf90233f" minOccurs="0"/>
                <xsd:element ref="ns2:k985dbdc596c44d7acaf8184f33920f0" minOccurs="0"/>
                <xsd:element ref="ns3:MediaServiceMetadata" minOccurs="0"/>
                <xsd:element ref="ns3:MediaServiceFastMetadata" minOccurs="0"/>
                <xsd:element ref="ns2:a0d1b14b197747dfafc19f70ff45d4f6" minOccurs="0"/>
                <xsd:element ref="ns2:kc098dd651dc4f4b9248417ab8ccab6f" minOccurs="0"/>
                <xsd:element ref="ns3:Contract_x0020_Number" minOccurs="0"/>
                <xsd:element ref="ns3:MediaServiceAutoKeyPoints" minOccurs="0"/>
                <xsd:element ref="ns3:MediaServiceKeyPoints" minOccurs="0"/>
                <xsd:element ref="ns3:Modality" minOccurs="0"/>
                <xsd:element ref="ns3:MediaLengthInSeconds" minOccurs="0"/>
                <xsd:element ref="ns3:lcf76f155ced4ddcb4097134ff3c332f"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fdd505-2570-46c2-bd04-3e0f2d874cf5" elementFormDefault="qualified">
    <xsd:import namespace="http://schemas.microsoft.com/office/2006/documentManagement/types"/>
    <xsd:import namespace="http://schemas.microsoft.com/office/infopath/2007/PartnerControls"/>
    <xsd:element name="ADBDocumentDate" ma:index="3" nillable="true" ma:displayName="Document Date" ma:format="DateOnly" ma:internalName="ADBDocumentDate">
      <xsd:simpleType>
        <xsd:restriction base="dms:DateTime"/>
      </xsd:simpleType>
    </xsd:element>
    <xsd:element name="ADBMonth" ma:index="4" nillable="true" ma:displayName="Month" ma:format="Dropdown" ma:internalName="ADBMonth">
      <xsd:simpleType>
        <xsd:restriction base="dms:Choice">
          <xsd:enumeration value="01-Jan"/>
          <xsd:enumeration value="02-Feb"/>
          <xsd:enumeration value="03-Mar"/>
          <xsd:enumeration value="04-Apr"/>
          <xsd:enumeration value="05-May"/>
          <xsd:enumeration value="06-Jun"/>
          <xsd:enumeration value="07-Jul"/>
          <xsd:enumeration value="08-Aug"/>
          <xsd:enumeration value="09-Sep"/>
          <xsd:enumeration value="10-Oct"/>
          <xsd:enumeration value="11-Nov"/>
          <xsd:enumeration value="12-Dec"/>
        </xsd:restriction>
      </xsd:simpleType>
    </xsd:element>
    <xsd:element name="ADBYear" ma:index="5" nillable="true" ma:displayName="Year" ma:internalName="ADBYear">
      <xsd:simpleType>
        <xsd:restriction base="dms:Text">
          <xsd:maxLength value="4"/>
        </xsd:restriction>
      </xsd:simpleType>
    </xsd:element>
    <xsd:element name="ADBAuthors" ma:index="6" nillable="true" ma:displayName="Authors" ma:list="UserInfo" ma:SharePointGroup="0" ma:internalName="ADBAuthors"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DBSourceLink" ma:index="16" nillable="true" ma:displayName="Source Link" ma:format="Hyperlink" ma:internalName="ADBSourceLink">
      <xsd:complexType>
        <xsd:complexContent>
          <xsd:extension base="dms:URL">
            <xsd:sequence>
              <xsd:element name="Url" type="dms:ValidUrl" minOccurs="0" nillable="true"/>
              <xsd:element name="Description" type="xsd:string" nillable="true"/>
            </xsd:sequence>
          </xsd:extension>
        </xsd:complexContent>
      </xsd:complexType>
    </xsd:element>
    <xsd:element name="ADBCirculatedLink" ma:index="17" nillable="true" ma:displayName="Final Document Link" ma:format="Hyperlink" ma:internalName="ADBCirculatedLink">
      <xsd:complexType>
        <xsd:complexContent>
          <xsd:extension base="dms:URL">
            <xsd:sequence>
              <xsd:element name="Url" type="dms:ValidUrl" minOccurs="0" nillable="true"/>
              <xsd:element name="Description" type="xsd:string" nillable="true"/>
            </xsd:sequence>
          </xsd:extension>
        </xsd:complexContent>
      </xsd:complexType>
    </xsd:element>
    <xsd:element name="d01a0ce1b141461dbfb235a3ab729a2c" ma:index="18" nillable="true" ma:taxonomy="true" ma:internalName="d01a0ce1b141461dbfb235a3ab729a2c" ma:taxonomyFieldName="ADBSector" ma:displayName="Sector" ma:default="" ma:fieldId="{d01a0ce1-b141-461d-bfb2-35a3ab729a2c}" ma:sspId="115af50e-efb3-4a0e-b425-875ff625e09e" ma:termSetId="bae01210-cdc5-4479-86d7-616c28c0a9b3" ma:anchorId="00000000-0000-0000-0000-000000000000" ma:open="false" ma:isKeyword="false">
      <xsd:complexType>
        <xsd:sequence>
          <xsd:element ref="pc:Terms" minOccurs="0" maxOccurs="1"/>
        </xsd:sequence>
      </xsd:complexType>
    </xsd:element>
    <xsd:element name="TaxCatchAll" ma:index="19" nillable="true" ma:displayName="Taxonomy Catch All Column" ma:hidden="true" ma:list="{f58fe2c9-62fd-4f03-bf97-5d51ffc92990}" ma:internalName="TaxCatchAll" ma:showField="CatchAllData" ma:web="b1e2ac4c-116c-4d22-997b-8226b85338d8">
      <xsd:complexType>
        <xsd:complexContent>
          <xsd:extension base="dms:MultiChoiceLookup">
            <xsd:sequence>
              <xsd:element name="Value" type="dms:Lookup" maxOccurs="unbounded" minOccurs="0" nillable="true"/>
            </xsd:sequence>
          </xsd:extension>
        </xsd:complexContent>
      </xsd:complexType>
    </xsd:element>
    <xsd:element name="hca2169e3b0945318411f30479ba40c8" ma:index="20" nillable="true" ma:taxonomy="true" ma:internalName="hca2169e3b0945318411f30479ba40c8" ma:taxonomyFieldName="ADBProject" ma:displayName="Project" ma:default="" ma:fieldId="{1ca2169e-3b09-4531-8411-f30479ba40c8}" ma:sspId="115af50e-efb3-4a0e-b425-875ff625e09e" ma:termSetId="7a252312-03a3-44f4-bc5c-a08b11dfe2f6" ma:anchorId="00000000-0000-0000-0000-000000000000" ma:open="false" ma:isKeyword="false">
      <xsd:complexType>
        <xsd:sequence>
          <xsd:element ref="pc:Terms" minOccurs="0" maxOccurs="1"/>
        </xsd:sequence>
      </xsd:complexType>
    </xsd:element>
    <xsd:element name="p030e467f78f45b4ae8f7e2c17ea4d82" ma:index="21" nillable="true" ma:taxonomy="true" ma:internalName="p030e467f78f45b4ae8f7e2c17ea4d82" ma:taxonomyFieldName="ADBDocumentSecurity" ma:displayName="Document Security" ma:default="" ma:fieldId="{9030e467-f78f-45b4-ae8f-7e2c17ea4d82}" ma:sspId="115af50e-efb3-4a0e-b425-875ff625e09e" ma:termSetId="9b0b4686-afa9-4a02-bc15-8fbc99f17210" ma:anchorId="00000000-0000-0000-0000-000000000000" ma:open="false" ma:isKeyword="false">
      <xsd:complexType>
        <xsd:sequence>
          <xsd:element ref="pc:Terms" minOccurs="0" maxOccurs="1"/>
        </xsd:sequence>
      </xsd:complexType>
    </xsd:element>
    <xsd:element name="h00e4aaaf4624e24a7df7f06faa038c6" ma:index="23" nillable="true" ma:taxonomy="true" ma:internalName="h00e4aaaf4624e24a7df7f06faa038c6" ma:taxonomyFieldName="ADBDocumentLanguage" ma:displayName="Document Language" ma:default="1;#English|16ac8743-31bb-43f8-9a73-533a041667d6" ma:fieldId="{100e4aaa-f462-4e24-a7df-7f06faa038c6}" ma:sspId="115af50e-efb3-4a0e-b425-875ff625e09e" ma:termSetId="fdf74959-6eb2-4689-a0fc-b9e1ab230b09" ma:anchorId="00000000-0000-0000-0000-000000000000" ma:open="false" ma:isKeyword="false">
      <xsd:complexType>
        <xsd:sequence>
          <xsd:element ref="pc:Terms" minOccurs="0" maxOccurs="1"/>
        </xsd:sequence>
      </xsd:complexType>
    </xsd:element>
    <xsd:element name="d61536b25a8a4fedb48bb564279be82a" ma:index="26" nillable="true" ma:taxonomy="true" ma:internalName="d61536b25a8a4fedb48bb564279be82a" ma:taxonomyFieldName="ADBDepartmentOwner" ma:displayName="Department Owner" ma:default="" ma:fieldId="{d61536b2-5a8a-4fed-b48b-b564279be82a}" ma:sspId="115af50e-efb3-4a0e-b425-875ff625e09e" ma:termSetId="b965cdb6-1071-4c6a-a9a3-189d53a950d4" ma:anchorId="00000000-0000-0000-0000-000000000000" ma:open="false" ma:isKeyword="false">
      <xsd:complexType>
        <xsd:sequence>
          <xsd:element ref="pc:Terms" minOccurs="0" maxOccurs="1"/>
        </xsd:sequence>
      </xsd:complexType>
    </xsd:element>
    <xsd:element name="j78542b1fffc4a1c84659474212e3133" ma:index="30" nillable="true" ma:taxonomy="true" ma:internalName="j78542b1fffc4a1c84659474212e3133" ma:taxonomyFieldName="ADBContentGroup" ma:displayName="Content Group" ma:readOnly="false" ma:default="3;#ERCD|ab3ec0c9-2ce1-477e-8dd0-15d1f7f6b467" ma:fieldId="{378542b1-fffc-4a1c-8465-9474212e3133}" ma:taxonomyMulti="true" ma:sspId="115af50e-efb3-4a0e-b425-875ff625e09e" ma:termSetId="2a9ffbee-93a5-418b-bcdb-8d6817936e6b" ma:anchorId="00000000-0000-0000-0000-000000000000" ma:open="false" ma:isKeyword="false">
      <xsd:complexType>
        <xsd:sequence>
          <xsd:element ref="pc:Terms" minOccurs="0" maxOccurs="1"/>
        </xsd:sequence>
      </xsd:complexType>
    </xsd:element>
    <xsd:element name="ADBDocumentTypeValue" ma:index="31" nillable="true" ma:displayName="Document Type" ma:format="Dropdown" ma:internalName="ADBDocumentTypeValue">
      <xsd:simpleType>
        <xsd:restriction base="dms:Choice">
          <xsd:enumeration value="Concept Paper (Loan)"/>
          <xsd:enumeration value="Concept Paper (TA)"/>
          <xsd:enumeration value="RRP"/>
          <xsd:enumeration value="PCR"/>
          <xsd:enumeration value="TA Report"/>
          <xsd:enumeration value="TCR"/>
        </xsd:restriction>
      </xsd:simpleType>
    </xsd:element>
    <xsd:element name="ia017ac09b1942648b563fe0b2b14d52" ma:index="32" nillable="true" ma:taxonomy="true" ma:internalName="ia017ac09b1942648b563fe0b2b14d52" ma:taxonomyFieldName="ADBDivision" ma:displayName="Division" ma:default="" ma:fieldId="{2a017ac0-9b19-4264-8b56-3fe0b2b14d52}" ma:sspId="115af50e-efb3-4a0e-b425-875ff625e09e" ma:termSetId="d736278f-2140-40cc-b46b-6a0ab0de2d29" ma:anchorId="00000000-0000-0000-0000-000000000000" ma:open="false" ma:isKeyword="false">
      <xsd:complexType>
        <xsd:sequence>
          <xsd:element ref="pc:Terms" minOccurs="0" maxOccurs="1"/>
        </xsd:sequence>
      </xsd:complexType>
    </xsd:element>
    <xsd:element name="h35d3bd3f16b4964a022bfaedf90233f" ma:index="33" nillable="true" ma:taxonomy="true" ma:internalName="h35d3bd3f16b4964a022bfaedf90233f" ma:taxonomyFieldName="ADBSubRegion" ma:displayName="Subregion" ma:readOnly="false" ma:default="" ma:fieldId="{135d3bd3-f16b-4964-a022-bfaedf90233f}" ma:taxonomyMulti="true" ma:sspId="115af50e-efb3-4a0e-b425-875ff625e09e" ma:termSetId="26887811-cbc8-440f-ae3c-476d537525b4" ma:anchorId="00000000-0000-0000-0000-000000000000" ma:open="false" ma:isKeyword="false">
      <xsd:complexType>
        <xsd:sequence>
          <xsd:element ref="pc:Terms" minOccurs="0" maxOccurs="1"/>
        </xsd:sequence>
      </xsd:complexType>
    </xsd:element>
    <xsd:element name="k985dbdc596c44d7acaf8184f33920f0" ma:index="35" nillable="true" ma:taxonomy="true" ma:internalName="k985dbdc596c44d7acaf8184f33920f0" ma:taxonomyFieldName="ADBCountry" ma:displayName="Country" ma:default="" ma:fieldId="{4985dbdc-596c-44d7-acaf-8184f33920f0}" ma:sspId="115af50e-efb3-4a0e-b425-875ff625e09e" ma:termSetId="169202c7-46da-431e-ac86-348c41a1f49b" ma:anchorId="00000000-0000-0000-0000-000000000000" ma:open="false" ma:isKeyword="false">
      <xsd:complexType>
        <xsd:sequence>
          <xsd:element ref="pc:Terms" minOccurs="0" maxOccurs="1"/>
        </xsd:sequence>
      </xsd:complexType>
    </xsd:element>
    <xsd:element name="a0d1b14b197747dfafc19f70ff45d4f6" ma:index="38" nillable="true" ma:taxonomy="true" ma:internalName="a0d1b14b197747dfafc19f70ff45d4f6" ma:taxonomyFieldName="ADBProjectDocumentType" ma:displayName="Project Document Type" ma:default="" ma:fieldId="{a0d1b14b-1977-47df-afc1-9f70ff45d4f6}" ma:sspId="115af50e-efb3-4a0e-b425-875ff625e09e" ma:termSetId="14b53411-9553-454e-9031-2e4b08df825b" ma:anchorId="00000000-0000-0000-0000-000000000000" ma:open="false" ma:isKeyword="false">
      <xsd:complexType>
        <xsd:sequence>
          <xsd:element ref="pc:Terms" minOccurs="0" maxOccurs="1"/>
        </xsd:sequence>
      </xsd:complexType>
    </xsd:element>
    <xsd:element name="kc098dd651dc4f4b9248417ab8ccab6f" ma:index="39" nillable="true" ma:taxonomy="true" ma:internalName="kc098dd651dc4f4b9248417ab8ccab6f" ma:taxonomyFieldName="ADBSOVProjectSegmentation" ma:displayName="Segment" ma:readOnly="false" ma:default="" ma:fieldId="{4c098dd6-51dc-4f4b-9248-417ab8ccab6f}" ma:sspId="115af50e-efb3-4a0e-b425-875ff625e09e" ma:termSetId="ca487498-3907-4013-84b5-72a7400220c5"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5ba5460-f352-4233-bd36-2b88dc01cbca" elementFormDefault="qualified">
    <xsd:import namespace="http://schemas.microsoft.com/office/2006/documentManagement/types"/>
    <xsd:import namespace="http://schemas.microsoft.com/office/infopath/2007/PartnerControls"/>
    <xsd:element name="MediaServiceMetadata" ma:index="36" nillable="true" ma:displayName="MediaServiceMetadata" ma:hidden="true" ma:internalName="MediaServiceMetadata" ma:readOnly="false">
      <xsd:simpleType>
        <xsd:restriction base="dms:Note"/>
      </xsd:simpleType>
    </xsd:element>
    <xsd:element name="MediaServiceFastMetadata" ma:index="37" nillable="true" ma:displayName="MediaServiceFastMetadata" ma:hidden="true" ma:internalName="MediaServiceFastMetadata" ma:readOnly="false">
      <xsd:simpleType>
        <xsd:restriction base="dms:Note"/>
      </xsd:simpleType>
    </xsd:element>
    <xsd:element name="Contract_x0020_Number" ma:index="40" nillable="true" ma:displayName="Contract Number" ma:format="Dropdown" ma:internalName="Contract_x0020_Number">
      <xsd:simpleType>
        <xsd:restriction base="dms:Text">
          <xsd:maxLength value="255"/>
        </xsd:restriction>
      </xsd:simpleType>
    </xsd:element>
    <xsd:element name="MediaServiceAutoKeyPoints" ma:index="41" nillable="true" ma:displayName="MediaServiceAutoKeyPoints" ma:hidden="true" ma:internalName="MediaServiceAutoKeyPoints" ma:readOnly="true">
      <xsd:simpleType>
        <xsd:restriction base="dms:Note"/>
      </xsd:simpleType>
    </xsd:element>
    <xsd:element name="MediaServiceKeyPoints" ma:index="42" nillable="true" ma:displayName="KeyPoints" ma:internalName="MediaServiceKeyPoints" ma:readOnly="true">
      <xsd:simpleType>
        <xsd:restriction base="dms:Note">
          <xsd:maxLength value="255"/>
        </xsd:restriction>
      </xsd:simpleType>
    </xsd:element>
    <xsd:element name="Modality" ma:index="43" nillable="true" ma:displayName="Modality" ma:description="PBL, FIL, RBL, MFF, AF, TA, Grant" ma:format="Dropdown" ma:internalName="Modality">
      <xsd:simpleType>
        <xsd:restriction base="dms:Text">
          <xsd:maxLength value="255"/>
        </xsd:restriction>
      </xsd:simpleType>
    </xsd:element>
    <xsd:element name="MediaLengthInSeconds" ma:index="44" nillable="true" ma:displayName="Length (seconds)" ma:internalName="MediaLengthInSeconds" ma:readOnly="true">
      <xsd:simpleType>
        <xsd:restriction base="dms:Unknown"/>
      </xsd:simpleType>
    </xsd:element>
    <xsd:element name="lcf76f155ced4ddcb4097134ff3c332f" ma:index="46" nillable="true" ma:taxonomy="true" ma:internalName="lcf76f155ced4ddcb4097134ff3c332f" ma:taxonomyFieldName="MediaServiceImageTags" ma:displayName="Image Tags" ma:readOnly="false" ma:fieldId="{5cf76f15-5ced-4ddc-b409-7134ff3c332f}" ma:taxonomyMulti="true" ma:sspId="115af50e-efb3-4a0e-b425-875ff625e09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47" nillable="true" ma:displayName="MediaServiceObjectDetectorVersions" ma:hidden="true" ma:indexed="true" ma:internalName="MediaServiceObjectDetectorVersions" ma:readOnly="true">
      <xsd:simpleType>
        <xsd:restriction base="dms:Text"/>
      </xsd:simpleType>
    </xsd:element>
    <xsd:element name="MediaServiceSearchProperties" ma:index="48" nillable="true" ma:displayName="MediaServiceSearchProperties" ma:hidden="true" ma:internalName="MediaServiceSearchProperties" ma:readOnly="true">
      <xsd:simpleType>
        <xsd:restriction base="dms:Note"/>
      </xsd:simpleType>
    </xsd:element>
    <xsd:element name="MediaServiceBillingMetadata" ma:index="4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3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890A77B-6CB8-4C2D-A85B-DB5BD7424772}">
  <ds:schemaRefs>
    <ds:schemaRef ds:uri="Microsoft.SharePoint.Taxonomy.ContentTypeSync"/>
  </ds:schemaRefs>
</ds:datastoreItem>
</file>

<file path=customXml/itemProps2.xml><?xml version="1.0" encoding="utf-8"?>
<ds:datastoreItem xmlns:ds="http://schemas.openxmlformats.org/officeDocument/2006/customXml" ds:itemID="{00B12F4E-8C35-47A7-9A12-74B49A236F70}">
  <ds:schemaRefs>
    <ds:schemaRef ds:uri="http://schemas.microsoft.com/sharepoint/v3/contenttype/forms"/>
  </ds:schemaRefs>
</ds:datastoreItem>
</file>

<file path=customXml/itemProps3.xml><?xml version="1.0" encoding="utf-8"?>
<ds:datastoreItem xmlns:ds="http://schemas.openxmlformats.org/officeDocument/2006/customXml" ds:itemID="{FF49F599-6E61-40A9-BEE0-50BC95381029}">
  <ds:schemaRefs>
    <ds:schemaRef ds:uri="b5ba5460-f352-4233-bd36-2b88dc01cbca"/>
    <ds:schemaRef ds:uri="c1fdd505-2570-46c2-bd04-3e0f2d874cf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4F39FADB-6B1B-47C3-98FE-3CEFFE5ED5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fdd505-2570-46c2-bd04-3e0f2d874cf5"/>
    <ds:schemaRef ds:uri="b5ba5460-f352-4233-bd36-2b88dc01cb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187</TotalTime>
  <Words>1628</Words>
  <Application>Microsoft Office PowerPoint</Application>
  <PresentationFormat>Widescreen</PresentationFormat>
  <Paragraphs>164</Paragraphs>
  <Slides>21</Slides>
  <Notes>8</Notes>
  <HiddenSlides>0</HiddenSlides>
  <MMClips>0</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21</vt:i4>
      </vt:variant>
    </vt:vector>
  </HeadingPairs>
  <TitlesOfParts>
    <vt:vector size="37" baseType="lpstr">
      <vt:lpstr>Aptos</vt:lpstr>
      <vt:lpstr>Aptos Display</vt:lpstr>
      <vt:lpstr>Arial</vt:lpstr>
      <vt:lpstr>Calibri</vt:lpstr>
      <vt:lpstr>Calibri Light</vt:lpstr>
      <vt:lpstr>Cambria Math</vt:lpstr>
      <vt:lpstr>Candara</vt:lpstr>
      <vt:lpstr>Roboto</vt:lpstr>
      <vt:lpstr>Roboto Bold</vt:lpstr>
      <vt:lpstr>Times New Roman</vt:lpstr>
      <vt:lpstr>Wingdings</vt:lpstr>
      <vt:lpstr>Custom Design</vt:lpstr>
      <vt:lpstr>2_Custom Design</vt:lpstr>
      <vt:lpstr>Office Theme</vt:lpstr>
      <vt:lpstr>1_Office Theme</vt:lpstr>
      <vt:lpstr>2_Office Theme</vt:lpstr>
      <vt:lpstr>PowerPoint Presentation</vt:lpstr>
      <vt:lpstr>PowerPoint Presentation</vt:lpstr>
      <vt:lpstr>Засаглал, бодлого, тоо мэдээллийн уялдааг сайжруулах замаар байгалийн капиталийн санхүүжилтийг нэмэгдүүлэх</vt:lpstr>
      <vt:lpstr>Өөрчлөх бус байгаа системүүдийг сайжруулахад илүү боломжууд байна. The opportunity lies in upgrading—not replacing—existing systems</vt:lpstr>
      <vt:lpstr>PowerPoint Presentation</vt:lpstr>
      <vt:lpstr>PowerPoint Presentation</vt:lpstr>
      <vt:lpstr>PowerPoint Presentation</vt:lpstr>
      <vt:lpstr>PowerPoint Presentation</vt:lpstr>
      <vt:lpstr>Үндэсний Тодорхойлсон Хувь Нэмэр 3.0: Бэлчээрийн хүлэмжийн хийн шингээлтийг нэмэгдүүлэх нөхцөлт зорилт.</vt:lpstr>
      <vt:lpstr>PowerPoint Presentation</vt:lpstr>
      <vt:lpstr>Бэлчээрийн доройтохын хэрээр хөрсний карбон алдагдаж байна.</vt:lpstr>
      <vt:lpstr>Хамгийн оновчтой шийдэл</vt:lpstr>
      <vt:lpstr>Хөрсний 10 жилийн судалгаанаас үзэхэд хүлэмжийн хийн агууламж буурсан байна. </vt:lpstr>
      <vt:lpstr>Үндэсний тодорхойлсон хувь нэмэр 3.0 (2025-2030) бэлчээрийн карбон бууруулах нөхцөлт зорилт оруулж өгсөн. </vt:lpstr>
      <vt:lpstr>Бэлчээрийн хүлэмжийн хийн шингээлт, хуримтлалын үндэсний тооллого, мэдээллийн бааз бүрдүүлэх ТА</vt:lpstr>
      <vt:lpstr>Малчдад малын хажуугаар нэмэлт орлого олох том боломж гарч ирж байна.</vt:lpstr>
      <vt:lpstr>Хүлэмжийн хийн кредит худалдан авах улс орнуудын эрэлт хэрэгцээ нэмэгдэж байна.</vt:lpstr>
      <vt:lpstr>Олон улсын агаарын тээврийн компаниуд худалдан авах сонирхол нэмэгдэж байна.</vt:lpstr>
      <vt:lpstr>Хиймэл дагуул болон газрын мэдээллийг хослуулсан хайбрид MRV хөгжүүлэх</vt:lpstr>
      <vt:lpstr>PowerPoint Presentation</vt:lpstr>
      <vt:lpstr>PowerPoint Presentation</vt:lpstr>
    </vt:vector>
  </TitlesOfParts>
  <Company>Asian Development Bank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Melanie Grace A. Quintos</dc:creator>
  <cp:lastModifiedBy>Enkh-Amgalan Tseelei</cp:lastModifiedBy>
  <cp:revision>2</cp:revision>
  <cp:lastPrinted>2025-09-11T02:05:57Z</cp:lastPrinted>
  <dcterms:created xsi:type="dcterms:W3CDTF">2025-08-25T02:40:08Z</dcterms:created>
  <dcterms:modified xsi:type="dcterms:W3CDTF">2026-08-13T04:57:14Z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17d4574-7375-4d17-b29c-6e4c6df0fcb0_Enabled">
    <vt:lpwstr>true</vt:lpwstr>
  </property>
  <property fmtid="{D5CDD505-2E9C-101B-9397-08002B2CF9AE}" pid="3" name="MSIP_Label_817d4574-7375-4d17-b29c-6e4c6df0fcb0_SetDate">
    <vt:lpwstr>2025-08-25T02:40:19Z</vt:lpwstr>
  </property>
  <property fmtid="{D5CDD505-2E9C-101B-9397-08002B2CF9AE}" pid="4" name="MSIP_Label_817d4574-7375-4d17-b29c-6e4c6df0fcb0_Method">
    <vt:lpwstr>Standard</vt:lpwstr>
  </property>
  <property fmtid="{D5CDD505-2E9C-101B-9397-08002B2CF9AE}" pid="5" name="MSIP_Label_817d4574-7375-4d17-b29c-6e4c6df0fcb0_Name">
    <vt:lpwstr>ADB Internal</vt:lpwstr>
  </property>
  <property fmtid="{D5CDD505-2E9C-101B-9397-08002B2CF9AE}" pid="6" name="MSIP_Label_817d4574-7375-4d17-b29c-6e4c6df0fcb0_SiteId">
    <vt:lpwstr>9495d6bb-41c2-4c58-848f-92e52cf3d640</vt:lpwstr>
  </property>
  <property fmtid="{D5CDD505-2E9C-101B-9397-08002B2CF9AE}" pid="7" name="MSIP_Label_817d4574-7375-4d17-b29c-6e4c6df0fcb0_ActionId">
    <vt:lpwstr>228a1080-e37d-47e8-9b75-b0c3b250fb63</vt:lpwstr>
  </property>
  <property fmtid="{D5CDD505-2E9C-101B-9397-08002B2CF9AE}" pid="8" name="MSIP_Label_817d4574-7375-4d17-b29c-6e4c6df0fcb0_ContentBits">
    <vt:lpwstr>2</vt:lpwstr>
  </property>
  <property fmtid="{D5CDD505-2E9C-101B-9397-08002B2CF9AE}" pid="9" name="MSIP_Label_817d4574-7375-4d17-b29c-6e4c6df0fcb0_Tag">
    <vt:lpwstr>10, 3, 0, 1</vt:lpwstr>
  </property>
  <property fmtid="{D5CDD505-2E9C-101B-9397-08002B2CF9AE}" pid="10" name="ClassificationContentMarkingFooterLocations">
    <vt:lpwstr>Custom Design:8</vt:lpwstr>
  </property>
  <property fmtid="{D5CDD505-2E9C-101B-9397-08002B2CF9AE}" pid="11" name="ClassificationContentMarkingFooterText">
    <vt:lpwstr>INTERNAL. This information is accessible to ADB Management and Staff. It may be shared outside ADB with appropriate permission.</vt:lpwstr>
  </property>
  <property fmtid="{D5CDD505-2E9C-101B-9397-08002B2CF9AE}" pid="12" name="ADBSOVProjectSegmentation">
    <vt:lpwstr/>
  </property>
  <property fmtid="{D5CDD505-2E9C-101B-9397-08002B2CF9AE}" pid="13" name="ADBContentGroup">
    <vt:lpwstr>3;#ERCD|ab3ec0c9-2ce1-477e-8dd0-15d1f7f6b467</vt:lpwstr>
  </property>
  <property fmtid="{D5CDD505-2E9C-101B-9397-08002B2CF9AE}" pid="14" name="ADBCountry">
    <vt:lpwstr/>
  </property>
  <property fmtid="{D5CDD505-2E9C-101B-9397-08002B2CF9AE}" pid="15" name="ADBSector">
    <vt:lpwstr/>
  </property>
  <property fmtid="{D5CDD505-2E9C-101B-9397-08002B2CF9AE}" pid="16" name="MediaServiceImageTags">
    <vt:lpwstr/>
  </property>
  <property fmtid="{D5CDD505-2E9C-101B-9397-08002B2CF9AE}" pid="17" name="ADBDocumentLanguage">
    <vt:lpwstr>1;#English|16ac8743-31bb-43f8-9a73-533a041667d6</vt:lpwstr>
  </property>
  <property fmtid="{D5CDD505-2E9C-101B-9397-08002B2CF9AE}" pid="18" name="ADBDocumentSecurity">
    <vt:lpwstr/>
  </property>
  <property fmtid="{D5CDD505-2E9C-101B-9397-08002B2CF9AE}" pid="19" name="ADBDepartmentOwner">
    <vt:lpwstr/>
  </property>
  <property fmtid="{D5CDD505-2E9C-101B-9397-08002B2CF9AE}" pid="20" name="ADBDivision">
    <vt:lpwstr/>
  </property>
  <property fmtid="{D5CDD505-2E9C-101B-9397-08002B2CF9AE}" pid="21" name="ADBSubRegion">
    <vt:lpwstr/>
  </property>
  <property fmtid="{D5CDD505-2E9C-101B-9397-08002B2CF9AE}" pid="22" name="ADBProjectDocumentType">
    <vt:lpwstr/>
  </property>
  <property fmtid="{D5CDD505-2E9C-101B-9397-08002B2CF9AE}" pid="23" name="ContentTypeId">
    <vt:lpwstr>0x010100A3BFD338C4D69F46BE33AA49AB50870100C520B00D8BB20C45814389052060F14C</vt:lpwstr>
  </property>
  <property fmtid="{D5CDD505-2E9C-101B-9397-08002B2CF9AE}" pid="24" name="ADBProject">
    <vt:lpwstr/>
  </property>
  <property fmtid="{D5CDD505-2E9C-101B-9397-08002B2CF9AE}" pid="25" name="p030e467f78f45b4ae8f7e2c17ea4d82">
    <vt:lpwstr/>
  </property>
  <property fmtid="{D5CDD505-2E9C-101B-9397-08002B2CF9AE}" pid="26" name="k985dbdc596c44d7acaf8184f33920f0">
    <vt:lpwstr/>
  </property>
  <property fmtid="{D5CDD505-2E9C-101B-9397-08002B2CF9AE}" pid="27" name="h00e4aaaf4624e24a7df7f06faa038c6">
    <vt:lpwstr>English|16ac8743-31bb-43f8-9a73-533a041667d6</vt:lpwstr>
  </property>
  <property fmtid="{D5CDD505-2E9C-101B-9397-08002B2CF9AE}" pid="28" name="d01a0ce1b141461dbfb235a3ab729a2c">
    <vt:lpwstr/>
  </property>
  <property fmtid="{D5CDD505-2E9C-101B-9397-08002B2CF9AE}" pid="29" name="d61536b25a8a4fedb48bb564279be82a">
    <vt:lpwstr/>
  </property>
  <property fmtid="{D5CDD505-2E9C-101B-9397-08002B2CF9AE}" pid="30" name="TaxCatchAll">
    <vt:lpwstr>1;#English|16ac8743-31bb-43f8-9a73-533a041667d6</vt:lpwstr>
  </property>
  <property fmtid="{D5CDD505-2E9C-101B-9397-08002B2CF9AE}" pid="31" name="de77c5b4d20d4bdeb0b6d09350193e53">
    <vt:lpwstr/>
  </property>
  <property fmtid="{D5CDD505-2E9C-101B-9397-08002B2CF9AE}" pid="32" name="ADBDocumentType">
    <vt:lpwstr/>
  </property>
  <property fmtid="{D5CDD505-2E9C-101B-9397-08002B2CF9AE}" pid="33" name="a37ff23a602146d4934a49238d370ca5">
    <vt:lpwstr/>
  </property>
  <property fmtid="{D5CDD505-2E9C-101B-9397-08002B2CF9AE}" pid="34" name="ADBCountryDocumentType">
    <vt:lpwstr/>
  </property>
  <property fmtid="{D5CDD505-2E9C-101B-9397-08002B2CF9AE}" pid="35" name="Department">
    <vt:lpwstr/>
  </property>
</Properties>
</file>